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20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6" Type="http://schemas.openxmlformats.org/officeDocument/2006/relationships/slideLayout" Target="../slideLayouts/slideLayout1.xml"/><Relationship Id="rId35" Type="http://schemas.openxmlformats.org/officeDocument/2006/relationships/tags" Target="../tags/tag93.xml"/><Relationship Id="rId34" Type="http://schemas.openxmlformats.org/officeDocument/2006/relationships/image" Target="../media/image4.png"/><Relationship Id="rId33" Type="http://schemas.openxmlformats.org/officeDocument/2006/relationships/image" Target="../media/image3.png"/><Relationship Id="rId32" Type="http://schemas.openxmlformats.org/officeDocument/2006/relationships/image" Target="../media/image2.svg"/><Relationship Id="rId31" Type="http://schemas.openxmlformats.org/officeDocument/2006/relationships/image" Target="../media/image1.png"/><Relationship Id="rId30" Type="http://schemas.openxmlformats.org/officeDocument/2006/relationships/tags" Target="../tags/tag92.xml"/><Relationship Id="rId3" Type="http://schemas.openxmlformats.org/officeDocument/2006/relationships/tags" Target="../tags/tag65.xml"/><Relationship Id="rId29" Type="http://schemas.openxmlformats.org/officeDocument/2006/relationships/tags" Target="../tags/tag91.xml"/><Relationship Id="rId28" Type="http://schemas.openxmlformats.org/officeDocument/2006/relationships/tags" Target="../tags/tag90.xml"/><Relationship Id="rId27" Type="http://schemas.openxmlformats.org/officeDocument/2006/relationships/tags" Target="../tags/tag89.xml"/><Relationship Id="rId26" Type="http://schemas.openxmlformats.org/officeDocument/2006/relationships/tags" Target="../tags/tag88.xml"/><Relationship Id="rId25" Type="http://schemas.openxmlformats.org/officeDocument/2006/relationships/tags" Target="../tags/tag87.xml"/><Relationship Id="rId24" Type="http://schemas.openxmlformats.org/officeDocument/2006/relationships/tags" Target="../tags/tag86.xml"/><Relationship Id="rId23" Type="http://schemas.openxmlformats.org/officeDocument/2006/relationships/tags" Target="../tags/tag85.xml"/><Relationship Id="rId22" Type="http://schemas.openxmlformats.org/officeDocument/2006/relationships/tags" Target="../tags/tag84.xml"/><Relationship Id="rId21" Type="http://schemas.openxmlformats.org/officeDocument/2006/relationships/tags" Target="../tags/tag83.xml"/><Relationship Id="rId20" Type="http://schemas.openxmlformats.org/officeDocument/2006/relationships/tags" Target="../tags/tag82.xml"/><Relationship Id="rId2" Type="http://schemas.openxmlformats.org/officeDocument/2006/relationships/tags" Target="../tags/tag64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7" Type="http://schemas.openxmlformats.org/officeDocument/2006/relationships/slideLayout" Target="../slideLayouts/slideLayout1.xml"/><Relationship Id="rId26" Type="http://schemas.openxmlformats.org/officeDocument/2006/relationships/tags" Target="../tags/tag119.xml"/><Relationship Id="rId25" Type="http://schemas.openxmlformats.org/officeDocument/2006/relationships/tags" Target="../tags/tag118.xml"/><Relationship Id="rId24" Type="http://schemas.openxmlformats.org/officeDocument/2006/relationships/tags" Target="../tags/tag117.xml"/><Relationship Id="rId23" Type="http://schemas.openxmlformats.org/officeDocument/2006/relationships/tags" Target="../tags/tag116.xml"/><Relationship Id="rId22" Type="http://schemas.openxmlformats.org/officeDocument/2006/relationships/tags" Target="../tags/tag115.xml"/><Relationship Id="rId21" Type="http://schemas.openxmlformats.org/officeDocument/2006/relationships/tags" Target="../tags/tag114.xml"/><Relationship Id="rId20" Type="http://schemas.openxmlformats.org/officeDocument/2006/relationships/tags" Target="../tags/tag113.xml"/><Relationship Id="rId2" Type="http://schemas.openxmlformats.org/officeDocument/2006/relationships/tags" Target="../tags/tag95.xml"/><Relationship Id="rId19" Type="http://schemas.openxmlformats.org/officeDocument/2006/relationships/tags" Target="../tags/tag112.xml"/><Relationship Id="rId18" Type="http://schemas.openxmlformats.org/officeDocument/2006/relationships/tags" Target="../tags/tag111.xml"/><Relationship Id="rId17" Type="http://schemas.openxmlformats.org/officeDocument/2006/relationships/tags" Target="../tags/tag110.xml"/><Relationship Id="rId16" Type="http://schemas.openxmlformats.org/officeDocument/2006/relationships/tags" Target="../tags/tag109.xml"/><Relationship Id="rId15" Type="http://schemas.openxmlformats.org/officeDocument/2006/relationships/tags" Target="../tags/tag108.xml"/><Relationship Id="rId14" Type="http://schemas.openxmlformats.org/officeDocument/2006/relationships/tags" Target="../tags/tag107.xml"/><Relationship Id="rId13" Type="http://schemas.openxmlformats.org/officeDocument/2006/relationships/tags" Target="../tags/tag106.xml"/><Relationship Id="rId12" Type="http://schemas.openxmlformats.org/officeDocument/2006/relationships/tags" Target="../tags/tag105.xml"/><Relationship Id="rId11" Type="http://schemas.openxmlformats.org/officeDocument/2006/relationships/tags" Target="../tags/tag104.xml"/><Relationship Id="rId10" Type="http://schemas.openxmlformats.org/officeDocument/2006/relationships/tags" Target="../tags/tag103.xml"/><Relationship Id="rId1" Type="http://schemas.openxmlformats.org/officeDocument/2006/relationships/tags" Target="../tags/tag9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09659" y="1270103"/>
            <a:ext cx="8101625" cy="4525010"/>
            <a:chOff x="1509659" y="1270103"/>
            <a:chExt cx="8101625" cy="4525010"/>
          </a:xfrm>
        </p:grpSpPr>
        <p:sp>
          <p:nvSpPr>
            <p:cNvPr id="5" name="箭头: 五边形 5"/>
            <p:cNvSpPr/>
            <p:nvPr>
              <p:custDataLst>
                <p:tags r:id="rId1"/>
              </p:custDataLst>
            </p:nvPr>
          </p:nvSpPr>
          <p:spPr>
            <a:xfrm>
              <a:off x="2008769" y="3578353"/>
              <a:ext cx="7602515" cy="155448"/>
            </a:xfrm>
            <a:prstGeom prst="homePlate">
              <a:avLst>
                <a:gd name="adj" fmla="val 246073"/>
              </a:avLst>
            </a:prstGeom>
            <a:effectLst/>
          </p:spPr>
          <p:style>
            <a:lnRef idx="0">
              <a:srgbClr val="FFFFFF"/>
            </a:lnRef>
            <a:fillRef idx="3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/>
            <p:nvPr>
              <p:custDataLst>
                <p:tags r:id="rId2"/>
              </p:custDataLst>
            </p:nvPr>
          </p:nvCxnSpPr>
          <p:spPr>
            <a:xfrm>
              <a:off x="2670713" y="1972349"/>
              <a:ext cx="0" cy="1644590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: 圆角 9"/>
            <p:cNvSpPr/>
            <p:nvPr>
              <p:custDataLst>
                <p:tags r:id="rId3"/>
              </p:custDataLst>
            </p:nvPr>
          </p:nvSpPr>
          <p:spPr>
            <a:xfrm>
              <a:off x="1509659" y="1305663"/>
              <a:ext cx="2474595" cy="63627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a typeface="等线" panose="02010600030101010101" charset="-122"/>
                  <a:cs typeface="Calibri" panose="020F0502020204030204"/>
                </a:rPr>
                <a:t>290</a:t>
              </a:r>
              <a:endParaRPr lang="zh-CN" dirty="0"/>
            </a:p>
          </p:txBody>
        </p:sp>
        <p:sp>
          <p:nvSpPr>
            <p:cNvPr id="17" name="椭圆 16"/>
            <p:cNvSpPr/>
            <p:nvPr>
              <p:custDataLst>
                <p:tags r:id="rId4"/>
              </p:custDataLst>
            </p:nvPr>
          </p:nvSpPr>
          <p:spPr>
            <a:xfrm>
              <a:off x="2550780" y="3542480"/>
              <a:ext cx="241709" cy="24170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5"/>
              </p:custDataLst>
            </p:nvPr>
          </p:nvSpPr>
          <p:spPr>
            <a:xfrm>
              <a:off x="1575064" y="1280898"/>
              <a:ext cx="2409190" cy="69532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First Linux kernel drivers written in Rust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接箭头连接符 18"/>
            <p:cNvCxnSpPr/>
            <p:nvPr>
              <p:custDataLst>
                <p:tags r:id="rId6"/>
              </p:custDataLst>
            </p:nvPr>
          </p:nvCxnSpPr>
          <p:spPr>
            <a:xfrm>
              <a:off x="3662941" y="3642622"/>
              <a:ext cx="0" cy="1934288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>
              <p:custDataLst>
                <p:tags r:id="rId7"/>
              </p:custDataLst>
            </p:nvPr>
          </p:nvSpPr>
          <p:spPr>
            <a:xfrm>
              <a:off x="3543824" y="3519821"/>
              <a:ext cx="241709" cy="24170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1" name="矩形: 圆角 14"/>
            <p:cNvSpPr/>
            <p:nvPr>
              <p:custDataLst>
                <p:tags r:id="rId8"/>
              </p:custDataLst>
            </p:nvPr>
          </p:nvSpPr>
          <p:spPr>
            <a:xfrm>
              <a:off x="2156724" y="5055973"/>
              <a:ext cx="2961005" cy="7162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290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>
              <p:custDataLst>
                <p:tags r:id="rId9"/>
              </p:custDataLst>
            </p:nvPr>
          </p:nvSpPr>
          <p:spPr>
            <a:xfrm>
              <a:off x="2262769" y="5114393"/>
              <a:ext cx="2988945" cy="6451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First L</a:t>
              </a:r>
              <a:r>
                <a:rPr lang="en-US" altLang="zh-CN" dirty="0" err="1">
                  <a:latin typeface="Arial" panose="020B0604020202020204" pitchFamily="34" charset="0"/>
                  <a:cs typeface="Arial" panose="020B0604020202020204" pitchFamily="34" charset="0"/>
                </a:rPr>
                <a:t>inux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-kernel-module-rust presentation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直接箭头连接符 22"/>
            <p:cNvCxnSpPr/>
            <p:nvPr>
              <p:custDataLst>
                <p:tags r:id="rId10"/>
              </p:custDataLst>
            </p:nvPr>
          </p:nvCxnSpPr>
          <p:spPr>
            <a:xfrm flipH="1">
              <a:off x="5696309" y="3622957"/>
              <a:ext cx="1987" cy="919031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>
              <p:custDataLst>
                <p:tags r:id="rId11"/>
              </p:custDataLst>
            </p:nvPr>
          </p:nvSpPr>
          <p:spPr>
            <a:xfrm>
              <a:off x="5575455" y="3519821"/>
              <a:ext cx="241709" cy="24170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5" name="矩形: 圆角 30"/>
            <p:cNvSpPr/>
            <p:nvPr>
              <p:custDataLst>
                <p:tags r:id="rId12"/>
              </p:custDataLst>
            </p:nvPr>
          </p:nvSpPr>
          <p:spPr>
            <a:xfrm>
              <a:off x="4422404" y="4149193"/>
              <a:ext cx="2578100" cy="74295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a typeface="等线" panose="02010600030101010101" charset="-122"/>
                  <a:cs typeface="Calibri" panose="020F0502020204030204"/>
                </a:rPr>
                <a:t>290</a:t>
              </a:r>
              <a:endParaRPr lang="zh-CN" dirty="0"/>
            </a:p>
          </p:txBody>
        </p:sp>
        <p:cxnSp>
          <p:nvCxnSpPr>
            <p:cNvPr id="26" name="直接箭头连接符 25"/>
            <p:cNvCxnSpPr/>
            <p:nvPr>
              <p:custDataLst>
                <p:tags r:id="rId13"/>
              </p:custDataLst>
            </p:nvPr>
          </p:nvCxnSpPr>
          <p:spPr>
            <a:xfrm>
              <a:off x="4764593" y="2828012"/>
              <a:ext cx="0" cy="788927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: 圆角 40"/>
            <p:cNvSpPr/>
            <p:nvPr>
              <p:custDataLst>
                <p:tags r:id="rId14"/>
              </p:custDataLst>
            </p:nvPr>
          </p:nvSpPr>
          <p:spPr>
            <a:xfrm>
              <a:off x="3464189" y="2049248"/>
              <a:ext cx="2508250" cy="72707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a typeface="等线" panose="02010600030101010101" charset="-122"/>
                  <a:cs typeface="Calibri" panose="020F0502020204030204"/>
                </a:rPr>
                <a:t>290</a:t>
              </a:r>
              <a:endParaRPr lang="zh-CN" dirty="0"/>
            </a:p>
          </p:txBody>
        </p:sp>
        <p:sp>
          <p:nvSpPr>
            <p:cNvPr id="28" name="椭圆 27"/>
            <p:cNvSpPr/>
            <p:nvPr>
              <p:custDataLst>
                <p:tags r:id="rId15"/>
              </p:custDataLst>
            </p:nvPr>
          </p:nvSpPr>
          <p:spPr>
            <a:xfrm>
              <a:off x="4644660" y="3542480"/>
              <a:ext cx="241709" cy="24170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2" name="文本框 31"/>
            <p:cNvSpPr txBox="1"/>
            <p:nvPr>
              <p:custDataLst>
                <p:tags r:id="rId16"/>
              </p:custDataLst>
            </p:nvPr>
          </p:nvSpPr>
          <p:spPr>
            <a:xfrm>
              <a:off x="3532769" y="2082903"/>
              <a:ext cx="2362835" cy="6451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RFL debuts in Linux Plumber Conference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/>
            <p:cNvSpPr txBox="1"/>
            <p:nvPr>
              <p:custDataLst>
                <p:tags r:id="rId17"/>
              </p:custDataLst>
            </p:nvPr>
          </p:nvSpPr>
          <p:spPr>
            <a:xfrm>
              <a:off x="4509399" y="4203168"/>
              <a:ext cx="2577465" cy="6464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First RFL PR committed on GitHub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直接箭头连接符 33"/>
            <p:cNvCxnSpPr/>
            <p:nvPr>
              <p:custDataLst>
                <p:tags r:id="rId18"/>
              </p:custDataLst>
            </p:nvPr>
          </p:nvCxnSpPr>
          <p:spPr>
            <a:xfrm>
              <a:off x="6764339" y="1972349"/>
              <a:ext cx="0" cy="1644590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: 圆角 52"/>
            <p:cNvSpPr/>
            <p:nvPr>
              <p:custDataLst>
                <p:tags r:id="rId19"/>
              </p:custDataLst>
            </p:nvPr>
          </p:nvSpPr>
          <p:spPr>
            <a:xfrm>
              <a:off x="5806069" y="1270103"/>
              <a:ext cx="2075815" cy="68643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a typeface="等线" panose="02010600030101010101" charset="-122"/>
                  <a:cs typeface="Calibri" panose="020F0502020204030204"/>
                </a:rPr>
                <a:t>290</a:t>
              </a:r>
              <a:endParaRPr lang="zh-CN" dirty="0"/>
            </a:p>
          </p:txBody>
        </p:sp>
        <p:sp>
          <p:nvSpPr>
            <p:cNvPr id="36" name="椭圆 35"/>
            <p:cNvSpPr/>
            <p:nvPr>
              <p:custDataLst>
                <p:tags r:id="rId20"/>
              </p:custDataLst>
            </p:nvPr>
          </p:nvSpPr>
          <p:spPr>
            <a:xfrm>
              <a:off x="6644406" y="3542480"/>
              <a:ext cx="241709" cy="24170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7" name="文本框 36"/>
            <p:cNvSpPr txBox="1"/>
            <p:nvPr>
              <p:custDataLst>
                <p:tags r:id="rId21"/>
              </p:custDataLst>
            </p:nvPr>
          </p:nvSpPr>
          <p:spPr>
            <a:xfrm>
              <a:off x="5880364" y="1299313"/>
              <a:ext cx="2080895" cy="6451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First RFL RFC in the mailing list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直接箭头连接符 37"/>
            <p:cNvCxnSpPr/>
            <p:nvPr>
              <p:custDataLst>
                <p:tags r:id="rId22"/>
              </p:custDataLst>
            </p:nvPr>
          </p:nvCxnSpPr>
          <p:spPr>
            <a:xfrm>
              <a:off x="7759271" y="3680658"/>
              <a:ext cx="0" cy="1934288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/>
            <p:nvPr>
              <p:custDataLst>
                <p:tags r:id="rId23"/>
              </p:custDataLst>
            </p:nvPr>
          </p:nvSpPr>
          <p:spPr>
            <a:xfrm>
              <a:off x="7640154" y="3557857"/>
              <a:ext cx="241709" cy="24170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44" name="矩形: 圆角 57"/>
            <p:cNvSpPr/>
            <p:nvPr>
              <p:custDataLst>
                <p:tags r:id="rId24"/>
              </p:custDataLst>
            </p:nvPr>
          </p:nvSpPr>
          <p:spPr>
            <a:xfrm>
              <a:off x="6644904" y="5099788"/>
              <a:ext cx="2201545" cy="69532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290</a:t>
              </a:r>
              <a:endParaRPr lang="zh-CN" altLang="en-US" dirty="0"/>
            </a:p>
          </p:txBody>
        </p:sp>
        <p:sp>
          <p:nvSpPr>
            <p:cNvPr id="45" name="文本框 44"/>
            <p:cNvSpPr txBox="1"/>
            <p:nvPr>
              <p:custDataLst>
                <p:tags r:id="rId25"/>
              </p:custDataLst>
            </p:nvPr>
          </p:nvSpPr>
          <p:spPr>
            <a:xfrm>
              <a:off x="6690624" y="5149953"/>
              <a:ext cx="2155825" cy="5746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RFL merged into Linux mainline v6.1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2262505" y="1892300"/>
            <a:ext cx="798830" cy="32004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b="1"/>
              <a:t>2013</a:t>
            </a:r>
            <a:endParaRPr lang="en-US" altLang="zh-CN" b="1"/>
          </a:p>
        </p:txBody>
      </p:sp>
      <p:sp>
        <p:nvSpPr>
          <p:cNvPr id="3" name="圆角矩形 2"/>
          <p:cNvSpPr/>
          <p:nvPr>
            <p:custDataLst>
              <p:tags r:id="rId26"/>
            </p:custDataLst>
          </p:nvPr>
        </p:nvSpPr>
        <p:spPr>
          <a:xfrm>
            <a:off x="4314190" y="2676525"/>
            <a:ext cx="798830" cy="32004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b="1" i="1"/>
              <a:t>2020</a:t>
            </a:r>
            <a:endParaRPr lang="en-US" altLang="zh-CN" b="1" i="1"/>
          </a:p>
        </p:txBody>
      </p:sp>
      <p:sp>
        <p:nvSpPr>
          <p:cNvPr id="6" name="圆角矩形 5"/>
          <p:cNvSpPr/>
          <p:nvPr>
            <p:custDataLst>
              <p:tags r:id="rId27"/>
            </p:custDataLst>
          </p:nvPr>
        </p:nvSpPr>
        <p:spPr>
          <a:xfrm>
            <a:off x="3263265" y="4801870"/>
            <a:ext cx="798830" cy="32004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b="1" i="1"/>
              <a:t>2019</a:t>
            </a:r>
            <a:endParaRPr lang="en-US" altLang="zh-CN" b="1" i="1"/>
          </a:p>
        </p:txBody>
      </p:sp>
      <p:sp>
        <p:nvSpPr>
          <p:cNvPr id="9" name="圆角矩形 8"/>
          <p:cNvSpPr/>
          <p:nvPr>
            <p:custDataLst>
              <p:tags r:id="rId28"/>
            </p:custDataLst>
          </p:nvPr>
        </p:nvSpPr>
        <p:spPr>
          <a:xfrm>
            <a:off x="6365875" y="1910080"/>
            <a:ext cx="798830" cy="32004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b="1" i="1"/>
              <a:t>2021</a:t>
            </a:r>
            <a:endParaRPr lang="en-US" altLang="zh-CN" b="1" i="1"/>
          </a:p>
        </p:txBody>
      </p:sp>
      <p:sp>
        <p:nvSpPr>
          <p:cNvPr id="10" name="圆角矩形 9"/>
          <p:cNvSpPr/>
          <p:nvPr>
            <p:custDataLst>
              <p:tags r:id="rId29"/>
            </p:custDataLst>
          </p:nvPr>
        </p:nvSpPr>
        <p:spPr>
          <a:xfrm>
            <a:off x="5296535" y="3891280"/>
            <a:ext cx="798830" cy="32004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b="1" i="1"/>
              <a:t>2020</a:t>
            </a:r>
            <a:endParaRPr lang="en-US" altLang="zh-CN" b="1" i="1"/>
          </a:p>
        </p:txBody>
      </p:sp>
      <p:sp>
        <p:nvSpPr>
          <p:cNvPr id="11" name="圆角矩形 10"/>
          <p:cNvSpPr/>
          <p:nvPr>
            <p:custDataLst>
              <p:tags r:id="rId30"/>
            </p:custDataLst>
          </p:nvPr>
        </p:nvSpPr>
        <p:spPr>
          <a:xfrm>
            <a:off x="7359650" y="4842510"/>
            <a:ext cx="798830" cy="32004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b="1" i="1"/>
              <a:t>2022</a:t>
            </a:r>
            <a:endParaRPr lang="en-US" altLang="zh-CN" b="1" i="1"/>
          </a:p>
        </p:txBody>
      </p:sp>
      <p:pic>
        <p:nvPicPr>
          <p:cNvPr id="100" name="图片 99"/>
          <p:cNvPicPr/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359650" y="3187700"/>
            <a:ext cx="828040" cy="828040"/>
          </a:xfrm>
          <a:prstGeom prst="rect">
            <a:avLst/>
          </a:prstGeom>
          <a:noFill/>
        </p:spPr>
      </p:pic>
      <p:pic>
        <p:nvPicPr>
          <p:cNvPr id="103" name="图片 102"/>
          <p:cNvPicPr/>
          <p:nvPr/>
        </p:nvPicPr>
        <p:blipFill>
          <a:blip r:embed="rId33"/>
          <a:stretch>
            <a:fillRect/>
          </a:stretch>
        </p:blipFill>
        <p:spPr>
          <a:xfrm>
            <a:off x="2262505" y="3202305"/>
            <a:ext cx="798830" cy="7988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图片 14" descr="Tux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391660" y="3188018"/>
            <a:ext cx="698500" cy="827405"/>
          </a:xfrm>
          <a:prstGeom prst="rect">
            <a:avLst/>
          </a:prstGeom>
        </p:spPr>
      </p:pic>
    </p:spTree>
    <p:custDataLst>
      <p:tags r:id="rId3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008769" y="1329158"/>
            <a:ext cx="7715717" cy="4716228"/>
            <a:chOff x="2008769" y="1329158"/>
            <a:chExt cx="7715717" cy="4716228"/>
          </a:xfrm>
        </p:grpSpPr>
        <p:sp>
          <p:nvSpPr>
            <p:cNvPr id="5" name="箭头: 五边形 5"/>
            <p:cNvSpPr/>
            <p:nvPr>
              <p:custDataLst>
                <p:tags r:id="rId1"/>
              </p:custDataLst>
            </p:nvPr>
          </p:nvSpPr>
          <p:spPr>
            <a:xfrm>
              <a:off x="2008769" y="3578353"/>
              <a:ext cx="7602515" cy="155448"/>
            </a:xfrm>
            <a:prstGeom prst="homePlate">
              <a:avLst>
                <a:gd name="adj" fmla="val 246073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/>
            <p:nvPr>
              <p:custDataLst>
                <p:tags r:id="rId2"/>
              </p:custDataLst>
            </p:nvPr>
          </p:nvCxnSpPr>
          <p:spPr>
            <a:xfrm>
              <a:off x="2670713" y="1972349"/>
              <a:ext cx="0" cy="1644590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: 圆角 9"/>
            <p:cNvSpPr/>
            <p:nvPr>
              <p:custDataLst>
                <p:tags r:id="rId3"/>
              </p:custDataLst>
            </p:nvPr>
          </p:nvSpPr>
          <p:spPr>
            <a:xfrm>
              <a:off x="2008769" y="1329158"/>
              <a:ext cx="3508889" cy="63595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a typeface="等线" panose="02010600030101010101" charset="-122"/>
                  <a:cs typeface="Calibri" panose="020F0502020204030204"/>
                </a:rPr>
                <a:t>290</a:t>
              </a:r>
              <a:endParaRPr lang="zh-CN" dirty="0"/>
            </a:p>
          </p:txBody>
        </p:sp>
        <p:sp>
          <p:nvSpPr>
            <p:cNvPr id="17" name="椭圆 16"/>
            <p:cNvSpPr/>
            <p:nvPr>
              <p:custDataLst>
                <p:tags r:id="rId4"/>
              </p:custDataLst>
            </p:nvPr>
          </p:nvSpPr>
          <p:spPr>
            <a:xfrm>
              <a:off x="2550780" y="3542480"/>
              <a:ext cx="241709" cy="24170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5"/>
              </p:custDataLst>
            </p:nvPr>
          </p:nvSpPr>
          <p:spPr>
            <a:xfrm>
              <a:off x="2073431" y="1340205"/>
              <a:ext cx="3554227" cy="6451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13 First Linux kernel drivers written in Rust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接箭头连接符 18"/>
            <p:cNvCxnSpPr/>
            <p:nvPr>
              <p:custDataLst>
                <p:tags r:id="rId6"/>
              </p:custDataLst>
            </p:nvPr>
          </p:nvCxnSpPr>
          <p:spPr>
            <a:xfrm>
              <a:off x="3662941" y="3642622"/>
              <a:ext cx="0" cy="1934288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>
              <p:custDataLst>
                <p:tags r:id="rId7"/>
              </p:custDataLst>
            </p:nvPr>
          </p:nvSpPr>
          <p:spPr>
            <a:xfrm>
              <a:off x="3543824" y="3519821"/>
              <a:ext cx="241709" cy="24170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1" name="矩形: 圆角 14"/>
            <p:cNvSpPr/>
            <p:nvPr>
              <p:custDataLst>
                <p:tags r:id="rId8"/>
              </p:custDataLst>
            </p:nvPr>
          </p:nvSpPr>
          <p:spPr>
            <a:xfrm>
              <a:off x="2401822" y="5084020"/>
              <a:ext cx="3768435" cy="71597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290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>
              <p:custDataLst>
                <p:tags r:id="rId9"/>
              </p:custDataLst>
            </p:nvPr>
          </p:nvSpPr>
          <p:spPr>
            <a:xfrm>
              <a:off x="2374580" y="5122056"/>
              <a:ext cx="3805696" cy="6451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2019 </a:t>
              </a:r>
              <a:r>
                <a:rPr lang="en-US" altLang="zh-CN" dirty="0" err="1">
                  <a:latin typeface="Arial" panose="020B0604020202020204" pitchFamily="34" charset="0"/>
                  <a:cs typeface="Arial" panose="020B0604020202020204" pitchFamily="34" charset="0"/>
                </a:rPr>
                <a:t>inux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-kernel-module-rust project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直接箭头连接符 22"/>
            <p:cNvCxnSpPr/>
            <p:nvPr>
              <p:custDataLst>
                <p:tags r:id="rId10"/>
              </p:custDataLst>
            </p:nvPr>
          </p:nvCxnSpPr>
          <p:spPr>
            <a:xfrm flipH="1">
              <a:off x="5696309" y="3622957"/>
              <a:ext cx="1987" cy="919031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>
              <p:custDataLst>
                <p:tags r:id="rId11"/>
              </p:custDataLst>
            </p:nvPr>
          </p:nvSpPr>
          <p:spPr>
            <a:xfrm>
              <a:off x="5575455" y="3519821"/>
              <a:ext cx="241709" cy="24170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5" name="矩形: 圆角 30"/>
            <p:cNvSpPr/>
            <p:nvPr>
              <p:custDataLst>
                <p:tags r:id="rId12"/>
              </p:custDataLst>
            </p:nvPr>
          </p:nvSpPr>
          <p:spPr>
            <a:xfrm>
              <a:off x="4129532" y="3993441"/>
              <a:ext cx="3133554" cy="65931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a typeface="等线" panose="02010600030101010101" charset="-122"/>
                  <a:cs typeface="Calibri" panose="020F0502020204030204"/>
                </a:rPr>
                <a:t>290</a:t>
              </a:r>
              <a:endParaRPr lang="zh-CN" dirty="0"/>
            </a:p>
          </p:txBody>
        </p:sp>
        <p:cxnSp>
          <p:nvCxnSpPr>
            <p:cNvPr id="26" name="直接箭头连接符 25"/>
            <p:cNvCxnSpPr/>
            <p:nvPr>
              <p:custDataLst>
                <p:tags r:id="rId13"/>
              </p:custDataLst>
            </p:nvPr>
          </p:nvCxnSpPr>
          <p:spPr>
            <a:xfrm>
              <a:off x="4764593" y="2828012"/>
              <a:ext cx="0" cy="788927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: 圆角 40"/>
            <p:cNvSpPr/>
            <p:nvPr>
              <p:custDataLst>
                <p:tags r:id="rId14"/>
              </p:custDataLst>
            </p:nvPr>
          </p:nvSpPr>
          <p:spPr>
            <a:xfrm>
              <a:off x="3218782" y="2213538"/>
              <a:ext cx="3283282" cy="96364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a typeface="等线" panose="02010600030101010101" charset="-122"/>
                  <a:cs typeface="Calibri" panose="020F0502020204030204"/>
                </a:rPr>
                <a:t>290</a:t>
              </a:r>
              <a:endParaRPr lang="zh-CN" dirty="0"/>
            </a:p>
          </p:txBody>
        </p:sp>
        <p:sp>
          <p:nvSpPr>
            <p:cNvPr id="28" name="椭圆 27"/>
            <p:cNvSpPr/>
            <p:nvPr>
              <p:custDataLst>
                <p:tags r:id="rId15"/>
              </p:custDataLst>
            </p:nvPr>
          </p:nvSpPr>
          <p:spPr>
            <a:xfrm>
              <a:off x="4644660" y="3542480"/>
              <a:ext cx="241709" cy="24170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2" name="文本框 31"/>
            <p:cNvSpPr txBox="1"/>
            <p:nvPr>
              <p:custDataLst>
                <p:tags r:id="rId16"/>
              </p:custDataLst>
            </p:nvPr>
          </p:nvSpPr>
          <p:spPr>
            <a:xfrm>
              <a:off x="3308110" y="2253858"/>
              <a:ext cx="3156517" cy="6451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20 First session in Linux Plumber Conference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/>
            <p:cNvSpPr txBox="1"/>
            <p:nvPr>
              <p:custDataLst>
                <p:tags r:id="rId17"/>
              </p:custDataLst>
            </p:nvPr>
          </p:nvSpPr>
          <p:spPr>
            <a:xfrm>
              <a:off x="4187008" y="4006427"/>
              <a:ext cx="3018601" cy="6451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2020 First RFL PR committed on GitHub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直接箭头连接符 33"/>
            <p:cNvCxnSpPr/>
            <p:nvPr>
              <p:custDataLst>
                <p:tags r:id="rId18"/>
              </p:custDataLst>
            </p:nvPr>
          </p:nvCxnSpPr>
          <p:spPr>
            <a:xfrm>
              <a:off x="6764339" y="1972349"/>
              <a:ext cx="0" cy="1644590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: 圆角 52"/>
            <p:cNvSpPr/>
            <p:nvPr>
              <p:custDataLst>
                <p:tags r:id="rId19"/>
              </p:custDataLst>
            </p:nvPr>
          </p:nvSpPr>
          <p:spPr>
            <a:xfrm>
              <a:off x="6102395" y="1329158"/>
              <a:ext cx="3508889" cy="63595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a typeface="等线" panose="02010600030101010101" charset="-122"/>
                  <a:cs typeface="Calibri" panose="020F0502020204030204"/>
                </a:rPr>
                <a:t>290</a:t>
              </a:r>
              <a:endParaRPr lang="zh-CN" dirty="0"/>
            </a:p>
          </p:txBody>
        </p:sp>
        <p:sp>
          <p:nvSpPr>
            <p:cNvPr id="36" name="椭圆 35"/>
            <p:cNvSpPr/>
            <p:nvPr>
              <p:custDataLst>
                <p:tags r:id="rId20"/>
              </p:custDataLst>
            </p:nvPr>
          </p:nvSpPr>
          <p:spPr>
            <a:xfrm>
              <a:off x="6644406" y="3542480"/>
              <a:ext cx="241709" cy="24170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7" name="文本框 36"/>
            <p:cNvSpPr txBox="1"/>
            <p:nvPr>
              <p:custDataLst>
                <p:tags r:id="rId21"/>
              </p:custDataLst>
            </p:nvPr>
          </p:nvSpPr>
          <p:spPr>
            <a:xfrm>
              <a:off x="6170259" y="1340205"/>
              <a:ext cx="3554227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21 First RFC of RFL in the mailing list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直接箭头连接符 37"/>
            <p:cNvCxnSpPr/>
            <p:nvPr>
              <p:custDataLst>
                <p:tags r:id="rId22"/>
              </p:custDataLst>
            </p:nvPr>
          </p:nvCxnSpPr>
          <p:spPr>
            <a:xfrm>
              <a:off x="7759271" y="3680658"/>
              <a:ext cx="0" cy="1934288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/>
            <p:nvPr>
              <p:custDataLst>
                <p:tags r:id="rId23"/>
              </p:custDataLst>
            </p:nvPr>
          </p:nvSpPr>
          <p:spPr>
            <a:xfrm>
              <a:off x="7640154" y="3557857"/>
              <a:ext cx="241709" cy="24170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44" name="矩形: 圆角 57"/>
            <p:cNvSpPr/>
            <p:nvPr>
              <p:custDataLst>
                <p:tags r:id="rId24"/>
              </p:custDataLst>
            </p:nvPr>
          </p:nvSpPr>
          <p:spPr>
            <a:xfrm>
              <a:off x="6502064" y="5118195"/>
              <a:ext cx="3032141" cy="71597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290</a:t>
              </a:r>
              <a:endParaRPr lang="zh-CN" altLang="en-US" dirty="0"/>
            </a:p>
          </p:txBody>
        </p:sp>
        <p:sp>
          <p:nvSpPr>
            <p:cNvPr id="45" name="文本框 44"/>
            <p:cNvSpPr txBox="1"/>
            <p:nvPr>
              <p:custDataLst>
                <p:tags r:id="rId25"/>
              </p:custDataLst>
            </p:nvPr>
          </p:nvSpPr>
          <p:spPr>
            <a:xfrm>
              <a:off x="6477059" y="5122056"/>
              <a:ext cx="3018602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22 RFL was merged into the Linux mainline in 6.1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custDataLst>
      <p:tags r:id="rId2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commondata" val="eyJoZGlkIjoiNWFiYmViZjBlODY5ZjI0ZWJkOGY5ZGQxOTRjMzFmNTYifQ==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WPS 演示</Application>
  <PresentationFormat>宽屏</PresentationFormat>
  <Paragraphs>62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等线</vt:lpstr>
      <vt:lpstr>Calibri</vt:lpstr>
      <vt:lpstr>微软雅黑</vt:lpstr>
      <vt:lpstr>Arial Unicode MS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205</cp:revision>
  <dcterms:created xsi:type="dcterms:W3CDTF">2019-06-19T02:08:00Z</dcterms:created>
  <dcterms:modified xsi:type="dcterms:W3CDTF">2024-01-07T11:19:49Z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2192D711B1784D04808D95692B25CECD_11</vt:lpwstr>
  </property>
</Properties>
</file>