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4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2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6703" autoAdjust="0"/>
  </p:normalViewPr>
  <p:slideViewPr>
    <p:cSldViewPr snapToGrid="0">
      <p:cViewPr>
        <p:scale>
          <a:sx n="150" d="100"/>
          <a:sy n="150" d="100"/>
        </p:scale>
        <p:origin x="47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75D0-E093-44CB-9300-997C9C10D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C44B1-856A-4015-8B9D-44DD05FDD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063CD-5FD6-43EC-94DB-100A8D7D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1D13-E026-45EA-AAE7-3E29E425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24FC1-F98A-4D76-87F0-F6A46036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7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1BBAA-DD6F-4F7B-A22A-D133C498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2FA18-0A84-419E-A844-0A5A6BD5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77043-739F-44FB-AC49-FC6B089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437A8-1473-45B3-A01C-827E3BAA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E1016-9A57-4EE6-B618-5DFD0AF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B86468-E8BC-4C85-B370-D5208C7D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7FCB6-DCC4-482E-B593-04F9BFAB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4ABC-66EB-4AC8-BA8A-70F97BD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3CD47-86D6-422F-BB06-B6477DAA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6875-B07B-4677-BC92-8A17FAD4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2DE9E-8900-4441-9BEB-6957FD2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F33D-82A5-4690-8A6C-6E293AB6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8C202-750F-4229-915E-821B46C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178F4-3098-4CB1-ADF3-8E18B96A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D2445-F942-4FD6-B158-9D0F831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5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FA5A-2B04-49AE-8C30-029D8B1A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599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A94FF-D682-4D25-A4B7-DCB30B57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1333-C1BE-4449-ADA4-B6B59DE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C09FB-233F-497B-9422-04EF388B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556CA-8C9A-46FD-AEEE-993A5657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CA9B-9914-4DF6-9E87-F33E4C50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FB542-253F-4056-8DE5-178AC347E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CBAA4-FFCA-47B8-881C-9C277968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3AB6E-19B9-4110-8F73-76F7016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630A3-156C-46AC-98EA-FE6ACF54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4A48C-C36E-4E32-8156-4F4D219E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C4D9-BDDC-489E-B912-63D6157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C307C-8195-4800-BAA3-5F52F21B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19ABF-057F-478D-8643-0FFA9CCE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9F0459-93D0-429D-9676-648E50DFC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3E394-7FD3-4C5F-9B3A-0F1C5FBAE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FFDFF-D3F3-400B-B371-27541FA3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C62FF-FFA1-4F7D-995D-A29C69C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AC96-B831-44A3-9068-D31D4E2B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8B1F8-4E1B-4904-BA23-0F3CF9F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496E4B-891A-41E9-B86F-6352FC1D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296AD-CE69-474A-872B-4C1A3DFF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10DCB-E20C-493E-AB81-61ADDAD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33FBD-45A2-46C3-9643-70068809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09FDD0-8D5C-477C-9F1D-48E8D4B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CF53F-A599-4221-9837-90C4FCA1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D0FD-F1AF-4E5B-AAF3-F8B9D7AE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DBE26-0ACB-40AF-A8EB-B87129BB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11E19-08A3-462C-88A5-F17F3786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F0221-7C66-483F-AA06-5806EF66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B3E7C-8BA8-415A-B166-A4DB43BC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2E866-803E-41E2-88B7-B7E7A8CE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4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BB9AC-FC65-42DA-9908-7A247320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C6363-F501-4084-B138-B302092A4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DAA02-93D1-4A32-BDAC-973CE329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4A5F1-522E-49C5-8AF9-75A0112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0A969-495F-4490-8150-B6135DC7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5B7F4-F519-4EF7-92E0-06C2E43E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2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8E1180-CEB6-425F-805E-42F98D2C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AC3D5-0131-48EE-897B-AFB9F398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FBD4-9DE8-4CAD-B3C5-FAACF134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3CE1-D14E-4ED2-81C9-39EBCC1D12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2FA7F-7A35-460A-A1AD-083D0097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E051D-BBFE-436F-ABC8-0DAB206A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4"/>
            <a:ext cx="12149668" cy="6714434"/>
            <a:chOff x="16932" y="216114"/>
            <a:chExt cx="12149668" cy="671443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370515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include/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dev;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count;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 __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randomize_layout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rust/bindings/bindings_generated.rs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#[repr(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#[derive(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Copy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Clone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core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ffi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c_uint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3722092" y="216114"/>
              <a:ext cx="457848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rust/kernel/chrdev.rs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Character device.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# Invariants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  - [`self.0`] is valid and non-null.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[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&gt;;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inner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192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(……)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    // SAFETY: FFI call.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cdev_alloc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rust/kernel/driver.rs</a:t>
              </a:r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trait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DriverOps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# Safety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`reg` must point to valid, </a:t>
              </a:r>
              <a:r>
                <a:rPr lang="en-US" altLang="zh-CN" sz="1401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initialised</a:t>
              </a:r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and writable memory.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reg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RegType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,…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22D56B-AE4A-4004-8058-9B3298D16721}"/>
                </a:ext>
              </a:extLst>
            </p:cNvPr>
            <p:cNvSpPr txBox="1"/>
            <p:nvPr/>
          </p:nvSpPr>
          <p:spPr>
            <a:xfrm>
              <a:off x="8300579" y="216114"/>
              <a:ext cx="3866021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samples/rust/rust_chrdev.rs</a:t>
              </a:r>
            </a:p>
            <a:p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module!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rust_chrdev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author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"Rust for Linux Contributors"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Pin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Box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kernel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new_pinned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as_mut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Ok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})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{……}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1487125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5628950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AFF7AF-292D-47EE-918F-E56A75A8BC0E}"/>
                </a:ext>
              </a:extLst>
            </p:cNvPr>
            <p:cNvSpPr txBox="1"/>
            <p:nvPr/>
          </p:nvSpPr>
          <p:spPr>
            <a:xfrm>
              <a:off x="1004239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5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2B0EDF3-6177-4D31-8FB0-B00FAB60A388}"/>
              </a:ext>
            </a:extLst>
          </p:cNvPr>
          <p:cNvGrpSpPr/>
          <p:nvPr/>
        </p:nvGrpSpPr>
        <p:grpSpPr>
          <a:xfrm>
            <a:off x="1043248" y="1005394"/>
            <a:ext cx="7296271" cy="5055029"/>
            <a:chOff x="1043248" y="1005394"/>
            <a:chExt cx="7296271" cy="50550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802F71-2C76-4551-8C49-09EB2ADB4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48" y="1005394"/>
              <a:ext cx="7296271" cy="505502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AEAECD-F173-4EA4-92C8-B25EFB1F7934}"/>
                </a:ext>
              </a:extLst>
            </p:cNvPr>
            <p:cNvSpPr txBox="1"/>
            <p:nvPr/>
          </p:nvSpPr>
          <p:spPr>
            <a:xfrm>
              <a:off x="2834641" y="2250860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7.1%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BB6DEC-DB2D-4FF6-A184-9692811EE4FF}"/>
                </a:ext>
              </a:extLst>
            </p:cNvPr>
            <p:cNvSpPr txBox="1"/>
            <p:nvPr/>
          </p:nvSpPr>
          <p:spPr>
            <a:xfrm>
              <a:off x="2896293" y="4161462"/>
              <a:ext cx="791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6.4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057260-A728-4888-9FA0-7DAF570D1EA3}"/>
                </a:ext>
              </a:extLst>
            </p:cNvPr>
            <p:cNvSpPr txBox="1"/>
            <p:nvPr/>
          </p:nvSpPr>
          <p:spPr>
            <a:xfrm>
              <a:off x="4583085" y="2257592"/>
              <a:ext cx="85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37.6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9A932C-4866-4C83-9879-D483608A2FFF}"/>
                </a:ext>
              </a:extLst>
            </p:cNvPr>
            <p:cNvSpPr txBox="1"/>
            <p:nvPr/>
          </p:nvSpPr>
          <p:spPr>
            <a:xfrm>
              <a:off x="6576752" y="4162713"/>
              <a:ext cx="85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74.6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9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53572D-4654-4ECC-B348-A265B4E0744D}"/>
              </a:ext>
            </a:extLst>
          </p:cNvPr>
          <p:cNvSpPr/>
          <p:nvPr/>
        </p:nvSpPr>
        <p:spPr>
          <a:xfrm>
            <a:off x="1492245" y="3204978"/>
            <a:ext cx="1645809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structers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3096A12-CA66-43AE-846C-C07AD8C796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6967" y="4126304"/>
            <a:ext cx="1102689" cy="447918"/>
          </a:xfrm>
          <a:prstGeom prst="bentConnector3">
            <a:avLst>
              <a:gd name="adj1" fmla="val 1005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273A82-33B3-4C8E-B472-0E06ADAECE01}"/>
              </a:ext>
            </a:extLst>
          </p:cNvPr>
          <p:cNvCxnSpPr>
            <a:cxnSpLocks/>
          </p:cNvCxnSpPr>
          <p:nvPr/>
        </p:nvCxnSpPr>
        <p:spPr>
          <a:xfrm>
            <a:off x="3678864" y="1961707"/>
            <a:ext cx="349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308262-8215-4FFA-AFCF-2ABEA7A9658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38054" y="3429000"/>
            <a:ext cx="5408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7D647BE-1DCA-49DF-90C3-CDFA49BC3180}"/>
              </a:ext>
            </a:extLst>
          </p:cNvPr>
          <p:cNvSpPr/>
          <p:nvPr/>
        </p:nvSpPr>
        <p:spPr>
          <a:xfrm>
            <a:off x="4027967" y="1732370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RQ1: What’s the status quo of RFL?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89C1D89-3F4E-4487-AA58-FC0637D7EC5B}"/>
              </a:ext>
            </a:extLst>
          </p:cNvPr>
          <p:cNvSpPr/>
          <p:nvPr/>
        </p:nvSpPr>
        <p:spPr>
          <a:xfrm>
            <a:off x="4050119" y="4677586"/>
            <a:ext cx="4387760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RQ3:Where the RFL will go in next?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8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49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B4D01ED-3BE1-4B68-88C7-B977D38BD86F}"/>
              </a:ext>
            </a:extLst>
          </p:cNvPr>
          <p:cNvGrpSpPr>
            <a:grpSpLocks noChangeAspect="1"/>
          </p:cNvGrpSpPr>
          <p:nvPr/>
        </p:nvGrpSpPr>
        <p:grpSpPr>
          <a:xfrm>
            <a:off x="295090" y="659618"/>
            <a:ext cx="11943920" cy="5093577"/>
            <a:chOff x="1404337" y="425405"/>
            <a:chExt cx="8743401" cy="372869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34EDE8D-21BC-480A-A4E4-B9206B92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28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7F38165-E455-46AE-95A1-EA9AB2EA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399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A90E1BF-E77E-4C37-BE32-13FEA6F31BBC}"/>
                </a:ext>
              </a:extLst>
            </p:cNvPr>
            <p:cNvSpPr txBox="1"/>
            <p:nvPr/>
          </p:nvSpPr>
          <p:spPr>
            <a:xfrm>
              <a:off x="1404337" y="3815542"/>
              <a:ext cx="4244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(a) The percentage of different opinions </a:t>
              </a:r>
              <a:endParaRPr lang="zh-CN" altLang="en-US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CB5242C-DCEB-4C0D-B479-4E3281C951FE}"/>
                </a:ext>
              </a:extLst>
            </p:cNvPr>
            <p:cNvSpPr txBox="1"/>
            <p:nvPr/>
          </p:nvSpPr>
          <p:spPr>
            <a:xfrm>
              <a:off x="6105966" y="3815542"/>
              <a:ext cx="4041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(b</a:t>
              </a:r>
              <a:r>
                <a:rPr lang="en-US" altLang="zh-CN" sz="2400"/>
                <a:t>) The reasons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2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2"/>
            <a:ext cx="11382588" cy="6714436"/>
            <a:chOff x="16932" y="216112"/>
            <a:chExt cx="11382588" cy="67144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5784428" cy="641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C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 inner;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thread_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5801360" y="216112"/>
              <a:ext cx="5598160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 but inflexible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trait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fn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use_elements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(&amp;self); 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&amp;'static </a:t>
              </a: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dyn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thread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proxy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</a:p>
            <a:p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2717954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840924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44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888063-A30C-4C65-A785-5EB31425D495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Study the RFL codes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Collect discussions and presentations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Analyze RFL issues and BUGs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Find RFL Linux kernel drivers</a:t>
            </a:r>
            <a:endParaRPr lang="zh-CN" altLang="en-US" sz="119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1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888063-A30C-4C65-A785-5EB31425D495}"/>
              </a:ext>
            </a:extLst>
          </p:cNvPr>
          <p:cNvSpPr/>
          <p:nvPr/>
        </p:nvSpPr>
        <p:spPr>
          <a:xfrm>
            <a:off x="3273252" y="673692"/>
            <a:ext cx="5164627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and study RFL related data and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B8337EA5-A8D2-42DE-B466-1EA195265B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5631" y="2814969"/>
            <a:ext cx="3779873" cy="393406"/>
          </a:xfrm>
          <a:prstGeom prst="bentConnector3">
            <a:avLst>
              <a:gd name="adj1" fmla="val 1000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0F6325-E219-419B-8B97-AD1F7465F85D}"/>
              </a:ext>
            </a:extLst>
          </p:cNvPr>
          <p:cNvCxnSpPr>
            <a:cxnSpLocks/>
          </p:cNvCxnSpPr>
          <p:nvPr/>
        </p:nvCxnSpPr>
        <p:spPr>
          <a:xfrm>
            <a:off x="3678864" y="1961707"/>
            <a:ext cx="349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E9D9E0-068D-411D-8965-BC99109DC95E}"/>
              </a:ext>
            </a:extLst>
          </p:cNvPr>
          <p:cNvCxnSpPr>
            <a:cxnSpLocks/>
          </p:cNvCxnSpPr>
          <p:nvPr/>
        </p:nvCxnSpPr>
        <p:spPr>
          <a:xfrm>
            <a:off x="3668231" y="3429000"/>
            <a:ext cx="359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9D7CD4-6447-498F-BFE3-EECD37FB1B45}"/>
              </a:ext>
            </a:extLst>
          </p:cNvPr>
          <p:cNvSpPr/>
          <p:nvPr/>
        </p:nvSpPr>
        <p:spPr>
          <a:xfrm>
            <a:off x="4027967" y="1732370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RQ1: What’s the status quo of RFL?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262FDD-78BF-42FB-BC65-914CACC0BF56}"/>
              </a:ext>
            </a:extLst>
          </p:cNvPr>
          <p:cNvSpPr/>
          <p:nvPr/>
        </p:nvSpPr>
        <p:spPr>
          <a:xfrm>
            <a:off x="4027967" y="3204978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RQ2: Does RFL live up to the hype?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F4B02F-C0A7-4C5C-B720-032E91A65E46}"/>
              </a:ext>
            </a:extLst>
          </p:cNvPr>
          <p:cNvSpPr/>
          <p:nvPr/>
        </p:nvSpPr>
        <p:spPr>
          <a:xfrm>
            <a:off x="4050119" y="4677586"/>
            <a:ext cx="4387760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RQ3:Where the RFL will go in next?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3B3E72-5E39-461D-9A39-CD0F47307970}"/>
              </a:ext>
            </a:extLst>
          </p:cNvPr>
          <p:cNvGrpSpPr/>
          <p:nvPr/>
        </p:nvGrpSpPr>
        <p:grpSpPr>
          <a:xfrm>
            <a:off x="-425156" y="1935768"/>
            <a:ext cx="12477989" cy="4307090"/>
            <a:chOff x="-425156" y="1935768"/>
            <a:chExt cx="12477989" cy="4307090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C1589591-D239-42EB-94C4-B1DC87F084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2A1256F-9D61-4F0E-922D-660D42F3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8856" y="1935768"/>
              <a:ext cx="2973977" cy="2221694"/>
            </a:xfrm>
            <a:prstGeom prst="rect">
              <a:avLst/>
            </a:prstGeom>
          </p:spPr>
        </p:pic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30F11064-3829-41CE-9BB7-D104A625A7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3F2D7A5-D255-4CC4-AD47-AF3B3EF2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775" y="2022646"/>
              <a:ext cx="2692554" cy="20479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53093BC-A1CA-4762-9899-43523D129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015" y="2115006"/>
              <a:ext cx="4509528" cy="168946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63ED88D-8774-4AAD-A932-CB424C07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5156" y="2022646"/>
              <a:ext cx="2692554" cy="20479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3D66A3-6B91-4DBC-8158-51C17391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8964" y="4384675"/>
              <a:ext cx="2548507" cy="1858183"/>
            </a:xfrm>
            <a:prstGeom prst="rect">
              <a:avLst/>
            </a:prstGeom>
          </p:spPr>
        </p:pic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991" y="113081"/>
            <a:ext cx="2575065" cy="19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7094" y="33971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50" y="2056302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9494" y="35495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2D7A5-D255-4CC4-AD47-AF3B3EF2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55" y="2165405"/>
            <a:ext cx="2692554" cy="2047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235540"/>
            <a:ext cx="4509528" cy="1689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ED88D-8774-4AAD-A932-CB424C0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556" y="-737179"/>
            <a:ext cx="2692554" cy="20479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D66A3-6B91-4DBC-8158-51C1739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95" y="0"/>
            <a:ext cx="2548507" cy="185818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790" y="4693393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53" y="4709721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992" y="3135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98" y="4596267"/>
            <a:ext cx="2830868" cy="20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7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4702" y="3538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8" y="2197619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102" y="3690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2D7A5-D255-4CC4-AD47-AF3B3EF2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78" y="2284497"/>
            <a:ext cx="2692554" cy="2047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17" y="2376857"/>
            <a:ext cx="4509528" cy="1689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ED88D-8774-4AAD-A932-CB424C0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614" y="-304917"/>
            <a:ext cx="2692554" cy="20479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D66A3-6B91-4DBC-8158-51C1739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95" y="0"/>
            <a:ext cx="2548507" cy="185818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398" y="4834710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61" y="4851038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29" y="-74255"/>
            <a:ext cx="2830868" cy="20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4702" y="3538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72" y="0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102" y="3690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90" y="2587365"/>
            <a:ext cx="4509528" cy="1689461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72" y="169507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61" y="4851038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078" y="4737584"/>
            <a:ext cx="2830868" cy="20066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D2F0D7-15A0-4E14-BFB1-9A8FE92E8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91" y="169507"/>
            <a:ext cx="3934413" cy="21258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23F3D1-D6AF-4FB2-AB4F-588FBAF49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817" y="2587365"/>
            <a:ext cx="2548507" cy="18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550AD7A-63A0-442B-B58A-F8022EA2B8A5}"/>
              </a:ext>
            </a:extLst>
          </p:cNvPr>
          <p:cNvGrpSpPr>
            <a:grpSpLocks noChangeAspect="1"/>
          </p:cNvGrpSpPr>
          <p:nvPr/>
        </p:nvGrpSpPr>
        <p:grpSpPr>
          <a:xfrm>
            <a:off x="2739840" y="608818"/>
            <a:ext cx="11943920" cy="5093577"/>
            <a:chOff x="1404337" y="425405"/>
            <a:chExt cx="8743401" cy="37286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2886C0-5925-4926-AE3A-E3B615764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28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253FE01-C93B-4B19-B095-AA421FFD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399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95D0FE1-7313-4606-BCE6-62AA40ADF50A}"/>
                </a:ext>
              </a:extLst>
            </p:cNvPr>
            <p:cNvSpPr txBox="1"/>
            <p:nvPr/>
          </p:nvSpPr>
          <p:spPr>
            <a:xfrm>
              <a:off x="1404337" y="3815542"/>
              <a:ext cx="4244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(b) The progress of the wrapped functions</a:t>
              </a:r>
              <a:endParaRPr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8EE447-92F9-4152-854A-CC4F1F4B4635}"/>
                </a:ext>
              </a:extLst>
            </p:cNvPr>
            <p:cNvSpPr txBox="1"/>
            <p:nvPr/>
          </p:nvSpPr>
          <p:spPr>
            <a:xfrm>
              <a:off x="6105966" y="3815542"/>
              <a:ext cx="4041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(c) The progress of the wrapped struts</a:t>
              </a:r>
              <a:endParaRPr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A90765-CA45-4C6F-B7CB-3020F87C8EB6}"/>
              </a:ext>
            </a:extLst>
          </p:cNvPr>
          <p:cNvGrpSpPr>
            <a:grpSpLocks noChangeAspect="1"/>
          </p:cNvGrpSpPr>
          <p:nvPr/>
        </p:nvGrpSpPr>
        <p:grpSpPr>
          <a:xfrm>
            <a:off x="-4129220" y="763200"/>
            <a:ext cx="6711847" cy="4276907"/>
            <a:chOff x="1043248" y="1005394"/>
            <a:chExt cx="7932971" cy="50550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5B9FBC-CDF4-49FB-8022-78FE7ECA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248" y="1005394"/>
              <a:ext cx="7296271" cy="505502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FD8470-4AB5-4069-A82B-C05E33AE8264}"/>
                </a:ext>
              </a:extLst>
            </p:cNvPr>
            <p:cNvSpPr txBox="1"/>
            <p:nvPr/>
          </p:nvSpPr>
          <p:spPr>
            <a:xfrm>
              <a:off x="2834640" y="2250860"/>
              <a:ext cx="1921518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7.1%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4CB999-2B92-4CDA-8E50-360657691E1C}"/>
                </a:ext>
              </a:extLst>
            </p:cNvPr>
            <p:cNvSpPr txBox="1"/>
            <p:nvPr/>
          </p:nvSpPr>
          <p:spPr>
            <a:xfrm>
              <a:off x="2896293" y="4161462"/>
              <a:ext cx="2815486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6.4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07EFA9-8AB8-444F-BE7E-068A4622B2EA}"/>
                </a:ext>
              </a:extLst>
            </p:cNvPr>
            <p:cNvSpPr txBox="1"/>
            <p:nvPr/>
          </p:nvSpPr>
          <p:spPr>
            <a:xfrm>
              <a:off x="4583085" y="2257592"/>
              <a:ext cx="2117846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37.6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7A2171-A06D-42FB-8000-A498ABEC4B65}"/>
                </a:ext>
              </a:extLst>
            </p:cNvPr>
            <p:cNvSpPr txBox="1"/>
            <p:nvPr/>
          </p:nvSpPr>
          <p:spPr>
            <a:xfrm>
              <a:off x="6576751" y="4162713"/>
              <a:ext cx="2399468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74.6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AE604D6-09F7-45C5-9811-87B0BAAB7CF9}"/>
              </a:ext>
            </a:extLst>
          </p:cNvPr>
          <p:cNvSpPr txBox="1"/>
          <p:nvPr/>
        </p:nvSpPr>
        <p:spPr>
          <a:xfrm>
            <a:off x="-3477327" y="5239913"/>
            <a:ext cx="5521261" cy="462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(a) The progress of the wrapped struts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5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4071</TotalTime>
  <Words>1195</Words>
  <Application>Microsoft Office PowerPoint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li</dc:creator>
  <cp:lastModifiedBy>hongyu li</cp:lastModifiedBy>
  <cp:revision>46</cp:revision>
  <dcterms:created xsi:type="dcterms:W3CDTF">2023-07-20T07:27:21Z</dcterms:created>
  <dcterms:modified xsi:type="dcterms:W3CDTF">2023-09-20T16:31:11Z</dcterms:modified>
</cp:coreProperties>
</file>