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5999738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-2160" y="-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9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E8270C-22AD-432A-97D4-6919BF5A62AB}"/>
              </a:ext>
            </a:extLst>
          </p:cNvPr>
          <p:cNvSpPr/>
          <p:nvPr/>
        </p:nvSpPr>
        <p:spPr>
          <a:xfrm>
            <a:off x="10837015" y="11176393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78FA4A-3937-4AB6-8F7B-D50B66B85684}"/>
              </a:ext>
            </a:extLst>
          </p:cNvPr>
          <p:cNvSpPr/>
          <p:nvPr/>
        </p:nvSpPr>
        <p:spPr>
          <a:xfrm>
            <a:off x="10884035" y="7546211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D6040AEF-15D7-44BA-8772-73BB842F31B0}"/>
              </a:ext>
            </a:extLst>
          </p:cNvPr>
          <p:cNvSpPr/>
          <p:nvPr/>
        </p:nvSpPr>
        <p:spPr>
          <a:xfrm>
            <a:off x="5829301" y="7528759"/>
            <a:ext cx="9849846" cy="5285841"/>
          </a:xfrm>
          <a:prstGeom prst="rightArrowCallout">
            <a:avLst>
              <a:gd name="adj1" fmla="val 50000"/>
              <a:gd name="adj2" fmla="val 16831"/>
              <a:gd name="adj3" fmla="val 0"/>
              <a:gd name="adj4" fmla="val 479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2CEDEA-F396-4034-97B3-DAA152E0CD2F}"/>
              </a:ext>
            </a:extLst>
          </p:cNvPr>
          <p:cNvSpPr/>
          <p:nvPr/>
        </p:nvSpPr>
        <p:spPr>
          <a:xfrm>
            <a:off x="5829301" y="4314907"/>
            <a:ext cx="9882038" cy="28682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8BE9C3-7108-442D-9B15-8E4E6F141E0E}"/>
              </a:ext>
            </a:extLst>
          </p:cNvPr>
          <p:cNvSpPr/>
          <p:nvPr/>
        </p:nvSpPr>
        <p:spPr>
          <a:xfrm>
            <a:off x="23886331" y="4226200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E1F193-F13E-4E57-9C6F-56BBD2FEFF83}"/>
              </a:ext>
            </a:extLst>
          </p:cNvPr>
          <p:cNvSpPr/>
          <p:nvPr/>
        </p:nvSpPr>
        <p:spPr>
          <a:xfrm>
            <a:off x="24002751" y="5212428"/>
            <a:ext cx="4986787" cy="7478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74C5B0-3497-401C-B391-E27B8D760083}"/>
              </a:ext>
            </a:extLst>
          </p:cNvPr>
          <p:cNvSpPr/>
          <p:nvPr/>
        </p:nvSpPr>
        <p:spPr>
          <a:xfrm>
            <a:off x="17026598" y="4226200"/>
            <a:ext cx="5249202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2682F9-CFDA-4171-BEE7-91AB09130F60}"/>
              </a:ext>
            </a:extLst>
          </p:cNvPr>
          <p:cNvSpPr/>
          <p:nvPr/>
        </p:nvSpPr>
        <p:spPr>
          <a:xfrm>
            <a:off x="17156566" y="5212428"/>
            <a:ext cx="4992184" cy="7478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7728A4-6E98-46CC-8A18-E08161353BBC}"/>
              </a:ext>
            </a:extLst>
          </p:cNvPr>
          <p:cNvSpPr/>
          <p:nvPr/>
        </p:nvSpPr>
        <p:spPr>
          <a:xfrm>
            <a:off x="5940445" y="7633691"/>
            <a:ext cx="4376934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46">
            <a:extLst>
              <a:ext uri="{FF2B5EF4-FFF2-40B4-BE49-F238E27FC236}">
                <a16:creationId xmlns:a16="http://schemas.microsoft.com/office/drawing/2014/main" id="{0548BD98-1BF0-440D-8383-8BCABAEA9EFF}"/>
              </a:ext>
            </a:extLst>
          </p:cNvPr>
          <p:cNvSpPr txBox="1"/>
          <p:nvPr/>
        </p:nvSpPr>
        <p:spPr>
          <a:xfrm>
            <a:off x="17182980" y="5182934"/>
            <a:ext cx="530837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onsolas" panose="020B0609020204030204" pitchFamily="49" charset="0"/>
              </a:rPr>
              <a:t>// rust/kernel/chrdev.rs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</a:t>
            </a:r>
            <a:r>
              <a:rPr lang="en-US" altLang="zh-CN" sz="2000" b="1" dirty="0">
                <a:latin typeface="Consolas" panose="020B0609020204030204" pitchFamily="49" charset="0"/>
              </a:rPr>
              <a:t># Invariants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  - self.0 is valid and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(*mut 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cdevs</a:t>
            </a:r>
            <a:r>
              <a:rPr lang="en-US" altLang="zh-CN" sz="2000" dirty="0">
                <a:latin typeface="Consolas" panose="020B0609020204030204" pitchFamily="49" charset="0"/>
              </a:rPr>
              <a:t>: [Option&lt;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&gt;; N]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pub struct Reg&lt;const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inner: 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&lt;N&gt;&gt;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alloc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</a:t>
            </a:r>
            <a:r>
              <a:rPr lang="en-US" altLang="zh-CN" sz="2000" b="1" dirty="0">
                <a:latin typeface="Consolas" panose="020B0609020204030204" pitchFamily="49" charset="0"/>
              </a:rPr>
              <a:t>// SAFETY</a:t>
            </a:r>
            <a:r>
              <a:rPr lang="en-US" altLang="zh-CN" sz="2000" dirty="0">
                <a:latin typeface="Consolas" panose="020B0609020204030204" pitchFamily="49" charset="0"/>
              </a:rPr>
              <a:t>: FFI call.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unsafe{bindings::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cdev_alloc</a:t>
            </a:r>
            <a:r>
              <a:rPr lang="en-US" altLang="zh-CN" sz="2000" dirty="0">
                <a:latin typeface="Consolas" panose="020B0609020204030204" pitchFamily="49" charset="0"/>
              </a:rPr>
              <a:t>}   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rust/kernel/driver.rs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pub trait </a:t>
            </a:r>
            <a:r>
              <a:rPr lang="en-US" altLang="zh-CN" sz="2000" dirty="0" err="1">
                <a:latin typeface="Consolas" panose="020B0609020204030204" pitchFamily="49" charset="0"/>
              </a:rPr>
              <a:t>DriverOps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</a:t>
            </a:r>
            <a:r>
              <a:rPr lang="en-US" altLang="zh-CN" sz="2000" b="1" dirty="0">
                <a:latin typeface="Consolas" panose="020B0609020204030204" pitchFamily="49" charset="0"/>
              </a:rPr>
              <a:t># Safety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`reg` must point to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unsafe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register(reg: </a:t>
            </a:r>
            <a:r>
              <a:rPr lang="zh-CN" altLang="en-US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mut …)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6F11F82-4777-46F5-BBCB-FA6A97FC7D9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5695970" y="9058477"/>
            <a:ext cx="496646" cy="11151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EAD6ADF-CE87-4306-92B7-C700CF7D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778" y="8000801"/>
            <a:ext cx="1057676" cy="10576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63B2AB-F595-4C5F-8508-96259D16DF32}"/>
              </a:ext>
            </a:extLst>
          </p:cNvPr>
          <p:cNvGrpSpPr/>
          <p:nvPr/>
        </p:nvGrpSpPr>
        <p:grpSpPr>
          <a:xfrm>
            <a:off x="5891231" y="7718906"/>
            <a:ext cx="4524672" cy="1267888"/>
            <a:chOff x="995549" y="2471931"/>
            <a:chExt cx="4524672" cy="12678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9FDDB4-136A-43A3-A71C-4648FB0AA0CC}"/>
                </a:ext>
              </a:extLst>
            </p:cNvPr>
            <p:cNvSpPr txBox="1"/>
            <p:nvPr/>
          </p:nvSpPr>
          <p:spPr>
            <a:xfrm>
              <a:off x="995549" y="3278154"/>
              <a:ext cx="4426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动作按钮: 文档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3EFCD9-07B2-4AEE-8BC9-4ECAB1530FB0}"/>
                </a:ext>
              </a:extLst>
            </p:cNvPr>
            <p:cNvSpPr/>
            <p:nvPr/>
          </p:nvSpPr>
          <p:spPr>
            <a:xfrm>
              <a:off x="1287946" y="247193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7751361-A799-424F-B0D0-421DD2C103D4}"/>
                </a:ext>
              </a:extLst>
            </p:cNvPr>
            <p:cNvSpPr txBox="1"/>
            <p:nvPr/>
          </p:nvSpPr>
          <p:spPr>
            <a:xfrm>
              <a:off x="2016700" y="2680154"/>
              <a:ext cx="3503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6BF432-AD99-4E30-8662-90392AA38A22}"/>
              </a:ext>
            </a:extLst>
          </p:cNvPr>
          <p:cNvGrpSpPr/>
          <p:nvPr/>
        </p:nvGrpSpPr>
        <p:grpSpPr>
          <a:xfrm>
            <a:off x="5668746" y="4914436"/>
            <a:ext cx="1316467" cy="1899560"/>
            <a:chOff x="-6966059" y="-137947"/>
            <a:chExt cx="1316467" cy="1899560"/>
          </a:xfrm>
        </p:grpSpPr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EB0ED8A-3C89-4940-A8F5-C0ED78537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6612625" y="-137947"/>
              <a:ext cx="609600" cy="6096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A99A7A-D362-40B0-A9A9-082669716674}"/>
                </a:ext>
              </a:extLst>
            </p:cNvPr>
            <p:cNvSpPr txBox="1"/>
            <p:nvPr/>
          </p:nvSpPr>
          <p:spPr>
            <a:xfrm>
              <a:off x="-6966059" y="561284"/>
              <a:ext cx="131646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Code 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Tree</a:t>
              </a:r>
            </a:p>
          </p:txBody>
        </p:sp>
      </p:grp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D2F5525-9897-476B-94CB-752AA57D3BC3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15711339" y="5749012"/>
            <a:ext cx="481277" cy="225178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A16C61-93F9-4707-97FF-30A932CC48E2}"/>
              </a:ext>
            </a:extLst>
          </p:cNvPr>
          <p:cNvGrpSpPr/>
          <p:nvPr/>
        </p:nvGrpSpPr>
        <p:grpSpPr>
          <a:xfrm>
            <a:off x="17738323" y="4344200"/>
            <a:ext cx="3756580" cy="733579"/>
            <a:chOff x="3752985" y="-1057701"/>
            <a:chExt cx="3756580" cy="733579"/>
          </a:xfrm>
        </p:grpSpPr>
        <p:sp>
          <p:nvSpPr>
            <p:cNvPr id="25" name="动作按钮: 文档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FBDD1D9-CD1C-40C0-B169-C53D19B361E1}"/>
                </a:ext>
              </a:extLst>
            </p:cNvPr>
            <p:cNvSpPr/>
            <p:nvPr/>
          </p:nvSpPr>
          <p:spPr>
            <a:xfrm>
              <a:off x="3752985" y="-105770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145">
              <a:extLst>
                <a:ext uri="{FF2B5EF4-FFF2-40B4-BE49-F238E27FC236}">
                  <a16:creationId xmlns:a16="http://schemas.microsoft.com/office/drawing/2014/main" id="{11DF6895-5E86-456C-B917-601900921576}"/>
                </a:ext>
              </a:extLst>
            </p:cNvPr>
            <p:cNvSpPr txBox="1"/>
            <p:nvPr/>
          </p:nvSpPr>
          <p:spPr>
            <a:xfrm>
              <a:off x="4792634" y="-921745"/>
              <a:ext cx="27169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kernel crate</a:t>
              </a:r>
            </a:p>
          </p:txBody>
        </p: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BA06D23-7F5C-4B0E-9045-90BCD5AA710A}"/>
              </a:ext>
            </a:extLst>
          </p:cNvPr>
          <p:cNvCxnSpPr>
            <a:cxnSpLocks/>
          </p:cNvCxnSpPr>
          <p:nvPr/>
        </p:nvCxnSpPr>
        <p:spPr>
          <a:xfrm flipV="1">
            <a:off x="22270295" y="8514050"/>
            <a:ext cx="33730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90DCE7B-0CB2-42FC-8882-003EE8C3EED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601094" y="8520400"/>
            <a:ext cx="285237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动作按钮: 文档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92A23B-1010-4033-88A0-DEC3AFD8DF64}"/>
              </a:ext>
            </a:extLst>
          </p:cNvPr>
          <p:cNvSpPr/>
          <p:nvPr/>
        </p:nvSpPr>
        <p:spPr>
          <a:xfrm>
            <a:off x="24428312" y="4370119"/>
            <a:ext cx="696562" cy="73357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145">
            <a:extLst>
              <a:ext uri="{FF2B5EF4-FFF2-40B4-BE49-F238E27FC236}">
                <a16:creationId xmlns:a16="http://schemas.microsoft.com/office/drawing/2014/main" id="{262D766B-B3F3-4AF0-B8B3-99AF534C5957}"/>
              </a:ext>
            </a:extLst>
          </p:cNvPr>
          <p:cNvSpPr txBox="1"/>
          <p:nvPr/>
        </p:nvSpPr>
        <p:spPr>
          <a:xfrm>
            <a:off x="25630658" y="4506075"/>
            <a:ext cx="2586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drivers crate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A309A5-A018-484D-8E44-71E8CA593E4C}"/>
              </a:ext>
            </a:extLst>
          </p:cNvPr>
          <p:cNvSpPr txBox="1"/>
          <p:nvPr/>
        </p:nvSpPr>
        <p:spPr>
          <a:xfrm>
            <a:off x="24001032" y="5182934"/>
            <a:ext cx="514406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// samples/rust/rust_chrdev.rs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module!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type: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,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dev: Pin&lt;Box&lt;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::Reg&lt;2&gt;&gt;&gt;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Module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init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let mut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::Reg::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new_pinned</a:t>
            </a:r>
            <a:r>
              <a:rPr lang="en-US" altLang="zh-CN" sz="2000" dirty="0">
                <a:latin typeface="Consolas" panose="020B0609020204030204" pitchFamily="49" charset="0"/>
              </a:rPr>
              <a:t>(……)?;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chr.as_mut</a:t>
            </a:r>
            <a:r>
              <a:rPr lang="en-US" altLang="zh-CN" sz="2000" dirty="0">
                <a:latin typeface="Consolas" panose="020B0609020204030204" pitchFamily="49" charset="0"/>
              </a:rPr>
              <a:t>().register::&lt;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&gt;()?;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Ok(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 dev: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Drop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drop(&amp;mut self) {……}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756EF6-36E2-4C89-B314-D64ADBB14360}"/>
              </a:ext>
            </a:extLst>
          </p:cNvPr>
          <p:cNvSpPr txBox="1"/>
          <p:nvPr/>
        </p:nvSpPr>
        <p:spPr>
          <a:xfrm>
            <a:off x="22219971" y="11137151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Only Safe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E71C40-B7FE-432A-B300-1413D2224D63}"/>
              </a:ext>
            </a:extLst>
          </p:cNvPr>
          <p:cNvSpPr txBox="1"/>
          <p:nvPr/>
        </p:nvSpPr>
        <p:spPr>
          <a:xfrm>
            <a:off x="15731735" y="11051472"/>
            <a:ext cx="119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Unsafe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88D621D-4DB0-4780-8FD6-ECCFA21B0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276" y="8007499"/>
            <a:ext cx="744910" cy="88696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3A4D7126-0AB7-4BB7-A7AF-B46EB4A5C002}"/>
              </a:ext>
            </a:extLst>
          </p:cNvPr>
          <p:cNvSpPr/>
          <p:nvPr/>
        </p:nvSpPr>
        <p:spPr>
          <a:xfrm>
            <a:off x="6985214" y="4852215"/>
            <a:ext cx="1819792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7CFCD058-F87B-4043-B569-91C66B70139F}"/>
              </a:ext>
            </a:extLst>
          </p:cNvPr>
          <p:cNvSpPr/>
          <p:nvPr/>
        </p:nvSpPr>
        <p:spPr>
          <a:xfrm>
            <a:off x="6962859" y="6434724"/>
            <a:ext cx="1834811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199F14-B639-4FF7-B7F1-E38BAC9ECB57}"/>
              </a:ext>
            </a:extLst>
          </p:cNvPr>
          <p:cNvSpPr txBox="1"/>
          <p:nvPr/>
        </p:nvSpPr>
        <p:spPr>
          <a:xfrm>
            <a:off x="6818899" y="4414989"/>
            <a:ext cx="202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RFL modify</a:t>
            </a:r>
          </a:p>
        </p:txBody>
      </p:sp>
      <p:sp>
        <p:nvSpPr>
          <p:cNvPr id="38" name="文本框 220">
            <a:extLst>
              <a:ext uri="{FF2B5EF4-FFF2-40B4-BE49-F238E27FC236}">
                <a16:creationId xmlns:a16="http://schemas.microsoft.com/office/drawing/2014/main" id="{DBB75DDF-1CF5-4120-A1B2-728224B51648}"/>
              </a:ext>
            </a:extLst>
          </p:cNvPr>
          <p:cNvSpPr txBox="1"/>
          <p:nvPr/>
        </p:nvSpPr>
        <p:spPr>
          <a:xfrm>
            <a:off x="6717265" y="6031071"/>
            <a:ext cx="2428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Use Directly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E2174F-8D18-43A3-9F1A-00B5236A4EE0}"/>
              </a:ext>
            </a:extLst>
          </p:cNvPr>
          <p:cNvSpPr/>
          <p:nvPr/>
        </p:nvSpPr>
        <p:spPr>
          <a:xfrm>
            <a:off x="9045380" y="4384305"/>
            <a:ext cx="6481371" cy="1386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7243C91-D781-46A5-A2A4-4D0700D8EA37}"/>
              </a:ext>
            </a:extLst>
          </p:cNvPr>
          <p:cNvGrpSpPr/>
          <p:nvPr/>
        </p:nvGrpSpPr>
        <p:grpSpPr>
          <a:xfrm>
            <a:off x="9008194" y="4401155"/>
            <a:ext cx="7049916" cy="1357618"/>
            <a:chOff x="-5723806" y="-1148745"/>
            <a:chExt cx="7049916" cy="1357618"/>
          </a:xfrm>
        </p:grpSpPr>
        <p:sp>
          <p:nvSpPr>
            <p:cNvPr id="41" name="动作按钮: 文档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31C26C3-7B4E-41AE-96F3-15CF29ABE16B}"/>
                </a:ext>
              </a:extLst>
            </p:cNvPr>
            <p:cNvSpPr/>
            <p:nvPr/>
          </p:nvSpPr>
          <p:spPr>
            <a:xfrm>
              <a:off x="-5286291" y="-111478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30E482E-A434-4355-982E-A2CC7FF5830D}"/>
                </a:ext>
              </a:extLst>
            </p:cNvPr>
            <p:cNvSpPr txBox="1"/>
            <p:nvPr/>
          </p:nvSpPr>
          <p:spPr>
            <a:xfrm>
              <a:off x="-5723806" y="-284283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crate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33B109-E48A-49B5-A9A3-4BA7A94077A1}"/>
                </a:ext>
              </a:extLst>
            </p:cNvPr>
            <p:cNvSpPr txBox="1"/>
            <p:nvPr/>
          </p:nvSpPr>
          <p:spPr>
            <a:xfrm>
              <a:off x="-4162779" y="-806790"/>
              <a:ext cx="54888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 {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2000" dirty="0">
                  <a:latin typeface="Consolas" panose="020B0609020204030204" pitchFamily="49" charset="0"/>
                </a:rPr>
                <a:t>   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buf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RawVec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A&gt;,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   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, }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96EC36-C448-4B43-99F8-CBD8BA484E3A}"/>
                </a:ext>
              </a:extLst>
            </p:cNvPr>
            <p:cNvSpPr txBox="1"/>
            <p:nvPr/>
          </p:nvSpPr>
          <p:spPr>
            <a:xfrm>
              <a:off x="-4172728" y="-1148745"/>
              <a:ext cx="5119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struct Box&lt;T, A</a:t>
              </a:r>
              <a:r>
                <a:rPr lang="en-US" altLang="zh-CN" sz="2000" dirty="0">
                  <a:latin typeface="Consolas" panose="020B0609020204030204" pitchFamily="49" charset="0"/>
                </a:rPr>
                <a:t>&gt;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(Unique&lt;T&gt;, A);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4477AE6-5C5C-4CD0-B328-3637085A36A9}"/>
              </a:ext>
            </a:extLst>
          </p:cNvPr>
          <p:cNvSpPr/>
          <p:nvPr/>
        </p:nvSpPr>
        <p:spPr>
          <a:xfrm>
            <a:off x="9045379" y="5845183"/>
            <a:ext cx="6481371" cy="125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7DBB094-7DC8-4E4E-8971-955B28CC1D46}"/>
              </a:ext>
            </a:extLst>
          </p:cNvPr>
          <p:cNvGrpSpPr/>
          <p:nvPr/>
        </p:nvGrpSpPr>
        <p:grpSpPr>
          <a:xfrm>
            <a:off x="9008194" y="5885871"/>
            <a:ext cx="6365845" cy="1282058"/>
            <a:chOff x="-5723806" y="335971"/>
            <a:chExt cx="6365845" cy="1282058"/>
          </a:xfrm>
        </p:grpSpPr>
        <p:sp>
          <p:nvSpPr>
            <p:cNvPr id="47" name="动作按钮: 文档 4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0438CC8-ABD1-40ED-8418-CCE04DADD306}"/>
                </a:ext>
              </a:extLst>
            </p:cNvPr>
            <p:cNvSpPr/>
            <p:nvPr/>
          </p:nvSpPr>
          <p:spPr>
            <a:xfrm>
              <a:off x="-5257475" y="423960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8596393-EA85-4EED-8981-9AA929FC365C}"/>
                </a:ext>
              </a:extLst>
            </p:cNvPr>
            <p:cNvSpPr txBox="1"/>
            <p:nvPr/>
          </p:nvSpPr>
          <p:spPr>
            <a:xfrm>
              <a:off x="-5723806" y="1156364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core crate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EBDEC5-5785-495C-BC6D-7CC6CF364C39}"/>
                </a:ext>
              </a:extLst>
            </p:cNvPr>
            <p:cNvSpPr txBox="1"/>
            <p:nvPr/>
          </p:nvSpPr>
          <p:spPr>
            <a:xfrm>
              <a:off x="-3573897" y="335971"/>
              <a:ext cx="42159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PhantomData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&lt;T&gt;;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871919-4874-40E3-8BDA-80315CE47267}"/>
                </a:ext>
              </a:extLst>
            </p:cNvPr>
            <p:cNvSpPr txBox="1"/>
            <p:nvPr/>
          </p:nvSpPr>
          <p:spPr>
            <a:xfrm>
              <a:off x="-3574252" y="701398"/>
              <a:ext cx="369278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UnsafeCell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 { value: T}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F41101-05AE-4882-B22F-2CAE02AA91F6}"/>
              </a:ext>
            </a:extLst>
          </p:cNvPr>
          <p:cNvGrpSpPr/>
          <p:nvPr/>
        </p:nvGrpSpPr>
        <p:grpSpPr>
          <a:xfrm>
            <a:off x="11095906" y="9436222"/>
            <a:ext cx="4406951" cy="1432396"/>
            <a:chOff x="-3852884" y="3346928"/>
            <a:chExt cx="4406951" cy="143239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30BAF0-95F9-43E4-9452-54379D7CF74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BE3719A-6500-40F6-B426-C37E2F7C5A06}"/>
                </a:ext>
              </a:extLst>
            </p:cNvPr>
            <p:cNvGrpSpPr/>
            <p:nvPr/>
          </p:nvGrpSpPr>
          <p:grpSpPr>
            <a:xfrm>
              <a:off x="-3748202" y="3515859"/>
              <a:ext cx="3995072" cy="1263465"/>
              <a:chOff x="148520" y="8199783"/>
              <a:chExt cx="3995072" cy="1263465"/>
            </a:xfrm>
          </p:grpSpPr>
          <p:sp>
            <p:nvSpPr>
              <p:cNvPr id="54" name="动作按钮: 文档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228520F-874E-40F5-9485-A7376428A8A4}"/>
                  </a:ext>
                </a:extLst>
              </p:cNvPr>
              <p:cNvSpPr/>
              <p:nvPr/>
            </p:nvSpPr>
            <p:spPr>
              <a:xfrm>
                <a:off x="464638" y="8199783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8048BF4-E02E-4724-A451-882CC1DC7CDB}"/>
                  </a:ext>
                </a:extLst>
              </p:cNvPr>
              <p:cNvSpPr txBox="1"/>
              <p:nvPr/>
            </p:nvSpPr>
            <p:spPr>
              <a:xfrm>
                <a:off x="148520" y="9001583"/>
                <a:ext cx="2996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bindings crate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28728F-3D54-452E-A900-22C548DAE8CB}"/>
                  </a:ext>
                </a:extLst>
              </p:cNvPr>
              <p:cNvSpPr txBox="1"/>
              <p:nvPr/>
            </p:nvSpPr>
            <p:spPr>
              <a:xfrm>
                <a:off x="1399147" y="8244570"/>
                <a:ext cx="2744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</a:rPr>
                  <a:t>pub struct </a:t>
                </a:r>
                <a:r>
                  <a:rPr lang="en-US" altLang="zh-CN" sz="2000" dirty="0" err="1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cdev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 {}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22A5BA-1C04-4726-A571-6041C480A5C4}"/>
              </a:ext>
            </a:extLst>
          </p:cNvPr>
          <p:cNvGrpSpPr/>
          <p:nvPr/>
        </p:nvGrpSpPr>
        <p:grpSpPr>
          <a:xfrm>
            <a:off x="8430871" y="9295929"/>
            <a:ext cx="1568273" cy="1587024"/>
            <a:chOff x="-5710670" y="4892498"/>
            <a:chExt cx="1568273" cy="158702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89DF92B-DD09-4A20-B41E-F268D3714357}"/>
                </a:ext>
              </a:extLst>
            </p:cNvPr>
            <p:cNvSpPr txBox="1"/>
            <p:nvPr/>
          </p:nvSpPr>
          <p:spPr>
            <a:xfrm>
              <a:off x="-5710670" y="4892498"/>
              <a:ext cx="15682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bindgen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F628157-E6B6-401C-BE9D-644753447F98}"/>
                </a:ext>
              </a:extLst>
            </p:cNvPr>
            <p:cNvGrpSpPr/>
            <p:nvPr/>
          </p:nvGrpSpPr>
          <p:grpSpPr>
            <a:xfrm>
              <a:off x="-5280449" y="5793359"/>
              <a:ext cx="720269" cy="686163"/>
              <a:chOff x="5454123" y="1959267"/>
              <a:chExt cx="5956681" cy="5419217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79EED833-C06D-4090-802A-B30A89038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1959267"/>
                <a:ext cx="5128796" cy="5128797"/>
              </a:xfrm>
              <a:prstGeom prst="rect">
                <a:avLst/>
              </a:prstGeom>
            </p:spPr>
          </p:pic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E0130F3-39A6-497F-9458-1883323D0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9428" y="5437112"/>
                <a:ext cx="1941376" cy="1941372"/>
              </a:xfrm>
              <a:prstGeom prst="rect">
                <a:avLst/>
              </a:prstGeom>
            </p:spPr>
          </p:pic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21B7B28-40F2-4990-95F7-724CC82315E0}"/>
              </a:ext>
            </a:extLst>
          </p:cNvPr>
          <p:cNvSpPr/>
          <p:nvPr/>
        </p:nvSpPr>
        <p:spPr>
          <a:xfrm>
            <a:off x="5963612" y="11217253"/>
            <a:ext cx="4353767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A8A91C-69D1-4F41-A447-B67E543B0790}"/>
              </a:ext>
            </a:extLst>
          </p:cNvPr>
          <p:cNvGrpSpPr/>
          <p:nvPr/>
        </p:nvGrpSpPr>
        <p:grpSpPr>
          <a:xfrm>
            <a:off x="5893514" y="11352155"/>
            <a:ext cx="4694058" cy="1342089"/>
            <a:chOff x="1659870" y="3943568"/>
            <a:chExt cx="4694058" cy="1342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A9F1B21-847A-4CE5-B890-E1D7C78CC301}"/>
                </a:ext>
              </a:extLst>
            </p:cNvPr>
            <p:cNvSpPr txBox="1"/>
            <p:nvPr/>
          </p:nvSpPr>
          <p:spPr>
            <a:xfrm>
              <a:off x="1659870" y="4823992"/>
              <a:ext cx="3687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include/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动作按钮: 文档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CB002C8-0A2E-4F4D-B4DB-1236A3EC437F}"/>
                </a:ext>
              </a:extLst>
            </p:cNvPr>
            <p:cNvSpPr/>
            <p:nvPr/>
          </p:nvSpPr>
          <p:spPr>
            <a:xfrm>
              <a:off x="1949985" y="394356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BEEE927-D4B2-459E-94CD-BD93105890DC}"/>
                </a:ext>
              </a:extLst>
            </p:cNvPr>
            <p:cNvSpPr txBox="1"/>
            <p:nvPr/>
          </p:nvSpPr>
          <p:spPr>
            <a:xfrm>
              <a:off x="2958266" y="3959397"/>
              <a:ext cx="33956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>
                  <a:latin typeface="Consolas" panose="020B0609020204030204" pitchFamily="49" charset="0"/>
                </a:rPr>
                <a:t>{……} __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randomize_layout</a:t>
              </a:r>
              <a:r>
                <a:rPr lang="en-US" altLang="zh-CN" sz="20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D0D8E288-88D3-4840-AB5C-DED7A1449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66" y="9689550"/>
            <a:ext cx="799783" cy="79978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A7FBAA4B-EC88-4C13-B17C-A264DC5A736D}"/>
              </a:ext>
            </a:extLst>
          </p:cNvPr>
          <p:cNvSpPr txBox="1"/>
          <p:nvPr/>
        </p:nvSpPr>
        <p:spPr>
          <a:xfrm>
            <a:off x="6524479" y="9506707"/>
            <a:ext cx="134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3B3B3B"/>
                </a:solidFill>
                <a:latin typeface="Consolas" panose="020B0609020204030204" pitchFamily="49" charset="0"/>
              </a:rPr>
              <a:t>Linux</a:t>
            </a:r>
            <a:endParaRPr lang="en-US" altLang="zh-CN" sz="24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Code </a:t>
            </a: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Tree </a:t>
            </a:r>
          </a:p>
        </p:txBody>
      </p:sp>
      <p:sp>
        <p:nvSpPr>
          <p:cNvPr id="69" name="加号 68">
            <a:extLst>
              <a:ext uri="{FF2B5EF4-FFF2-40B4-BE49-F238E27FC236}">
                <a16:creationId xmlns:a16="http://schemas.microsoft.com/office/drawing/2014/main" id="{1860B9A4-685A-4B6B-825C-4D3567A9D4A4}"/>
              </a:ext>
            </a:extLst>
          </p:cNvPr>
          <p:cNvSpPr/>
          <p:nvPr/>
        </p:nvSpPr>
        <p:spPr>
          <a:xfrm>
            <a:off x="7792313" y="9708716"/>
            <a:ext cx="715954" cy="796312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381E24A8-C631-4CCC-AF3F-7F4EB268FA7B}"/>
              </a:ext>
            </a:extLst>
          </p:cNvPr>
          <p:cNvSpPr/>
          <p:nvPr/>
        </p:nvSpPr>
        <p:spPr>
          <a:xfrm>
            <a:off x="9898022" y="9772335"/>
            <a:ext cx="832127" cy="738664"/>
          </a:xfrm>
          <a:prstGeom prst="mathEqua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F37FB3A-73CC-4166-8665-F56C81B06A9C}"/>
              </a:ext>
            </a:extLst>
          </p:cNvPr>
          <p:cNvGrpSpPr/>
          <p:nvPr/>
        </p:nvGrpSpPr>
        <p:grpSpPr>
          <a:xfrm>
            <a:off x="11081395" y="7692398"/>
            <a:ext cx="4406951" cy="1404285"/>
            <a:chOff x="-3852884" y="3346928"/>
            <a:chExt cx="4406951" cy="140428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2C53CB-7975-463C-9BB3-488709E23C7C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783ACDE-37BF-426E-BC1A-38951D3FEED0}"/>
                </a:ext>
              </a:extLst>
            </p:cNvPr>
            <p:cNvGrpSpPr/>
            <p:nvPr/>
          </p:nvGrpSpPr>
          <p:grpSpPr>
            <a:xfrm>
              <a:off x="-3733507" y="3467044"/>
              <a:ext cx="4116204" cy="1284169"/>
              <a:chOff x="163215" y="8150968"/>
              <a:chExt cx="4116204" cy="1284169"/>
            </a:xfrm>
          </p:grpSpPr>
          <p:sp>
            <p:nvSpPr>
              <p:cNvPr id="74" name="动作按钮: 文档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D911671-5126-40F2-AADD-56166DB9E131}"/>
                  </a:ext>
                </a:extLst>
              </p:cNvPr>
              <p:cNvSpPr/>
              <p:nvPr/>
            </p:nvSpPr>
            <p:spPr>
              <a:xfrm>
                <a:off x="471225" y="8209555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BC0CC24-0D97-43EE-9C12-DC1C099E22D3}"/>
                  </a:ext>
                </a:extLst>
              </p:cNvPr>
              <p:cNvSpPr txBox="1"/>
              <p:nvPr/>
            </p:nvSpPr>
            <p:spPr>
              <a:xfrm>
                <a:off x="163215" y="8973472"/>
                <a:ext cx="2170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macro crate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3EDB48F-69BB-4BC5-AD86-E11DA2105FA1}"/>
                  </a:ext>
                </a:extLst>
              </p:cNvPr>
              <p:cNvSpPr txBox="1"/>
              <p:nvPr/>
            </p:nvSpPr>
            <p:spPr>
              <a:xfrm>
                <a:off x="1396405" y="8150968"/>
                <a:ext cx="28830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fn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module(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: TS) </a:t>
                </a:r>
              </a:p>
              <a:p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-&gt; TS { inner(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1A28262-5C4C-4924-9425-28A08B6A2C35}"/>
              </a:ext>
            </a:extLst>
          </p:cNvPr>
          <p:cNvGrpSpPr/>
          <p:nvPr/>
        </p:nvGrpSpPr>
        <p:grpSpPr>
          <a:xfrm>
            <a:off x="11101997" y="11329673"/>
            <a:ext cx="4414516" cy="1384306"/>
            <a:chOff x="-3852884" y="3346928"/>
            <a:chExt cx="4414516" cy="138430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BB7614D-1A06-45D2-A86F-236AAD3C2862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D924E83-FF0D-4E37-922F-5ACBED1EFB74}"/>
                </a:ext>
              </a:extLst>
            </p:cNvPr>
            <p:cNvGrpSpPr/>
            <p:nvPr/>
          </p:nvGrpSpPr>
          <p:grpSpPr>
            <a:xfrm>
              <a:off x="-3747963" y="3440797"/>
              <a:ext cx="4309595" cy="1290437"/>
              <a:chOff x="148759" y="8124721"/>
              <a:chExt cx="4309595" cy="1290437"/>
            </a:xfrm>
          </p:grpSpPr>
          <p:sp>
            <p:nvSpPr>
              <p:cNvPr id="80" name="动作按钮: 文档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8186B4C-47E9-40EE-8730-36D2E643B2F2}"/>
                  </a:ext>
                </a:extLst>
              </p:cNvPr>
              <p:cNvSpPr/>
              <p:nvPr/>
            </p:nvSpPr>
            <p:spPr>
              <a:xfrm>
                <a:off x="472674" y="8214316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CE2EFF-1C7C-4E56-BDDB-A2EC5CB55377}"/>
                  </a:ext>
                </a:extLst>
              </p:cNvPr>
              <p:cNvSpPr txBox="1"/>
              <p:nvPr/>
            </p:nvSpPr>
            <p:spPr>
              <a:xfrm>
                <a:off x="148759" y="8953493"/>
                <a:ext cx="30233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builtin</a:t>
                </a:r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crate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DAF8F4-3CFB-42F0-9F75-258A03F36F6F}"/>
                  </a:ext>
                </a:extLst>
              </p:cNvPr>
              <p:cNvSpPr txBox="1"/>
              <p:nvPr/>
            </p:nvSpPr>
            <p:spPr>
              <a:xfrm>
                <a:off x="1328599" y="8124721"/>
                <a:ext cx="31297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define_panicking_intrinsics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(……);</a:t>
                </a: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7AF20F28-61AF-43E8-AF0D-4C6814F1F042}"/>
              </a:ext>
            </a:extLst>
          </p:cNvPr>
          <p:cNvSpPr txBox="1"/>
          <p:nvPr/>
        </p:nvSpPr>
        <p:spPr>
          <a:xfrm>
            <a:off x="10203640" y="1288724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314D2B4-06D9-480D-AC3F-2A6DB4A18B04}"/>
              </a:ext>
            </a:extLst>
          </p:cNvPr>
          <p:cNvSpPr txBox="1"/>
          <p:nvPr/>
        </p:nvSpPr>
        <p:spPr>
          <a:xfrm>
            <a:off x="19322240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E0891DD-934E-4399-8B5F-EDDA52AF7F5F}"/>
              </a:ext>
            </a:extLst>
          </p:cNvPr>
          <p:cNvSpPr txBox="1"/>
          <p:nvPr/>
        </p:nvSpPr>
        <p:spPr>
          <a:xfrm>
            <a:off x="26177708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(c)</a:t>
            </a: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1CC0AEB9-F3B4-46E7-9833-C1F55A26150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16721454" y="8520400"/>
            <a:ext cx="305144" cy="923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FA2FAB868093B48B49369FF899BC4E9" ma:contentTypeVersion="12" ma:contentTypeDescription="新建文档。" ma:contentTypeScope="" ma:versionID="611d5f9003961d08b5f0892d6bb2d7da">
  <xsd:schema xmlns:xsd="http://www.w3.org/2001/XMLSchema" xmlns:xs="http://www.w3.org/2001/XMLSchema" xmlns:p="http://schemas.microsoft.com/office/2006/metadata/properties" xmlns:ns3="7f1e91d4-8965-4162-96ab-05d4f423f3e9" targetNamespace="http://schemas.microsoft.com/office/2006/metadata/properties" ma:root="true" ma:fieldsID="723836bf041ddf392754109e4833b2b2" ns3:_="">
    <xsd:import namespace="7f1e91d4-8965-4162-96ab-05d4f423f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e91d4-8965-4162-96ab-05d4f423f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1e91d4-8965-4162-96ab-05d4f423f3e9" xsi:nil="true"/>
  </documentManagement>
</p:properties>
</file>

<file path=customXml/itemProps1.xml><?xml version="1.0" encoding="utf-8"?>
<ds:datastoreItem xmlns:ds="http://schemas.openxmlformats.org/officeDocument/2006/customXml" ds:itemID="{F75E3408-2F66-4DF3-8266-01B647E1D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1e91d4-8965-4162-96ab-05d4f423f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752F95-5A3B-4114-A7FE-E348DD38F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E9D58-E641-47EC-8917-518285736DE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f1e91d4-8965-4162-96ab-05d4f423f3e9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</Words>
  <Application>Microsoft Office PowerPoint</Application>
  <PresentationFormat>自定义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2</cp:revision>
  <dcterms:created xsi:type="dcterms:W3CDTF">2024-01-07T12:18:15Z</dcterms:created>
  <dcterms:modified xsi:type="dcterms:W3CDTF">2024-01-07T13:57:31Z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0x0101001FA2FAB868093B48B49369FF899BC4E9</vt:lpwstr>
  </property>
</Properties>
</file>