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520" y="14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76.xml"/><Relationship Id="rId18" Type="http://schemas.openxmlformats.org/officeDocument/2006/relationships/tags" Target="../tags/tag81.xml"/><Relationship Id="rId26" Type="http://schemas.openxmlformats.org/officeDocument/2006/relationships/tags" Target="../tags/tag89.xml"/><Relationship Id="rId39" Type="http://schemas.openxmlformats.org/officeDocument/2006/relationships/image" Target="../media/image2.svg"/><Relationship Id="rId21" Type="http://schemas.openxmlformats.org/officeDocument/2006/relationships/tags" Target="../tags/tag84.xml"/><Relationship Id="rId34" Type="http://schemas.openxmlformats.org/officeDocument/2006/relationships/tags" Target="../tags/tag97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20" Type="http://schemas.openxmlformats.org/officeDocument/2006/relationships/tags" Target="../tags/tag83.xml"/><Relationship Id="rId29" Type="http://schemas.openxmlformats.org/officeDocument/2006/relationships/tags" Target="../tags/tag92.xml"/><Relationship Id="rId41" Type="http://schemas.openxmlformats.org/officeDocument/2006/relationships/image" Target="../media/image4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tags" Target="../tags/tag87.xml"/><Relationship Id="rId32" Type="http://schemas.openxmlformats.org/officeDocument/2006/relationships/tags" Target="../tags/tag95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3.png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tags" Target="../tags/tag86.xml"/><Relationship Id="rId28" Type="http://schemas.openxmlformats.org/officeDocument/2006/relationships/tags" Target="../tags/tag91.xml"/><Relationship Id="rId36" Type="http://schemas.openxmlformats.org/officeDocument/2006/relationships/tags" Target="../tags/tag99.xml"/><Relationship Id="rId10" Type="http://schemas.openxmlformats.org/officeDocument/2006/relationships/tags" Target="../tags/tag73.xml"/><Relationship Id="rId19" Type="http://schemas.openxmlformats.org/officeDocument/2006/relationships/tags" Target="../tags/tag82.xml"/><Relationship Id="rId31" Type="http://schemas.openxmlformats.org/officeDocument/2006/relationships/tags" Target="../tags/tag94.xml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tags" Target="../tags/tag85.xml"/><Relationship Id="rId27" Type="http://schemas.openxmlformats.org/officeDocument/2006/relationships/tags" Target="../tags/tag90.xml"/><Relationship Id="rId30" Type="http://schemas.openxmlformats.org/officeDocument/2006/relationships/tags" Target="../tags/tag93.xml"/><Relationship Id="rId35" Type="http://schemas.openxmlformats.org/officeDocument/2006/relationships/tags" Target="../tags/tag98.xml"/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5" Type="http://schemas.openxmlformats.org/officeDocument/2006/relationships/tags" Target="../tags/tag88.xml"/><Relationship Id="rId33" Type="http://schemas.openxmlformats.org/officeDocument/2006/relationships/tags" Target="../tags/tag96.xml"/><Relationship Id="rId38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12.xml"/><Relationship Id="rId18" Type="http://schemas.openxmlformats.org/officeDocument/2006/relationships/tags" Target="../tags/tag117.xml"/><Relationship Id="rId26" Type="http://schemas.openxmlformats.org/officeDocument/2006/relationships/tags" Target="../tags/tag125.xml"/><Relationship Id="rId3" Type="http://schemas.openxmlformats.org/officeDocument/2006/relationships/tags" Target="../tags/tag102.xml"/><Relationship Id="rId21" Type="http://schemas.openxmlformats.org/officeDocument/2006/relationships/tags" Target="../tags/tag120.xml"/><Relationship Id="rId34" Type="http://schemas.openxmlformats.org/officeDocument/2006/relationships/image" Target="../media/image2.svg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tags" Target="../tags/tag116.xml"/><Relationship Id="rId25" Type="http://schemas.openxmlformats.org/officeDocument/2006/relationships/tags" Target="../tags/tag124.xml"/><Relationship Id="rId33" Type="http://schemas.openxmlformats.org/officeDocument/2006/relationships/image" Target="../media/image1.png"/><Relationship Id="rId2" Type="http://schemas.openxmlformats.org/officeDocument/2006/relationships/tags" Target="../tags/tag101.xml"/><Relationship Id="rId16" Type="http://schemas.openxmlformats.org/officeDocument/2006/relationships/tags" Target="../tags/tag115.xml"/><Relationship Id="rId20" Type="http://schemas.openxmlformats.org/officeDocument/2006/relationships/tags" Target="../tags/tag119.xml"/><Relationship Id="rId29" Type="http://schemas.openxmlformats.org/officeDocument/2006/relationships/tags" Target="../tags/tag128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24" Type="http://schemas.openxmlformats.org/officeDocument/2006/relationships/tags" Target="../tags/tag123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104.xml"/><Relationship Id="rId15" Type="http://schemas.openxmlformats.org/officeDocument/2006/relationships/tags" Target="../tags/tag114.xml"/><Relationship Id="rId23" Type="http://schemas.openxmlformats.org/officeDocument/2006/relationships/tags" Target="../tags/tag122.xml"/><Relationship Id="rId28" Type="http://schemas.openxmlformats.org/officeDocument/2006/relationships/tags" Target="../tags/tag127.xml"/><Relationship Id="rId36" Type="http://schemas.openxmlformats.org/officeDocument/2006/relationships/image" Target="../media/image4.png"/><Relationship Id="rId10" Type="http://schemas.openxmlformats.org/officeDocument/2006/relationships/tags" Target="../tags/tag109.xml"/><Relationship Id="rId19" Type="http://schemas.openxmlformats.org/officeDocument/2006/relationships/tags" Target="../tags/tag118.xml"/><Relationship Id="rId31" Type="http://schemas.openxmlformats.org/officeDocument/2006/relationships/tags" Target="../tags/tag130.xml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tags" Target="../tags/tag113.xml"/><Relationship Id="rId22" Type="http://schemas.openxmlformats.org/officeDocument/2006/relationships/tags" Target="../tags/tag121.xml"/><Relationship Id="rId27" Type="http://schemas.openxmlformats.org/officeDocument/2006/relationships/tags" Target="../tags/tag126.xml"/><Relationship Id="rId30" Type="http://schemas.openxmlformats.org/officeDocument/2006/relationships/tags" Target="../tags/tag129.xml"/><Relationship Id="rId35" Type="http://schemas.openxmlformats.org/officeDocument/2006/relationships/image" Target="../media/image3.png"/><Relationship Id="rId8" Type="http://schemas.openxmlformats.org/officeDocument/2006/relationships/tags" Target="../tags/tag10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tags" Target="../tags/tag148.xml"/><Relationship Id="rId26" Type="http://schemas.openxmlformats.org/officeDocument/2006/relationships/tags" Target="../tags/tag156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tags" Target="../tags/tag147.xml"/><Relationship Id="rId25" Type="http://schemas.openxmlformats.org/officeDocument/2006/relationships/tags" Target="../tags/tag155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20" Type="http://schemas.openxmlformats.org/officeDocument/2006/relationships/tags" Target="../tags/tag150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24" Type="http://schemas.openxmlformats.org/officeDocument/2006/relationships/tags" Target="../tags/tag154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23" Type="http://schemas.openxmlformats.org/officeDocument/2006/relationships/tags" Target="../tags/tag153.xml"/><Relationship Id="rId10" Type="http://schemas.openxmlformats.org/officeDocument/2006/relationships/tags" Target="../tags/tag140.xml"/><Relationship Id="rId19" Type="http://schemas.openxmlformats.org/officeDocument/2006/relationships/tags" Target="../tags/tag149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Relationship Id="rId22" Type="http://schemas.openxmlformats.org/officeDocument/2006/relationships/tags" Target="../tags/tag152.xml"/><Relationship Id="rId27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: 圆角 40">
            <a:extLst>
              <a:ext uri="{FF2B5EF4-FFF2-40B4-BE49-F238E27FC236}">
                <a16:creationId xmlns:a16="http://schemas.microsoft.com/office/drawing/2014/main" id="{112EE25B-3139-40AA-B2EF-3F066E96589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646619" y="2040370"/>
            <a:ext cx="2594662" cy="7270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等线" panose="02010600030101010101" charset="-122"/>
                <a:cs typeface="Calibri" panose="020F0502020204030204"/>
              </a:rPr>
              <a:t>290</a:t>
            </a:r>
            <a:endParaRPr lang="zh-CN" dirty="0"/>
          </a:p>
        </p:txBody>
      </p:sp>
      <p:sp>
        <p:nvSpPr>
          <p:cNvPr id="5" name="箭头: 五边形 5"/>
          <p:cNvSpPr/>
          <p:nvPr>
            <p:custDataLst>
              <p:tags r:id="rId3"/>
            </p:custDataLst>
          </p:nvPr>
        </p:nvSpPr>
        <p:spPr>
          <a:xfrm>
            <a:off x="2008769" y="3578352"/>
            <a:ext cx="8268072" cy="161387"/>
          </a:xfrm>
          <a:prstGeom prst="homePlate">
            <a:avLst>
              <a:gd name="adj" fmla="val 246073"/>
            </a:avLst>
          </a:prstGeom>
          <a:effectLst/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>
            <p:custDataLst>
              <p:tags r:id="rId4"/>
            </p:custDataLst>
          </p:nvPr>
        </p:nvCxnSpPr>
        <p:spPr>
          <a:xfrm>
            <a:off x="2670713" y="1972349"/>
            <a:ext cx="0" cy="1644590"/>
          </a:xfrm>
          <a:prstGeom prst="straightConnector1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9"/>
          <p:cNvSpPr/>
          <p:nvPr>
            <p:custDataLst>
              <p:tags r:id="rId5"/>
            </p:custDataLst>
          </p:nvPr>
        </p:nvSpPr>
        <p:spPr>
          <a:xfrm>
            <a:off x="1509659" y="1305663"/>
            <a:ext cx="2474595" cy="63627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等线" panose="02010600030101010101" charset="-122"/>
                <a:cs typeface="Calibri" panose="020F0502020204030204"/>
              </a:rPr>
              <a:t>290</a:t>
            </a:r>
            <a:endParaRPr lang="zh-CN" dirty="0"/>
          </a:p>
        </p:txBody>
      </p:sp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2550780" y="3542480"/>
            <a:ext cx="241709" cy="24170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1575064" y="1280898"/>
            <a:ext cx="2409190" cy="695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First Linux kernel drivers written in Rust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箭头连接符 18"/>
          <p:cNvCxnSpPr/>
          <p:nvPr>
            <p:custDataLst>
              <p:tags r:id="rId8"/>
            </p:custDataLst>
          </p:nvPr>
        </p:nvCxnSpPr>
        <p:spPr>
          <a:xfrm>
            <a:off x="3662941" y="3642622"/>
            <a:ext cx="0" cy="1934288"/>
          </a:xfrm>
          <a:prstGeom prst="straightConnector1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>
            <p:custDataLst>
              <p:tags r:id="rId9"/>
            </p:custDataLst>
          </p:nvPr>
        </p:nvSpPr>
        <p:spPr>
          <a:xfrm>
            <a:off x="3543824" y="3519821"/>
            <a:ext cx="241709" cy="24170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1" name="矩形: 圆角 14"/>
          <p:cNvSpPr/>
          <p:nvPr>
            <p:custDataLst>
              <p:tags r:id="rId10"/>
            </p:custDataLst>
          </p:nvPr>
        </p:nvSpPr>
        <p:spPr>
          <a:xfrm>
            <a:off x="2156724" y="5055973"/>
            <a:ext cx="2961005" cy="71628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290</a:t>
            </a:r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2262769" y="5114393"/>
            <a:ext cx="2988945" cy="645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First L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inux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-kernel-module-rust presentation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/>
          <p:cNvCxnSpPr/>
          <p:nvPr>
            <p:custDataLst>
              <p:tags r:id="rId12"/>
            </p:custDataLst>
          </p:nvPr>
        </p:nvCxnSpPr>
        <p:spPr>
          <a:xfrm flipH="1">
            <a:off x="5696309" y="3622957"/>
            <a:ext cx="1987" cy="919031"/>
          </a:xfrm>
          <a:prstGeom prst="straightConnector1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>
            <p:custDataLst>
              <p:tags r:id="rId13"/>
            </p:custDataLst>
          </p:nvPr>
        </p:nvSpPr>
        <p:spPr>
          <a:xfrm>
            <a:off x="5575455" y="3519821"/>
            <a:ext cx="241709" cy="24170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5" name="矩形: 圆角 30"/>
          <p:cNvSpPr/>
          <p:nvPr>
            <p:custDataLst>
              <p:tags r:id="rId14"/>
            </p:custDataLst>
          </p:nvPr>
        </p:nvSpPr>
        <p:spPr>
          <a:xfrm>
            <a:off x="4422404" y="4149193"/>
            <a:ext cx="2578100" cy="74295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等线" panose="02010600030101010101" charset="-122"/>
                <a:cs typeface="Calibri" panose="020F0502020204030204"/>
              </a:rPr>
              <a:t>290</a:t>
            </a:r>
            <a:endParaRPr lang="zh-CN" dirty="0"/>
          </a:p>
        </p:txBody>
      </p:sp>
      <p:cxnSp>
        <p:nvCxnSpPr>
          <p:cNvPr id="26" name="直接箭头连接符 25"/>
          <p:cNvCxnSpPr/>
          <p:nvPr>
            <p:custDataLst>
              <p:tags r:id="rId15"/>
            </p:custDataLst>
          </p:nvPr>
        </p:nvCxnSpPr>
        <p:spPr>
          <a:xfrm>
            <a:off x="4764593" y="2828012"/>
            <a:ext cx="0" cy="788927"/>
          </a:xfrm>
          <a:prstGeom prst="straightConnector1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40"/>
          <p:cNvSpPr/>
          <p:nvPr>
            <p:custDataLst>
              <p:tags r:id="rId16"/>
            </p:custDataLst>
          </p:nvPr>
        </p:nvSpPr>
        <p:spPr>
          <a:xfrm>
            <a:off x="3464189" y="2049248"/>
            <a:ext cx="2508250" cy="7270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等线" panose="02010600030101010101" charset="-122"/>
                <a:cs typeface="Calibri" panose="020F0502020204030204"/>
              </a:rPr>
              <a:t>290</a:t>
            </a:r>
            <a:endParaRPr lang="zh-CN" dirty="0"/>
          </a:p>
        </p:txBody>
      </p:sp>
      <p:sp>
        <p:nvSpPr>
          <p:cNvPr id="28" name="椭圆 27"/>
          <p:cNvSpPr/>
          <p:nvPr>
            <p:custDataLst>
              <p:tags r:id="rId17"/>
            </p:custDataLst>
          </p:nvPr>
        </p:nvSpPr>
        <p:spPr>
          <a:xfrm>
            <a:off x="4644660" y="3542480"/>
            <a:ext cx="241709" cy="24170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2" name="文本框 31"/>
          <p:cNvSpPr txBox="1"/>
          <p:nvPr>
            <p:custDataLst>
              <p:tags r:id="rId18"/>
            </p:custDataLst>
          </p:nvPr>
        </p:nvSpPr>
        <p:spPr>
          <a:xfrm>
            <a:off x="3532769" y="2082903"/>
            <a:ext cx="2362835" cy="645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RFL debuts in Linux Plumber Conference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9"/>
            </p:custDataLst>
          </p:nvPr>
        </p:nvSpPr>
        <p:spPr>
          <a:xfrm>
            <a:off x="4509399" y="4203168"/>
            <a:ext cx="2577465" cy="646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First RFL PR committed on GitHub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直接箭头连接符 33"/>
          <p:cNvCxnSpPr/>
          <p:nvPr>
            <p:custDataLst>
              <p:tags r:id="rId20"/>
            </p:custDataLst>
          </p:nvPr>
        </p:nvCxnSpPr>
        <p:spPr>
          <a:xfrm>
            <a:off x="6764339" y="1972349"/>
            <a:ext cx="0" cy="1644590"/>
          </a:xfrm>
          <a:prstGeom prst="straightConnector1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52"/>
          <p:cNvSpPr/>
          <p:nvPr>
            <p:custDataLst>
              <p:tags r:id="rId21"/>
            </p:custDataLst>
          </p:nvPr>
        </p:nvSpPr>
        <p:spPr>
          <a:xfrm>
            <a:off x="5806069" y="1270103"/>
            <a:ext cx="2075815" cy="68643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等线" panose="02010600030101010101" charset="-122"/>
                <a:cs typeface="Calibri" panose="020F0502020204030204"/>
              </a:rPr>
              <a:t>290</a:t>
            </a:r>
            <a:endParaRPr lang="zh-CN" dirty="0"/>
          </a:p>
        </p:txBody>
      </p:sp>
      <p:sp>
        <p:nvSpPr>
          <p:cNvPr id="36" name="椭圆 35"/>
          <p:cNvSpPr/>
          <p:nvPr>
            <p:custDataLst>
              <p:tags r:id="rId22"/>
            </p:custDataLst>
          </p:nvPr>
        </p:nvSpPr>
        <p:spPr>
          <a:xfrm>
            <a:off x="6644406" y="3542480"/>
            <a:ext cx="241709" cy="24170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3"/>
            </p:custDataLst>
          </p:nvPr>
        </p:nvSpPr>
        <p:spPr>
          <a:xfrm>
            <a:off x="5880364" y="1299313"/>
            <a:ext cx="2080895" cy="645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First RFL RFC in the mailing list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接箭头连接符 37"/>
          <p:cNvCxnSpPr/>
          <p:nvPr>
            <p:custDataLst>
              <p:tags r:id="rId24"/>
            </p:custDataLst>
          </p:nvPr>
        </p:nvCxnSpPr>
        <p:spPr>
          <a:xfrm>
            <a:off x="7759271" y="3680658"/>
            <a:ext cx="0" cy="1934288"/>
          </a:xfrm>
          <a:prstGeom prst="straightConnector1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>
            <p:custDataLst>
              <p:tags r:id="rId25"/>
            </p:custDataLst>
          </p:nvPr>
        </p:nvSpPr>
        <p:spPr>
          <a:xfrm>
            <a:off x="7640154" y="3557857"/>
            <a:ext cx="241709" cy="24170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44" name="矩形: 圆角 57"/>
          <p:cNvSpPr/>
          <p:nvPr>
            <p:custDataLst>
              <p:tags r:id="rId26"/>
            </p:custDataLst>
          </p:nvPr>
        </p:nvSpPr>
        <p:spPr>
          <a:xfrm>
            <a:off x="6644904" y="5099788"/>
            <a:ext cx="2201545" cy="69532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290</a:t>
            </a:r>
          </a:p>
        </p:txBody>
      </p:sp>
      <p:sp>
        <p:nvSpPr>
          <p:cNvPr id="45" name="文本框 44"/>
          <p:cNvSpPr txBox="1"/>
          <p:nvPr>
            <p:custDataLst>
              <p:tags r:id="rId27"/>
            </p:custDataLst>
          </p:nvPr>
        </p:nvSpPr>
        <p:spPr>
          <a:xfrm>
            <a:off x="6690624" y="5149953"/>
            <a:ext cx="2155825" cy="5746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RFL merged into Linux mainline v6.1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62505" y="1892300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/>
              <a:t>2013</a:t>
            </a:r>
          </a:p>
        </p:txBody>
      </p:sp>
      <p:sp>
        <p:nvSpPr>
          <p:cNvPr id="3" name="圆角矩形 2"/>
          <p:cNvSpPr/>
          <p:nvPr>
            <p:custDataLst>
              <p:tags r:id="rId28"/>
            </p:custDataLst>
          </p:nvPr>
        </p:nvSpPr>
        <p:spPr>
          <a:xfrm>
            <a:off x="4314190" y="2676525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i="1"/>
              <a:t>2020</a:t>
            </a:r>
          </a:p>
        </p:txBody>
      </p:sp>
      <p:sp>
        <p:nvSpPr>
          <p:cNvPr id="6" name="圆角矩形 5"/>
          <p:cNvSpPr/>
          <p:nvPr>
            <p:custDataLst>
              <p:tags r:id="rId29"/>
            </p:custDataLst>
          </p:nvPr>
        </p:nvSpPr>
        <p:spPr>
          <a:xfrm>
            <a:off x="3263265" y="4801870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i="1"/>
              <a:t>2019</a:t>
            </a:r>
          </a:p>
        </p:txBody>
      </p:sp>
      <p:sp>
        <p:nvSpPr>
          <p:cNvPr id="9" name="圆角矩形 8"/>
          <p:cNvSpPr/>
          <p:nvPr>
            <p:custDataLst>
              <p:tags r:id="rId30"/>
            </p:custDataLst>
          </p:nvPr>
        </p:nvSpPr>
        <p:spPr>
          <a:xfrm>
            <a:off x="6365875" y="1910080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i="1"/>
              <a:t>2021</a:t>
            </a:r>
          </a:p>
        </p:txBody>
      </p:sp>
      <p:sp>
        <p:nvSpPr>
          <p:cNvPr id="10" name="圆角矩形 9"/>
          <p:cNvSpPr/>
          <p:nvPr>
            <p:custDataLst>
              <p:tags r:id="rId31"/>
            </p:custDataLst>
          </p:nvPr>
        </p:nvSpPr>
        <p:spPr>
          <a:xfrm>
            <a:off x="5296535" y="3891280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i="1"/>
              <a:t>2020</a:t>
            </a:r>
          </a:p>
        </p:txBody>
      </p:sp>
      <p:sp>
        <p:nvSpPr>
          <p:cNvPr id="11" name="圆角矩形 10"/>
          <p:cNvSpPr/>
          <p:nvPr>
            <p:custDataLst>
              <p:tags r:id="rId32"/>
            </p:custDataLst>
          </p:nvPr>
        </p:nvSpPr>
        <p:spPr>
          <a:xfrm>
            <a:off x="7359650" y="4842510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i="1"/>
              <a:t>2022</a:t>
            </a:r>
          </a:p>
        </p:txBody>
      </p:sp>
      <p:pic>
        <p:nvPicPr>
          <p:cNvPr id="100" name="图片 99"/>
          <p:cNvPicPr/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359650" y="3187700"/>
            <a:ext cx="828040" cy="828040"/>
          </a:xfrm>
          <a:prstGeom prst="rect">
            <a:avLst/>
          </a:prstGeom>
          <a:noFill/>
        </p:spPr>
      </p:pic>
      <p:pic>
        <p:nvPicPr>
          <p:cNvPr id="103" name="图片 102"/>
          <p:cNvPicPr/>
          <p:nvPr/>
        </p:nvPicPr>
        <p:blipFill>
          <a:blip r:embed="rId40"/>
          <a:stretch>
            <a:fillRect/>
          </a:stretch>
        </p:blipFill>
        <p:spPr>
          <a:xfrm>
            <a:off x="2262505" y="3202305"/>
            <a:ext cx="798830" cy="798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 descr="Tux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391660" y="3188018"/>
            <a:ext cx="698500" cy="827405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2B28904-1F97-4137-8077-882583E9049E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8947709" y="2853695"/>
            <a:ext cx="0" cy="788927"/>
          </a:xfrm>
          <a:prstGeom prst="straightConnector1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7C124F74-BBBA-4C72-9878-5106B60AA3E6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7646619" y="2108586"/>
            <a:ext cx="26302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First RFL driver merged into Linux mainline v6.8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圆角矩形 2">
            <a:extLst>
              <a:ext uri="{FF2B5EF4-FFF2-40B4-BE49-F238E27FC236}">
                <a16:creationId xmlns:a16="http://schemas.microsoft.com/office/drawing/2014/main" id="{2A692929-AE4F-403A-BA4C-745EE6BFB49F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8512546" y="2702208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i="1" dirty="0"/>
              <a:t>2023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9158083-FA31-4802-9165-905719F7B6C9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823095" y="3519820"/>
            <a:ext cx="241709" cy="24170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274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509659" y="1270103"/>
            <a:ext cx="8101625" cy="4525010"/>
            <a:chOff x="1509659" y="1270103"/>
            <a:chExt cx="8101625" cy="4525010"/>
          </a:xfrm>
        </p:grpSpPr>
        <p:sp>
          <p:nvSpPr>
            <p:cNvPr id="5" name="箭头: 五边形 5"/>
            <p:cNvSpPr/>
            <p:nvPr>
              <p:custDataLst>
                <p:tags r:id="rId7"/>
              </p:custDataLst>
            </p:nvPr>
          </p:nvSpPr>
          <p:spPr>
            <a:xfrm>
              <a:off x="2008769" y="3578353"/>
              <a:ext cx="7602515" cy="155448"/>
            </a:xfrm>
            <a:prstGeom prst="homePlate">
              <a:avLst>
                <a:gd name="adj" fmla="val 246073"/>
              </a:avLst>
            </a:prstGeom>
            <a:effectLst/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>
              <p:custDataLst>
                <p:tags r:id="rId8"/>
              </p:custDataLst>
            </p:nvPr>
          </p:nvCxnSpPr>
          <p:spPr>
            <a:xfrm>
              <a:off x="2670713" y="1972349"/>
              <a:ext cx="0" cy="1644590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9"/>
            <p:cNvSpPr/>
            <p:nvPr>
              <p:custDataLst>
                <p:tags r:id="rId9"/>
              </p:custDataLst>
            </p:nvPr>
          </p:nvSpPr>
          <p:spPr>
            <a:xfrm>
              <a:off x="1509659" y="1305663"/>
              <a:ext cx="2474595" cy="63627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sp>
          <p:nvSpPr>
            <p:cNvPr id="17" name="椭圆 16"/>
            <p:cNvSpPr/>
            <p:nvPr>
              <p:custDataLst>
                <p:tags r:id="rId10"/>
              </p:custDataLst>
            </p:nvPr>
          </p:nvSpPr>
          <p:spPr>
            <a:xfrm>
              <a:off x="2550780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1"/>
              </p:custDataLst>
            </p:nvPr>
          </p:nvSpPr>
          <p:spPr>
            <a:xfrm>
              <a:off x="1575064" y="1280898"/>
              <a:ext cx="2409190" cy="69532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First Linux kernel drivers written in Rust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>
              <p:custDataLst>
                <p:tags r:id="rId12"/>
              </p:custDataLst>
            </p:nvPr>
          </p:nvCxnSpPr>
          <p:spPr>
            <a:xfrm>
              <a:off x="3662941" y="3642622"/>
              <a:ext cx="0" cy="1934288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>
              <p:custDataLst>
                <p:tags r:id="rId13"/>
              </p:custDataLst>
            </p:nvPr>
          </p:nvSpPr>
          <p:spPr>
            <a:xfrm>
              <a:off x="3543824" y="3519821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1" name="矩形: 圆角 14"/>
            <p:cNvSpPr/>
            <p:nvPr>
              <p:custDataLst>
                <p:tags r:id="rId14"/>
              </p:custDataLst>
            </p:nvPr>
          </p:nvSpPr>
          <p:spPr>
            <a:xfrm>
              <a:off x="2156724" y="5055973"/>
              <a:ext cx="2961005" cy="71628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290</a:t>
              </a:r>
            </a:p>
          </p:txBody>
        </p:sp>
        <p:sp>
          <p:nvSpPr>
            <p:cNvPr id="22" name="文本框 21"/>
            <p:cNvSpPr txBox="1"/>
            <p:nvPr>
              <p:custDataLst>
                <p:tags r:id="rId15"/>
              </p:custDataLst>
            </p:nvPr>
          </p:nvSpPr>
          <p:spPr>
            <a:xfrm>
              <a:off x="2262769" y="5114393"/>
              <a:ext cx="2988945" cy="6451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First L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inux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-kernel-module-rust presentation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接箭头连接符 22"/>
            <p:cNvCxnSpPr/>
            <p:nvPr>
              <p:custDataLst>
                <p:tags r:id="rId16"/>
              </p:custDataLst>
            </p:nvPr>
          </p:nvCxnSpPr>
          <p:spPr>
            <a:xfrm flipH="1">
              <a:off x="5696309" y="3622957"/>
              <a:ext cx="1987" cy="919031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>
              <p:custDataLst>
                <p:tags r:id="rId17"/>
              </p:custDataLst>
            </p:nvPr>
          </p:nvSpPr>
          <p:spPr>
            <a:xfrm>
              <a:off x="5575455" y="3519821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5" name="矩形: 圆角 30"/>
            <p:cNvSpPr/>
            <p:nvPr>
              <p:custDataLst>
                <p:tags r:id="rId18"/>
              </p:custDataLst>
            </p:nvPr>
          </p:nvSpPr>
          <p:spPr>
            <a:xfrm>
              <a:off x="4422404" y="4149193"/>
              <a:ext cx="2578100" cy="74295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cxnSp>
          <p:nvCxnSpPr>
            <p:cNvPr id="26" name="直接箭头连接符 25"/>
            <p:cNvCxnSpPr/>
            <p:nvPr>
              <p:custDataLst>
                <p:tags r:id="rId19"/>
              </p:custDataLst>
            </p:nvPr>
          </p:nvCxnSpPr>
          <p:spPr>
            <a:xfrm>
              <a:off x="4764593" y="2828012"/>
              <a:ext cx="0" cy="788927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40"/>
            <p:cNvSpPr/>
            <p:nvPr>
              <p:custDataLst>
                <p:tags r:id="rId20"/>
              </p:custDataLst>
            </p:nvPr>
          </p:nvSpPr>
          <p:spPr>
            <a:xfrm>
              <a:off x="3464189" y="2049248"/>
              <a:ext cx="2508250" cy="7270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sp>
          <p:nvSpPr>
            <p:cNvPr id="28" name="椭圆 27"/>
            <p:cNvSpPr/>
            <p:nvPr>
              <p:custDataLst>
                <p:tags r:id="rId21"/>
              </p:custDataLst>
            </p:nvPr>
          </p:nvSpPr>
          <p:spPr>
            <a:xfrm>
              <a:off x="4644660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22"/>
              </p:custDataLst>
            </p:nvPr>
          </p:nvSpPr>
          <p:spPr>
            <a:xfrm>
              <a:off x="3532769" y="2082903"/>
              <a:ext cx="2362835" cy="6451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RFL debuts in Linux Plumber Conference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23"/>
              </p:custDataLst>
            </p:nvPr>
          </p:nvSpPr>
          <p:spPr>
            <a:xfrm>
              <a:off x="4509399" y="4203168"/>
              <a:ext cx="2577465" cy="6464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First RFL PR committed on GitHub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24"/>
              </p:custDataLst>
            </p:nvPr>
          </p:nvCxnSpPr>
          <p:spPr>
            <a:xfrm>
              <a:off x="6764339" y="1972349"/>
              <a:ext cx="0" cy="1644590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52"/>
            <p:cNvSpPr/>
            <p:nvPr>
              <p:custDataLst>
                <p:tags r:id="rId25"/>
              </p:custDataLst>
            </p:nvPr>
          </p:nvSpPr>
          <p:spPr>
            <a:xfrm>
              <a:off x="5806069" y="1270103"/>
              <a:ext cx="2075815" cy="68643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sp>
          <p:nvSpPr>
            <p:cNvPr id="36" name="椭圆 35"/>
            <p:cNvSpPr/>
            <p:nvPr>
              <p:custDataLst>
                <p:tags r:id="rId26"/>
              </p:custDataLst>
            </p:nvPr>
          </p:nvSpPr>
          <p:spPr>
            <a:xfrm>
              <a:off x="6644406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7"/>
              </p:custDataLst>
            </p:nvPr>
          </p:nvSpPr>
          <p:spPr>
            <a:xfrm>
              <a:off x="5880364" y="1299313"/>
              <a:ext cx="2080895" cy="6451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First RFL RFC in the mailing list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直接箭头连接符 37"/>
            <p:cNvCxnSpPr/>
            <p:nvPr>
              <p:custDataLst>
                <p:tags r:id="rId28"/>
              </p:custDataLst>
            </p:nvPr>
          </p:nvCxnSpPr>
          <p:spPr>
            <a:xfrm>
              <a:off x="7759271" y="3680658"/>
              <a:ext cx="0" cy="1934288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>
              <p:custDataLst>
                <p:tags r:id="rId29"/>
              </p:custDataLst>
            </p:nvPr>
          </p:nvSpPr>
          <p:spPr>
            <a:xfrm>
              <a:off x="7640154" y="3557857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4" name="矩形: 圆角 57"/>
            <p:cNvSpPr/>
            <p:nvPr>
              <p:custDataLst>
                <p:tags r:id="rId30"/>
              </p:custDataLst>
            </p:nvPr>
          </p:nvSpPr>
          <p:spPr>
            <a:xfrm>
              <a:off x="6644904" y="5099788"/>
              <a:ext cx="2201545" cy="69532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290</a:t>
              </a:r>
            </a:p>
          </p:txBody>
        </p:sp>
        <p:sp>
          <p:nvSpPr>
            <p:cNvPr id="45" name="文本框 44"/>
            <p:cNvSpPr txBox="1"/>
            <p:nvPr>
              <p:custDataLst>
                <p:tags r:id="rId31"/>
              </p:custDataLst>
            </p:nvPr>
          </p:nvSpPr>
          <p:spPr>
            <a:xfrm>
              <a:off x="6690624" y="5149953"/>
              <a:ext cx="2155825" cy="5746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RFL merged into Linux mainline v6.1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2262505" y="1892300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/>
              <a:t>2013</a:t>
            </a:r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4314190" y="2676525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i="1"/>
              <a:t>2020</a:t>
            </a: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3263265" y="4801870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i="1"/>
              <a:t>2019</a:t>
            </a:r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6365875" y="1910080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i="1"/>
              <a:t>2021</a:t>
            </a: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>
            <a:off x="5296535" y="3891280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i="1"/>
              <a:t>2020</a:t>
            </a:r>
          </a:p>
        </p:txBody>
      </p: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>
            <a:off x="7359650" y="4842510"/>
            <a:ext cx="798830" cy="320040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b="1" i="1"/>
              <a:t>2022</a:t>
            </a:r>
          </a:p>
        </p:txBody>
      </p:sp>
      <p:pic>
        <p:nvPicPr>
          <p:cNvPr id="100" name="图片 99"/>
          <p:cNvPicPr/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359650" y="3187700"/>
            <a:ext cx="828040" cy="828040"/>
          </a:xfrm>
          <a:prstGeom prst="rect">
            <a:avLst/>
          </a:prstGeom>
          <a:noFill/>
        </p:spPr>
      </p:pic>
      <p:pic>
        <p:nvPicPr>
          <p:cNvPr id="103" name="图片 102"/>
          <p:cNvPicPr/>
          <p:nvPr/>
        </p:nvPicPr>
        <p:blipFill>
          <a:blip r:embed="rId35"/>
          <a:stretch>
            <a:fillRect/>
          </a:stretch>
        </p:blipFill>
        <p:spPr>
          <a:xfrm>
            <a:off x="2262505" y="3202305"/>
            <a:ext cx="798830" cy="798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 descr="Tux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4391660" y="3188018"/>
            <a:ext cx="698500" cy="8274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08769" y="1329158"/>
            <a:ext cx="7715717" cy="4716228"/>
            <a:chOff x="2008769" y="1329158"/>
            <a:chExt cx="7715717" cy="4716228"/>
          </a:xfrm>
        </p:grpSpPr>
        <p:sp>
          <p:nvSpPr>
            <p:cNvPr id="5" name="箭头: 五边形 5"/>
            <p:cNvSpPr/>
            <p:nvPr>
              <p:custDataLst>
                <p:tags r:id="rId2"/>
              </p:custDataLst>
            </p:nvPr>
          </p:nvSpPr>
          <p:spPr>
            <a:xfrm>
              <a:off x="2008769" y="3578353"/>
              <a:ext cx="7602515" cy="155448"/>
            </a:xfrm>
            <a:prstGeom prst="homePlate">
              <a:avLst>
                <a:gd name="adj" fmla="val 246073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>
              <p:custDataLst>
                <p:tags r:id="rId3"/>
              </p:custDataLst>
            </p:nvPr>
          </p:nvCxnSpPr>
          <p:spPr>
            <a:xfrm>
              <a:off x="2670713" y="1972349"/>
              <a:ext cx="0" cy="1644590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9"/>
            <p:cNvSpPr/>
            <p:nvPr>
              <p:custDataLst>
                <p:tags r:id="rId4"/>
              </p:custDataLst>
            </p:nvPr>
          </p:nvSpPr>
          <p:spPr>
            <a:xfrm>
              <a:off x="2008769" y="1329158"/>
              <a:ext cx="3508889" cy="6359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sp>
          <p:nvSpPr>
            <p:cNvPr id="17" name="椭圆 16"/>
            <p:cNvSpPr/>
            <p:nvPr>
              <p:custDataLst>
                <p:tags r:id="rId5"/>
              </p:custDataLst>
            </p:nvPr>
          </p:nvSpPr>
          <p:spPr>
            <a:xfrm>
              <a:off x="2550780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6"/>
              </p:custDataLst>
            </p:nvPr>
          </p:nvSpPr>
          <p:spPr>
            <a:xfrm>
              <a:off x="2073431" y="1340205"/>
              <a:ext cx="3554227" cy="6451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13 First Linux kernel drivers written in Rust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>
              <p:custDataLst>
                <p:tags r:id="rId7"/>
              </p:custDataLst>
            </p:nvPr>
          </p:nvCxnSpPr>
          <p:spPr>
            <a:xfrm>
              <a:off x="3662941" y="3642622"/>
              <a:ext cx="0" cy="1934288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>
              <p:custDataLst>
                <p:tags r:id="rId8"/>
              </p:custDataLst>
            </p:nvPr>
          </p:nvSpPr>
          <p:spPr>
            <a:xfrm>
              <a:off x="3543824" y="3519821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1" name="矩形: 圆角 14"/>
            <p:cNvSpPr/>
            <p:nvPr>
              <p:custDataLst>
                <p:tags r:id="rId9"/>
              </p:custDataLst>
            </p:nvPr>
          </p:nvSpPr>
          <p:spPr>
            <a:xfrm>
              <a:off x="2401822" y="5084020"/>
              <a:ext cx="3768435" cy="7159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290</a:t>
              </a:r>
            </a:p>
          </p:txBody>
        </p:sp>
        <p:sp>
          <p:nvSpPr>
            <p:cNvPr id="22" name="文本框 21"/>
            <p:cNvSpPr txBox="1"/>
            <p:nvPr>
              <p:custDataLst>
                <p:tags r:id="rId10"/>
              </p:custDataLst>
            </p:nvPr>
          </p:nvSpPr>
          <p:spPr>
            <a:xfrm>
              <a:off x="2374580" y="5122056"/>
              <a:ext cx="3805696" cy="6451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2019 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inux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-kernel-module-rust project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接箭头连接符 22"/>
            <p:cNvCxnSpPr/>
            <p:nvPr>
              <p:custDataLst>
                <p:tags r:id="rId11"/>
              </p:custDataLst>
            </p:nvPr>
          </p:nvCxnSpPr>
          <p:spPr>
            <a:xfrm flipH="1">
              <a:off x="5696309" y="3622957"/>
              <a:ext cx="1987" cy="919031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>
              <p:custDataLst>
                <p:tags r:id="rId12"/>
              </p:custDataLst>
            </p:nvPr>
          </p:nvSpPr>
          <p:spPr>
            <a:xfrm>
              <a:off x="5575455" y="3519821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5" name="矩形: 圆角 30"/>
            <p:cNvSpPr/>
            <p:nvPr>
              <p:custDataLst>
                <p:tags r:id="rId13"/>
              </p:custDataLst>
            </p:nvPr>
          </p:nvSpPr>
          <p:spPr>
            <a:xfrm>
              <a:off x="4129532" y="3993441"/>
              <a:ext cx="3133554" cy="65931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cxnSp>
          <p:nvCxnSpPr>
            <p:cNvPr id="26" name="直接箭头连接符 25"/>
            <p:cNvCxnSpPr/>
            <p:nvPr>
              <p:custDataLst>
                <p:tags r:id="rId14"/>
              </p:custDataLst>
            </p:nvPr>
          </p:nvCxnSpPr>
          <p:spPr>
            <a:xfrm>
              <a:off x="4764593" y="2828012"/>
              <a:ext cx="0" cy="788927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40"/>
            <p:cNvSpPr/>
            <p:nvPr>
              <p:custDataLst>
                <p:tags r:id="rId15"/>
              </p:custDataLst>
            </p:nvPr>
          </p:nvSpPr>
          <p:spPr>
            <a:xfrm>
              <a:off x="3218782" y="2213538"/>
              <a:ext cx="3283282" cy="9636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sp>
          <p:nvSpPr>
            <p:cNvPr id="28" name="椭圆 27"/>
            <p:cNvSpPr/>
            <p:nvPr>
              <p:custDataLst>
                <p:tags r:id="rId16"/>
              </p:custDataLst>
            </p:nvPr>
          </p:nvSpPr>
          <p:spPr>
            <a:xfrm>
              <a:off x="4644660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17"/>
              </p:custDataLst>
            </p:nvPr>
          </p:nvSpPr>
          <p:spPr>
            <a:xfrm>
              <a:off x="3308110" y="2253858"/>
              <a:ext cx="3156517" cy="6451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20 First session in Linux Plumber Conference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18"/>
              </p:custDataLst>
            </p:nvPr>
          </p:nvSpPr>
          <p:spPr>
            <a:xfrm>
              <a:off x="4187008" y="4006427"/>
              <a:ext cx="3018601" cy="6451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2020 First RFL PR committed on GitHub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19"/>
              </p:custDataLst>
            </p:nvPr>
          </p:nvCxnSpPr>
          <p:spPr>
            <a:xfrm>
              <a:off x="6764339" y="1972349"/>
              <a:ext cx="0" cy="1644590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52"/>
            <p:cNvSpPr/>
            <p:nvPr>
              <p:custDataLst>
                <p:tags r:id="rId20"/>
              </p:custDataLst>
            </p:nvPr>
          </p:nvSpPr>
          <p:spPr>
            <a:xfrm>
              <a:off x="6102395" y="1329158"/>
              <a:ext cx="3508889" cy="6359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sp>
          <p:nvSpPr>
            <p:cNvPr id="36" name="椭圆 35"/>
            <p:cNvSpPr/>
            <p:nvPr>
              <p:custDataLst>
                <p:tags r:id="rId21"/>
              </p:custDataLst>
            </p:nvPr>
          </p:nvSpPr>
          <p:spPr>
            <a:xfrm>
              <a:off x="6644406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2"/>
              </p:custDataLst>
            </p:nvPr>
          </p:nvSpPr>
          <p:spPr>
            <a:xfrm>
              <a:off x="6170259" y="1340205"/>
              <a:ext cx="355422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21 First RFC of RFL in the mailing list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直接箭头连接符 37"/>
            <p:cNvCxnSpPr/>
            <p:nvPr>
              <p:custDataLst>
                <p:tags r:id="rId23"/>
              </p:custDataLst>
            </p:nvPr>
          </p:nvCxnSpPr>
          <p:spPr>
            <a:xfrm>
              <a:off x="7759271" y="3680658"/>
              <a:ext cx="0" cy="1934288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>
              <p:custDataLst>
                <p:tags r:id="rId24"/>
              </p:custDataLst>
            </p:nvPr>
          </p:nvSpPr>
          <p:spPr>
            <a:xfrm>
              <a:off x="7640154" y="3557857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4" name="矩形: 圆角 57"/>
            <p:cNvSpPr/>
            <p:nvPr>
              <p:custDataLst>
                <p:tags r:id="rId25"/>
              </p:custDataLst>
            </p:nvPr>
          </p:nvSpPr>
          <p:spPr>
            <a:xfrm>
              <a:off x="6502064" y="5118195"/>
              <a:ext cx="3032141" cy="7159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290</a:t>
              </a:r>
            </a:p>
          </p:txBody>
        </p:sp>
        <p:sp>
          <p:nvSpPr>
            <p:cNvPr id="45" name="文本框 44"/>
            <p:cNvSpPr txBox="1"/>
            <p:nvPr>
              <p:custDataLst>
                <p:tags r:id="rId26"/>
              </p:custDataLst>
            </p:nvPr>
          </p:nvSpPr>
          <p:spPr>
            <a:xfrm>
              <a:off x="6477059" y="5122056"/>
              <a:ext cx="3018602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22 RFL was merged into the Linux mainline in 6.1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FiYmViZjBlODY5ZjI0ZWJkOGY5ZGQxOTRjMzFmNT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154</Words>
  <Application>Microsoft Office PowerPoint</Application>
  <PresentationFormat>宽屏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Wingdings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li hongyu</dc:creator>
  <cp:lastModifiedBy>lihongyu</cp:lastModifiedBy>
  <cp:revision>210</cp:revision>
  <dcterms:created xsi:type="dcterms:W3CDTF">2019-06-19T02:08:00Z</dcterms:created>
  <dcterms:modified xsi:type="dcterms:W3CDTF">2024-06-03T03:42:25Z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2192D711B1784D04808D95692B25CECD_11</vt:lpwstr>
  </property>
</Properties>
</file>