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92" y="5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4743C-202C-4DA6-9AFA-B43F7AC6D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F621C1-7E5B-4EB5-89B1-FFA4A9053F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73B0AD-4F14-445D-91DF-FED5F841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E2BB3-3219-4B48-8149-3E5CEFB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BB3092-7B7D-44E0-9EEC-0F7F0191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36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F5EF6-2913-4649-8130-8D00A473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592746-CACF-4861-B302-E0330179E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A060D-221F-487E-8734-0792B852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83368-C16D-4A20-BCBD-C49A00B7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18F00B-C51D-49DD-A3CE-3D12B3FC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1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177A99-95BB-4F63-A174-2DA2B325E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B1EA1E-D62A-49B5-B1B5-E90DC9A31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C137B-E5DF-4CD5-B4B1-9AEA7248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A11E3-3718-4580-B365-91A2EE3E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8CEE0-21D6-4764-806D-918E63B7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0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D348ED-AB8F-4BE4-A3D7-8BB95FBD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82B76-ED13-4C89-BA7F-FED4B3DFC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FB15C-E7B9-4545-B720-5AF26F82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5CA428-F8D5-489B-AF2D-3653F1A8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F26968-4E25-4960-92E4-3FDD236E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35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C2805-5FD9-4778-A543-AD747DF0A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2E383-21DC-45C0-AB6C-4785A92C6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0B12E-22CD-4010-96C4-08EF3C7A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EB896-6F00-4B72-8185-BB02950E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857BF-C359-40B5-833A-B7894A85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6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90197-F18B-430A-9186-3F5AADC1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4F0E5-4567-46B0-AA88-3DBA9A8EB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A9A333-12E8-4F5B-8881-502CEE093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D8E4A-682A-404F-8379-F805A368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5602A-3F12-4369-90EB-59EDDC65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EFA847-2E62-4245-AAC1-36F89836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79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46138-B9AE-44A4-AC6B-2E7563F7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73E9B6-EF58-468E-9A4F-FB7AC3C90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247CE5-21E0-454E-AA97-EAE536FA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D134C7D-17C2-4F68-9912-7874E803F5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15721D-65CC-4C9B-9104-5B16413ED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76ACB3-C360-4902-B003-32614824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D18F37-9062-4C78-9AAF-09CAC2FD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1B5BC6-F6E5-4DCA-A417-1C243351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8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58C66-4352-4C9E-A867-C6862A85D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900E90-6640-4629-BC35-4C3F603C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87703D-2855-4865-8E07-1CDE381D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A900F-25E7-47F1-B57B-483282F6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369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0E5A88-4A14-4906-8161-D65FCD55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160C2C-6308-49EE-8950-A3B404B5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17D421-373F-4A0B-AAF1-D463868A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85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8C5EC-8B51-4C6B-85A1-3FD0027E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DA3E2-D131-4B6A-9585-5158A3EC1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AD76D-3D3F-4FC0-9E8A-BB3B3B4D3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499B8-A7A9-404B-AD71-C78D6BAF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FA1A3D-C5BB-4456-B100-1849E8C4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E2485F-C44D-4F1F-B581-4860AB0D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034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597E9-C0C8-471D-BF9D-8BF0A42A4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2F6222-6905-4E48-883A-50952A861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433CAB-58DE-48E3-AB72-3E4A6C343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1B71D4-7EB6-441E-AA11-2DE40617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B09B9-9ADB-4B6C-B8B8-2C23B378804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08136F-DF61-499C-8C37-42DA0543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0EC7F-196D-4126-B164-1F413D50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91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1EDB7C-5EC2-47B1-8481-FC3D3A14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A5125-BDE5-47C1-A781-B97E49769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F52D4E-5B7D-4FE9-8D00-0A0295F36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B09B9-9ADB-4B6C-B8B8-2C23B378804D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FFC31-DED1-418C-B803-E43510469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8D5F95-4545-4C4E-B39E-0617081E8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46A1C-3991-4CFC-9259-D340700F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89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D6EE300B-44CC-446E-B415-4AC392C39055}"/>
              </a:ext>
            </a:extLst>
          </p:cNvPr>
          <p:cNvGrpSpPr/>
          <p:nvPr/>
        </p:nvGrpSpPr>
        <p:grpSpPr>
          <a:xfrm>
            <a:off x="16932" y="216112"/>
            <a:ext cx="11382588" cy="6714436"/>
            <a:chOff x="16932" y="216112"/>
            <a:chExt cx="11382588" cy="6714436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6852D99-E95B-4676-ACFE-5BE6D61BD3C8}"/>
                </a:ext>
              </a:extLst>
            </p:cNvPr>
            <p:cNvSpPr txBox="1"/>
            <p:nvPr/>
          </p:nvSpPr>
          <p:spPr>
            <a:xfrm>
              <a:off x="16932" y="216114"/>
              <a:ext cx="5784428" cy="64183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In C</a:t>
              </a: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elements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	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 inner;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  	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elements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thread_thread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  	.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	.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   .inner =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thread_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}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proxy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_thread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   	.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.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len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   .inner = </a:t>
              </a:r>
              <a:r>
                <a:rPr lang="en-US" altLang="zh-CN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proxy_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ptr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}}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endPara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In Rust</a:t>
              </a: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elements&lt;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N: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 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inner: [i32; N], 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{ 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elements&lt;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&gt;, 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endPara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thread_factory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factory {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elements::&lt;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 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 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 inner: [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} };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proxy_factory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= factory {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elements::&lt;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 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 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 inner: [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/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} };</a:t>
              </a:r>
            </a:p>
            <a:p>
              <a:endPara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endParaRPr>
            </a:p>
            <a:p>
              <a:br>
                <a:rPr lang="en-US" altLang="zh-CN" sz="1400" dirty="0">
                  <a:solidFill>
                    <a:srgbClr val="333333"/>
                  </a:solidFill>
                  <a:latin typeface="Consolas" panose="020B0609020204030204" pitchFamily="49" charset="0"/>
                </a:rPr>
              </a:br>
              <a:endPara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B07F8B8-F714-4C2F-BC73-98C2CD40645F}"/>
                </a:ext>
              </a:extLst>
            </p:cNvPr>
            <p:cNvSpPr txBox="1"/>
            <p:nvPr/>
          </p:nvSpPr>
          <p:spPr>
            <a:xfrm>
              <a:off x="5801360" y="216112"/>
              <a:ext cx="5598160" cy="6425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altLang="zh-CN" sz="1400" dirty="0">
                  <a:solidFill>
                    <a:srgbClr val="3B3B3B"/>
                  </a:solidFill>
                  <a:latin typeface="Consolas" panose="020B0609020204030204" pitchFamily="49" charset="0"/>
                </a:rPr>
                <a:t>// In Rust but inflexible</a:t>
              </a: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elements&lt;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N: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inner: [i32; N],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trait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dyn_num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{ 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</a:t>
              </a:r>
              <a:r>
                <a:rPr lang="en-US" altLang="zh-CN" sz="1400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fn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use_elements</a:t>
              </a:r>
              <a:r>
                <a:rPr lang="en-US" altLang="zh-CN" sz="14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(&amp;self); </a:t>
              </a:r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pub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factory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&amp;'static </a:t>
              </a:r>
              <a:r>
                <a:rPr lang="en-US" altLang="zh-CN" sz="14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dyn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dyn_num</a:t>
              </a:r>
              <a:endPara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</a:p>
            <a:p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thread&lt;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T: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&gt;{</a:t>
              </a:r>
            </a:p>
            <a:p>
              <a:r>
                <a:rPr lang="en-US" altLang="zh-CN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thread_elements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elements&lt;T&gt;,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impl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dyn_num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thread&lt;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{}</a:t>
              </a:r>
            </a:p>
            <a:p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struct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proxy&lt;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const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T: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usize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proxy_elements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elements&lt;T&gt;,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 err="1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impl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dyn_num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for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proxy&lt;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{}</a:t>
              </a:r>
            </a:p>
            <a:p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thread&lt;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= thread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thread_elements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elements { inner: [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},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static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proxy&lt;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= proxy {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proxy_elements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  elements { inner: [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</a:t>
              </a:r>
              <a:r>
                <a:rPr lang="en-US" altLang="zh-CN" sz="14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 },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  <a:endPara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thread_factory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factory {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&amp;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thread_factory_inner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};</a:t>
              </a:r>
              <a:b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CN" sz="14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let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proxy_factory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= factory {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</a:t>
              </a:r>
            </a:p>
            <a:p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	&amp;</a:t>
              </a:r>
              <a:r>
                <a:rPr lang="en-US" altLang="zh-CN" sz="14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proxy_factory_inner</a:t>
              </a:r>
              <a:r>
                <a:rPr lang="en-US" altLang="zh-CN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};</a:t>
              </a:r>
            </a:p>
            <a:p>
              <a:endPara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endPara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BD7D03E-707C-4AD6-8BB6-79DE8FABD39C}"/>
                </a:ext>
              </a:extLst>
            </p:cNvPr>
            <p:cNvSpPr txBox="1"/>
            <p:nvPr/>
          </p:nvSpPr>
          <p:spPr>
            <a:xfrm>
              <a:off x="2717954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(a)</a:t>
              </a:r>
              <a:endParaRPr lang="zh-CN" altLang="en-US" sz="16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E6A4B24-BF82-4755-BF59-486022FAC33D}"/>
                </a:ext>
              </a:extLst>
            </p:cNvPr>
            <p:cNvSpPr txBox="1"/>
            <p:nvPr/>
          </p:nvSpPr>
          <p:spPr>
            <a:xfrm>
              <a:off x="8409247" y="6591994"/>
              <a:ext cx="3823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(b)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0739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6852D99-E95B-4676-ACFE-5BE6D61BD3C8}"/>
              </a:ext>
            </a:extLst>
          </p:cNvPr>
          <p:cNvSpPr txBox="1"/>
          <p:nvPr/>
        </p:nvSpPr>
        <p:spPr>
          <a:xfrm>
            <a:off x="16932" y="216114"/>
            <a:ext cx="5784428" cy="3466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// In C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elements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inner;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factory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	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elements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factory_inner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factory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thread_thread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	.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factory_inner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.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  .inner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thread_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factory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proxy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_thread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	.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factory_inner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  .inner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proxy_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}}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07F8B8-F714-4C2F-BC73-98C2CD40645F}"/>
              </a:ext>
            </a:extLst>
          </p:cNvPr>
          <p:cNvSpPr txBox="1"/>
          <p:nvPr/>
        </p:nvSpPr>
        <p:spPr>
          <a:xfrm>
            <a:off x="5801360" y="216112"/>
            <a:ext cx="5598160" cy="6425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// In Rust but inflexible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elements&lt;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N: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inner: [i32; N],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trait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dyn_num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use_elements</a:t>
            </a:r>
            <a:r>
              <a:rPr lang="en-US" altLang="zh-CN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(&amp;self);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factory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factory_inner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&amp;'static </a:t>
            </a: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dyn_num</a:t>
            </a:r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thread&lt;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T: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thread_elements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elements&lt;T&gt;,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dyn_num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thread&lt;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{}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proxy&lt;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T: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proxy_elements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elements&lt;T&gt;,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dyn_num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proxy&lt;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{}</a:t>
            </a:r>
          </a:p>
          <a:p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thread_factory_inner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thread&lt;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 thread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thread_elements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elements { inner: 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},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proxy_factory_inner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proxy&lt;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 proxy 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proxy_elements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 elements { inner: 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},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thread_factory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factory {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factory_inner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&amp;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thread_factory_inner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proxy_factory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= factory {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factory_inner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&amp;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proxy_factory_inner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en-US" altLang="zh-CN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D7D03E-707C-4AD6-8BB6-79DE8FABD39C}"/>
              </a:ext>
            </a:extLst>
          </p:cNvPr>
          <p:cNvSpPr txBox="1"/>
          <p:nvPr/>
        </p:nvSpPr>
        <p:spPr>
          <a:xfrm>
            <a:off x="2717954" y="6591994"/>
            <a:ext cx="382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(a)</a:t>
            </a:r>
            <a:endParaRPr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E6A4B24-BF82-4755-BF59-486022FAC33D}"/>
              </a:ext>
            </a:extLst>
          </p:cNvPr>
          <p:cNvSpPr txBox="1"/>
          <p:nvPr/>
        </p:nvSpPr>
        <p:spPr>
          <a:xfrm>
            <a:off x="8409247" y="6591994"/>
            <a:ext cx="382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(b)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53A07B-0820-457D-9AEE-6B632858710A}"/>
              </a:ext>
            </a:extLst>
          </p:cNvPr>
          <p:cNvSpPr txBox="1"/>
          <p:nvPr/>
        </p:nvSpPr>
        <p:spPr>
          <a:xfrm>
            <a:off x="-1571338" y="4032464"/>
            <a:ext cx="5784428" cy="2762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en-US" altLang="zh-CN" sz="1400" dirty="0">
                <a:solidFill>
                  <a:srgbClr val="3B3B3B"/>
                </a:solidFill>
                <a:latin typeface="Consolas" panose="020B0609020204030204" pitchFamily="49" charset="0"/>
              </a:rPr>
              <a:t>// In Rust</a:t>
            </a: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elements&lt;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N: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usize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inner: [i32; N],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factory {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factory_inner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elements&lt;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thread_factory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factory {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factory_inner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elements::&lt;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 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256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 inner: 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} };</a:t>
            </a:r>
            <a:b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proxy_factory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= factory {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factory_inner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elements::&lt;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 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256 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{ inner: [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} };</a:t>
            </a:r>
          </a:p>
          <a:p>
            <a:endParaRPr lang="en-US" altLang="zh-CN" sz="14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90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</TotalTime>
  <Words>836</Words>
  <Application>Microsoft Office PowerPoint</Application>
  <PresentationFormat>宽屏</PresentationFormat>
  <Paragraphs>100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lihongyu</dc:creator>
  <cp:lastModifiedBy>lihongyu</cp:lastModifiedBy>
  <cp:revision>3</cp:revision>
  <dcterms:created xsi:type="dcterms:W3CDTF">2024-01-07T08:00:28Z</dcterms:created>
  <dcterms:modified xsi:type="dcterms:W3CDTF">2024-05-24T08:27:58Z</dcterms:modified>
</cp:coreProperties>
</file>