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2" d="100"/>
          <a:sy n="102" d="100"/>
        </p:scale>
        <p:origin x="13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542</Words>
  <Application>Microsoft Office PowerPoint</Application>
  <PresentationFormat>Custom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Poppins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Luka Chakvetadze</cp:lastModifiedBy>
  <cp:revision>2</cp:revision>
  <dcterms:created xsi:type="dcterms:W3CDTF">2024-05-25T15:54:12Z</dcterms:created>
  <dcterms:modified xsi:type="dcterms:W3CDTF">2024-05-25T16:01:24Z</dcterms:modified>
</cp:coreProperties>
</file>