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6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1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PowerShell Terminal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688561"/>
            <a:ext cx="7726339" cy="2264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არის ძლიერი, მრავალ სფეროში გამოყენებადი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Open source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 ბრძანების ინტერფეისი და სკრიპტირების ენა, რომელიც შექმნილია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Microsoft-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ის მიერ. იგი მომხმარებლებს სიტემის ადმინისტრირებისა და დავალებების ავტომატიზირების საშუალებას აძლევს  და  სხვადასხვა ამოცანებს უმარტივებს, რაც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IT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პროფესიონალებს უფრო ეფექტურს ხდის.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10990441" y="7397029"/>
            <a:ext cx="260782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ka-GE" sz="2187" dirty="0">
                <a:solidFill>
                  <a:schemeClr val="bg1">
                    <a:lumMod val="95000"/>
                  </a:schemeClr>
                </a:solidFill>
              </a:rPr>
              <a:t>ლუკა ჩაკვეტაძე</a:t>
            </a:r>
            <a:endParaRPr lang="en-US" sz="2187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1232178"/>
            <a:ext cx="68420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PowerShell</a:t>
            </a:r>
            <a:r>
              <a:rPr lang="ka-GE" sz="4374" b="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-ის ისტორია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806315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4598849" y="40287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4371142" y="45564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572357" y="4598075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232309" y="2259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2006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184295" y="2740223"/>
            <a:ext cx="5336526" cy="1288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პირველად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Microsoft-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ის მიერ შემუშავდა, როგორც ტრადიციული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Command line-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ის და ძველი სკრიპტირების ენების შემცვლელი.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292995" y="480631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1"/>
          <p:cNvSpPr/>
          <p:nvPr/>
        </p:nvSpPr>
        <p:spPr>
          <a:xfrm>
            <a:off x="7065288" y="45564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7219831" y="4598075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926455" y="58062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2009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954310" y="6286619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გამოვიდა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2.0,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დაამატა მნიშვნელოვანი გაუმჯობესებები და გაფართოებული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cmdlet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მხარდაჭერა.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Shape 15"/>
          <p:cNvSpPr/>
          <p:nvPr/>
        </p:nvSpPr>
        <p:spPr>
          <a:xfrm>
            <a:off x="9987141" y="40287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6"/>
          <p:cNvSpPr/>
          <p:nvPr/>
        </p:nvSpPr>
        <p:spPr>
          <a:xfrm>
            <a:off x="9759434" y="45564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9911834" y="4598075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620601" y="22598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2016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7648456" y="2740223"/>
            <a:ext cx="502116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გახდა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Open source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 და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Cross-platform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, რამაც მისი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Windows-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ზე,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macOS-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სა და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Linux-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ზე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გამოყენების საშუალება მოგვცა.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87640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PowerShell</a:t>
            </a:r>
            <a:r>
              <a:rPr lang="ka-GE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-ის უპირატესობები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39208" y="2991803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a-GE" sz="2187" dirty="0">
                <a:solidFill>
                  <a:srgbClr val="E5E0DF"/>
                </a:solidFill>
                <a:cs typeface="Poppins" pitchFamily="34" charset="-120"/>
              </a:rPr>
              <a:t>ავტომატიზაცია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537936" y="3506867"/>
            <a:ext cx="53882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საშუალებას გაძლევთ გააავტომატიზიროთ განმეორებადი ამოცანები, დაზოგოთ დრო და შეამციროთ ადამიანური შეცდომის რისკი.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80828" y="2991803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Cross-platform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8" y="3506867"/>
            <a:ext cx="538829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შეიძლება გამოყენებულ იქნას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Windows-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ზე,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macOS-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სა და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Linux-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ზე, რაც მას მრავალმხრივ ინსტრუმენტად აქცევს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IT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პროფესიონალებისთვის.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2190393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a-GE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ძლიერი</a:t>
            </a: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Scripting</a:t>
            </a:r>
            <a:r>
              <a:rPr lang="ka-GE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-ი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501824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ის სკრიპტირების შესაძლებლობები იძლევა კომპლექსური ამოცანების შესრულებას კოდის რამდენიმე ხაზით.</a:t>
            </a:r>
            <a:r>
              <a:rPr lang="ka-GE" sz="1750" dirty="0"/>
              <a:t>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574042" y="5010507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8892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a-GE" sz="2187" dirty="0">
                <a:solidFill>
                  <a:schemeClr val="bg1">
                    <a:lumMod val="95000"/>
                  </a:schemeClr>
                </a:solidFill>
              </a:rPr>
              <a:t>Კომპლექსური მიდგომა</a:t>
            </a:r>
            <a:endParaRPr lang="en-US" sz="218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18"/>
          <p:cNvSpPr/>
          <p:nvPr/>
        </p:nvSpPr>
        <p:spPr>
          <a:xfrm>
            <a:off x="8148398" y="5525572"/>
            <a:ext cx="55204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შეუფერხებლად ინტეგრირდება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Microsoft-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ის სხვა ტექნოლოგიებთან, რაც უზრუნველყოფს მართვის ერთიანობას.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572107"/>
            <a:ext cx="79170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a-GE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მარტივი </a:t>
            </a:r>
            <a:r>
              <a:rPr lang="en-US" sz="4374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PowerShell </a:t>
            </a:r>
            <a:r>
              <a:rPr lang="ka-GE" sz="4374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ბრძანებები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Get-Command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გამოიტანს ხელმისაწვდომი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ბრძანებების სიას</a:t>
            </a:r>
            <a:r>
              <a:rPr lang="ka-GE" sz="1750" dirty="0"/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Get-Help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91263"/>
            <a:ext cx="342834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გამოიტანს დეტალურ ინფორმაციასა და გამოყენების მაგალითებს კონკრეტული ბრძანებისთვის.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9449872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Get-Process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912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გვაჩვენებს ინფორმაციას სისტემაში მიმდინარე პროცესების შესახებ.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783556"/>
            <a:ext cx="100094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a-GE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კომპლექსური </a:t>
            </a: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PowerShell</a:t>
            </a:r>
            <a:r>
              <a:rPr lang="ka-GE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ბრძანებები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182941" y="30395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Invoke-Command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182941" y="3403997"/>
            <a:ext cx="49287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საშუალებას გაძლევთ გაუშვათ ბრძანებები დისტანციურ სისტემებზე, რაც გვაძლევს დისტანციური ადმინისტრირების საშუალებას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227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590088" y="30506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ConvertTo-Json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590088" y="338674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გარდაქმნის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ობიექტებს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JSON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ფორმატში, რაც უზრუნველყოფს სხვა სისტემებთან ინტეგრაციას.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182941" y="4881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Get-EventLog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228588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აბრუნებს პროცესის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Entry log 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-ებს, რაც გვაწვდის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troubleshooting-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ისთვის აუცილებელ ინფომაციას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524100" y="49246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Start-Transcript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524100" y="5298232"/>
            <a:ext cx="4838517" cy="951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ინახავს </a:t>
            </a:r>
            <a:r>
              <a:rPr lang="en-US" sz="1750" dirty="0">
                <a:solidFill>
                  <a:schemeClr val="bg1">
                    <a:lumMod val="95000"/>
                  </a:schemeClr>
                </a:solidFill>
              </a:rPr>
              <a:t>PowerShell-</a:t>
            </a:r>
            <a:r>
              <a:rPr lang="ka-GE" sz="1750" dirty="0">
                <a:solidFill>
                  <a:schemeClr val="bg1">
                    <a:lumMod val="95000"/>
                  </a:schemeClr>
                </a:solidFill>
              </a:rPr>
              <a:t>ის სესიის მთელ აქტივობას, რაც აადვილებს სკრიპტების გამართვას და დოკუმენტირებას.</a:t>
            </a:r>
            <a:endParaRPr lang="en-US" sz="17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-148233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826148" y="950070"/>
            <a:ext cx="11258256" cy="13817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a-GE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როგორ დავიწყოთ </a:t>
            </a: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PowerShell scripting</a:t>
            </a:r>
            <a:r>
              <a:rPr lang="ka-GE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55689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8715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a-GE" sz="2187" dirty="0">
                <a:solidFill>
                  <a:schemeClr val="bg1"/>
                </a:solidFill>
              </a:rPr>
              <a:t>სკრიპტინგის საფუძვლები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260163" y="4358045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აუცილებელია ვისწავლოთ </a:t>
            </a:r>
            <a:r>
              <a:rPr lang="en-US" sz="1750" dirty="0">
                <a:solidFill>
                  <a:schemeClr val="bg1"/>
                </a:solidFill>
              </a:rPr>
              <a:t>PowerShell </a:t>
            </a:r>
            <a:r>
              <a:rPr lang="ka-GE" sz="1750" dirty="0">
                <a:solidFill>
                  <a:schemeClr val="bg1"/>
                </a:solidFill>
              </a:rPr>
              <a:t>სკრიპტების სინტაქსი და სტრუქტურა, ცვლადების, ფუნქციებისა და კონტროლის ნაკადის ჩათვლით.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655689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8776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a-GE" sz="2187" dirty="0">
                <a:solidFill>
                  <a:schemeClr val="bg1"/>
                </a:solidFill>
              </a:rPr>
              <a:t>სკრიპტის შესრულება</a:t>
            </a:r>
            <a:endParaRPr lang="en-US" sz="2187" dirty="0">
              <a:solidFill>
                <a:schemeClr val="bg1"/>
              </a:solidFill>
            </a:endParaRPr>
          </a:p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</a:rPr>
              <a:t>(</a:t>
            </a:r>
            <a:r>
              <a:rPr lang="en-US" sz="2187" dirty="0" err="1">
                <a:solidFill>
                  <a:schemeClr val="bg1"/>
                </a:solidFill>
              </a:rPr>
              <a:t>Excecuting</a:t>
            </a:r>
            <a:r>
              <a:rPr lang="en-US" sz="2187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 6"/>
          <p:cNvSpPr/>
          <p:nvPr/>
        </p:nvSpPr>
        <p:spPr>
          <a:xfrm>
            <a:off x="5778221" y="471344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აუცილებელია გვესმოდეს როგორ გაუშვათ </a:t>
            </a:r>
            <a:r>
              <a:rPr lang="en-US" sz="1750" dirty="0">
                <a:solidFill>
                  <a:schemeClr val="bg1"/>
                </a:solidFill>
              </a:rPr>
              <a:t>PowerShell </a:t>
            </a:r>
            <a:r>
              <a:rPr lang="ka-GE" sz="1750" dirty="0">
                <a:solidFill>
                  <a:schemeClr val="bg1"/>
                </a:solidFill>
              </a:rPr>
              <a:t>სკრიპტები, ვმართოთ სკრიპტის შესრულების პოლიტიკა და სკრიპტის პარამეტრები.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655689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8776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a-GE" sz="2187" dirty="0">
                <a:solidFill>
                  <a:schemeClr val="bg1"/>
                </a:solidFill>
              </a:rPr>
              <a:t>სკრიპტის დეველოპმენტი 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3" name="Text 8"/>
          <p:cNvSpPr/>
          <p:nvPr/>
        </p:nvSpPr>
        <p:spPr>
          <a:xfrm>
            <a:off x="9296400" y="4358045"/>
            <a:ext cx="307383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გამოვიყენოთ სკრიპტის მოწინავე ტექნიკა, როგორიცაა „</a:t>
            </a:r>
            <a:r>
              <a:rPr lang="en-US" sz="1750" dirty="0">
                <a:solidFill>
                  <a:schemeClr val="bg1"/>
                </a:solidFill>
              </a:rPr>
              <a:t>Error Handling”</a:t>
            </a:r>
            <a:r>
              <a:rPr lang="ka-GE" sz="1750" dirty="0">
                <a:solidFill>
                  <a:schemeClr val="bg1"/>
                </a:solidFill>
              </a:rPr>
              <a:t>, </a:t>
            </a:r>
            <a:r>
              <a:rPr lang="en-US" sz="1750" dirty="0">
                <a:solidFill>
                  <a:schemeClr val="bg1"/>
                </a:solidFill>
              </a:rPr>
              <a:t>“Logging”</a:t>
            </a:r>
            <a:r>
              <a:rPr lang="ka-GE" sz="1750" dirty="0">
                <a:solidFill>
                  <a:schemeClr val="bg1"/>
                </a:solidFill>
              </a:rPr>
              <a:t> და მოდულარიზაცია, უფრო ძლიერი და მარტივად შესანარჩუნებელი კოდის შესაქმნელად.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2056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 </a:t>
            </a:r>
            <a:r>
              <a:rPr lang="ka-GE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და</a:t>
            </a: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debugging PowerShell</a:t>
            </a:r>
            <a:r>
              <a:rPr lang="ka-GE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-ში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38713"/>
            <a:ext cx="10554414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2045613" y="3046333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2267783" y="318718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Get-Error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075537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ამოიღებს დეტალურ ინფორმაციას უახლესი შეცდომის შესახებ.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2045613" y="4038838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267783" y="417968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Trace-Command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00973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აღრიცხავს </a:t>
            </a:r>
            <a:r>
              <a:rPr lang="en-US" sz="1750" dirty="0">
                <a:solidFill>
                  <a:schemeClr val="bg1"/>
                </a:solidFill>
              </a:rPr>
              <a:t>PowerShell </a:t>
            </a:r>
            <a:r>
              <a:rPr lang="ka-GE" sz="1750" dirty="0">
                <a:solidFill>
                  <a:schemeClr val="bg1"/>
                </a:solidFill>
              </a:rPr>
              <a:t>ბრძანების ან სკრიპტის შიდა ოპერაციებს, რაც ეხმარება </a:t>
            </a:r>
            <a:r>
              <a:rPr lang="en-US" sz="1750" dirty="0">
                <a:solidFill>
                  <a:schemeClr val="bg1"/>
                </a:solidFill>
              </a:rPr>
              <a:t>debugging</a:t>
            </a:r>
            <a:r>
              <a:rPr lang="ka-GE" sz="1750" dirty="0">
                <a:solidFill>
                  <a:schemeClr val="bg1"/>
                </a:solidFill>
              </a:rPr>
              <a:t>-ს</a:t>
            </a:r>
            <a:r>
              <a:rPr lang="ka-GE" sz="1750" dirty="0"/>
              <a:t>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031343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2267783" y="517219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Debug-Module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35796" y="5023723"/>
            <a:ext cx="51526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საშუალებას გაძლევთ შეისწავლოთ და გამართოთ </a:t>
            </a:r>
            <a:r>
              <a:rPr lang="en-US" sz="1750" dirty="0">
                <a:solidFill>
                  <a:schemeClr val="bg1"/>
                </a:solidFill>
              </a:rPr>
              <a:t>PowerShell </a:t>
            </a:r>
            <a:r>
              <a:rPr lang="ka-GE" sz="1750" dirty="0">
                <a:solidFill>
                  <a:schemeClr val="bg1"/>
                </a:solidFill>
              </a:rPr>
              <a:t>მოდულები და ფუნქციები </a:t>
            </a:r>
            <a:r>
              <a:rPr lang="ka-GE" sz="1750" dirty="0"/>
              <a:t>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6023848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2267783" y="616469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Write-Debug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399778" y="5957768"/>
            <a:ext cx="5288699" cy="10953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ათავსებს </a:t>
            </a:r>
            <a:r>
              <a:rPr lang="en-US" sz="1750" dirty="0">
                <a:solidFill>
                  <a:schemeClr val="bg1"/>
                </a:solidFill>
              </a:rPr>
              <a:t>debug</a:t>
            </a:r>
            <a:r>
              <a:rPr lang="ka-GE" sz="1750" dirty="0">
                <a:solidFill>
                  <a:schemeClr val="bg1"/>
                </a:solidFill>
              </a:rPr>
              <a:t> შეტყობინებას თქვენს კოდში, რაც უზრუნველყოფს კოდის „შიდა სამზარეულოს“ ხილვადობას მისი შესრულებისას.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141402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848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</a:rPr>
              <a:t>PowerShell-</a:t>
            </a:r>
            <a:r>
              <a:rPr lang="ka-GE" sz="4374" dirty="0">
                <a:solidFill>
                  <a:schemeClr val="bg1"/>
                </a:solidFill>
              </a:rPr>
              <a:t>ზე დაფუძნებული ინსტრუმენტები და აპლიკაციები</a:t>
            </a:r>
            <a:endParaRPr lang="en-US" sz="4374" dirty="0">
              <a:solidFill>
                <a:schemeClr val="bg1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16" y="346348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553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Azure PowerShell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75954"/>
            <a:ext cx="24963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გვეხმარება 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Azure </a:t>
            </a: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ღრუბლოვანი რესურსების მართვასა და ავტომატიზაციაში 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PowerShell cmdlet-</a:t>
            </a: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ების გამოყენებით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70" y="354886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090761" y="4274124"/>
            <a:ext cx="196143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Exchange PowerShell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67549" y="5101727"/>
            <a:ext cx="287583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გამოსადეგია </a:t>
            </a:r>
            <a:r>
              <a:rPr lang="en-US" sz="1750" dirty="0">
                <a:solidFill>
                  <a:schemeClr val="bg1"/>
                </a:solidFill>
              </a:rPr>
              <a:t>Microsoft Exchange Server-</a:t>
            </a:r>
            <a:r>
              <a:rPr lang="ka-GE" sz="1750" dirty="0">
                <a:solidFill>
                  <a:schemeClr val="bg1"/>
                </a:solidFill>
              </a:rPr>
              <a:t>ის ადმინისტრირება </a:t>
            </a:r>
            <a:r>
              <a:rPr lang="en-US" sz="1750" dirty="0">
                <a:solidFill>
                  <a:schemeClr val="bg1"/>
                </a:solidFill>
              </a:rPr>
              <a:t>PowerShell-</a:t>
            </a:r>
            <a:r>
              <a:rPr lang="ka-GE" sz="1750" dirty="0">
                <a:solidFill>
                  <a:schemeClr val="bg1"/>
                </a:solidFill>
              </a:rPr>
              <a:t>ზე დაფუძნებული ხელსაწყოებისა და სკრიპტების გამოყენებით.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370" y="356761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612287" y="429553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Active Directory PowerShell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743380" y="5123140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a-GE" sz="1750" dirty="0">
                <a:solidFill>
                  <a:schemeClr val="bg1"/>
                </a:solidFill>
              </a:rPr>
              <a:t>ამარტივებს </a:t>
            </a:r>
            <a:r>
              <a:rPr lang="en-US" sz="1750" dirty="0">
                <a:solidFill>
                  <a:schemeClr val="bg1"/>
                </a:solidFill>
              </a:rPr>
              <a:t>Active Directory </a:t>
            </a:r>
            <a:r>
              <a:rPr lang="ka-GE" sz="1750" dirty="0">
                <a:solidFill>
                  <a:schemeClr val="bg1"/>
                </a:solidFill>
              </a:rPr>
              <a:t>მართვის ამოცანებს </a:t>
            </a:r>
            <a:r>
              <a:rPr lang="en-US" sz="1750" dirty="0">
                <a:solidFill>
                  <a:schemeClr val="bg1"/>
                </a:solidFill>
              </a:rPr>
              <a:t>PowerShell cmdlet-</a:t>
            </a:r>
            <a:r>
              <a:rPr lang="ka-GE" sz="1750" dirty="0">
                <a:solidFill>
                  <a:schemeClr val="bg1"/>
                </a:solidFill>
              </a:rPr>
              <a:t>ებითა და სკრიპტებით</a:t>
            </a:r>
            <a:r>
              <a:rPr lang="ka-GE" sz="1750" dirty="0"/>
              <a:t>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8956" y="3517940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56467" y="4277906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Office 365 PowerShell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411045" y="5131312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Office 365 </a:t>
            </a:r>
            <a:r>
              <a:rPr lang="ka-GE" sz="1750" dirty="0">
                <a:solidFill>
                  <a:schemeClr val="bg1"/>
                </a:solidFill>
              </a:rPr>
              <a:t>სერვისებისა და კონფიგურაციების ავტომატიზაცია და მართვა </a:t>
            </a:r>
            <a:r>
              <a:rPr lang="en-US" sz="1750" dirty="0">
                <a:solidFill>
                  <a:schemeClr val="bg1"/>
                </a:solidFill>
              </a:rPr>
              <a:t>PowerShell-</a:t>
            </a:r>
            <a:r>
              <a:rPr lang="ka-GE" sz="1750" dirty="0">
                <a:solidFill>
                  <a:schemeClr val="bg1"/>
                </a:solidFill>
              </a:rPr>
              <a:t>ის გამოყენებით.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278868"/>
            <a:ext cx="98877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a-GE" sz="4374" dirty="0">
                <a:solidFill>
                  <a:schemeClr val="bg1"/>
                </a:solidFill>
              </a:rPr>
              <a:t>დასკვნა და </a:t>
            </a:r>
            <a:r>
              <a:rPr lang="en-US" sz="4374" dirty="0">
                <a:solidFill>
                  <a:schemeClr val="bg1"/>
                </a:solidFill>
              </a:rPr>
              <a:t>PowerShell</a:t>
            </a:r>
            <a:r>
              <a:rPr lang="ka-GE" sz="4374" dirty="0">
                <a:solidFill>
                  <a:schemeClr val="bg1"/>
                </a:solidFill>
              </a:rPr>
              <a:t>-ის მომავალი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5306497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PowerShell </a:t>
            </a: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გამოსადეგი ინსტრუმენტი გახდა 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</a:t>
            </a: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პროფესიონალებისთვის, რომელიც გვთავაზობს მძლავრ და მრავალმხრივ პლატფორმას როგორც სისტემის ადმინისტრირებისთვის, ასევე სხვადასხვა ამოცანის ავტომატიზაციისა და მართვისთვის. ტექნოლოგიური ლანდშაფტის განვითარებასთან ერთად, 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PowerShell-</a:t>
            </a: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ის მომავალი ნათელი რჩება, მუდმივი გაუმჯობესებებით, გაფართოებული 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cross-</a:t>
            </a: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პლატფორმული მხარდაჭერით და ახალი შესაძლებლობების ინტეგრირებით თანამედროვე 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</a:t>
            </a:r>
            <a:r>
              <a:rPr lang="ka-GE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გარემოს მზარდი საჭიროებების დასაკმაყოფილებლად.</a:t>
            </a: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527</Words>
  <Application>Microsoft Office PowerPoint</Application>
  <PresentationFormat>Custom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Luka Chakvetadze</cp:lastModifiedBy>
  <cp:revision>8</cp:revision>
  <dcterms:created xsi:type="dcterms:W3CDTF">2024-05-25T16:01:07Z</dcterms:created>
  <dcterms:modified xsi:type="dcterms:W3CDTF">2024-05-26T13:34:54Z</dcterms:modified>
</cp:coreProperties>
</file>