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3600450" cy="2520950"/>
  <p:notesSz cx="6858000" cy="9144000"/>
  <p:defaultTextStyle>
    <a:defPPr>
      <a:defRPr lang="en-US"/>
    </a:defPPr>
    <a:lvl1pPr marL="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4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2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96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70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4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1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9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688" y="-894"/>
      </p:cViewPr>
      <p:guideLst>
        <p:guide orient="horz" pos="79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5" y="783129"/>
            <a:ext cx="3060383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9" y="1428539"/>
            <a:ext cx="2520315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4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254" y="53104"/>
            <a:ext cx="318790" cy="11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34" y="53104"/>
            <a:ext cx="897612" cy="11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02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1" y="1619945"/>
            <a:ext cx="3060383" cy="500688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1" y="1068486"/>
            <a:ext cx="3060383" cy="551458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6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35" y="308700"/>
            <a:ext cx="608201" cy="87357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843" y="308700"/>
            <a:ext cx="608201" cy="87357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4" y="100955"/>
            <a:ext cx="3240405" cy="4201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564296"/>
            <a:ext cx="1590824" cy="235172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799468"/>
            <a:ext cx="1590824" cy="145246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0" y="564296"/>
            <a:ext cx="1591449" cy="235172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700" b="1"/>
            </a:lvl4pPr>
            <a:lvl5pPr marL="822960" indent="0">
              <a:buNone/>
              <a:defRPr sz="700" b="1"/>
            </a:lvl5pPr>
            <a:lvl6pPr marL="1028700" indent="0">
              <a:buNone/>
              <a:defRPr sz="700" b="1"/>
            </a:lvl6pPr>
            <a:lvl7pPr marL="1234440" indent="0">
              <a:buNone/>
              <a:defRPr sz="700" b="1"/>
            </a:lvl7pPr>
            <a:lvl8pPr marL="1440180" indent="0">
              <a:buNone/>
              <a:defRPr sz="700" b="1"/>
            </a:lvl8pPr>
            <a:lvl9pPr marL="164592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0" y="799468"/>
            <a:ext cx="1591449" cy="145246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0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4" y="100371"/>
            <a:ext cx="1184523" cy="427161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100372"/>
            <a:ext cx="2012752" cy="2151561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4" y="527532"/>
            <a:ext cx="1184523" cy="1724400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14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1764666"/>
            <a:ext cx="2160270" cy="20832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225252"/>
            <a:ext cx="2160270" cy="1512570"/>
          </a:xfrm>
        </p:spPr>
        <p:txBody>
          <a:bodyPr/>
          <a:lstStyle>
            <a:lvl1pPr marL="0" indent="0">
              <a:buNone/>
              <a:defRPr sz="1400"/>
            </a:lvl1pPr>
            <a:lvl2pPr marL="205740" indent="0">
              <a:buNone/>
              <a:defRPr sz="1300"/>
            </a:lvl2pPr>
            <a:lvl3pPr marL="411480" indent="0">
              <a:buNone/>
              <a:defRPr sz="110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1972994"/>
            <a:ext cx="2160270" cy="295862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500"/>
            </a:lvl2pPr>
            <a:lvl3pPr marL="411480" indent="0">
              <a:buNone/>
              <a:defRPr sz="5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4" y="100955"/>
            <a:ext cx="3240405" cy="420158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4" y="588222"/>
            <a:ext cx="3240405" cy="1663711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4" y="2336547"/>
            <a:ext cx="840105" cy="134218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D2292-6002-4099-A8BB-00811F662EB6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5" y="2336547"/>
            <a:ext cx="1140143" cy="134218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4" y="2336547"/>
            <a:ext cx="840105" cy="134218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7977-6126-4CD4-A5B0-EA773502D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2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4114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41148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5" t="9062" r="11346" b="12780"/>
          <a:stretch/>
        </p:blipFill>
        <p:spPr bwMode="auto">
          <a:xfrm>
            <a:off x="0" y="-24106"/>
            <a:ext cx="3621974" cy="254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8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4" t="8480" r="10043" b="4512"/>
          <a:stretch/>
        </p:blipFill>
        <p:spPr bwMode="auto">
          <a:xfrm>
            <a:off x="-23751" y="-35627"/>
            <a:ext cx="3624201" cy="255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3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" t="9955" r="10043" b="6354"/>
          <a:stretch/>
        </p:blipFill>
        <p:spPr bwMode="auto">
          <a:xfrm>
            <a:off x="-17234" y="-19036"/>
            <a:ext cx="3665850" cy="2539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0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4" t="11633" r="20774" b="7970"/>
          <a:stretch/>
        </p:blipFill>
        <p:spPr bwMode="auto">
          <a:xfrm>
            <a:off x="360065" y="71252"/>
            <a:ext cx="2736304" cy="234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1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9585" r="11079" b="4512"/>
          <a:stretch/>
        </p:blipFill>
        <p:spPr bwMode="auto">
          <a:xfrm>
            <a:off x="0" y="-23751"/>
            <a:ext cx="3600450" cy="254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7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2020-10-16T08:44:51Z</dcterms:created>
  <dcterms:modified xsi:type="dcterms:W3CDTF">2020-10-16T08:54:08Z</dcterms:modified>
</cp:coreProperties>
</file>