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8" r:id="rId9"/>
    <p:sldId id="261" r:id="rId10"/>
    <p:sldId id="263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06"/>
    <p:restoredTop sz="94724"/>
  </p:normalViewPr>
  <p:slideViewPr>
    <p:cSldViewPr snapToGrid="0">
      <p:cViewPr varScale="1">
        <p:scale>
          <a:sx n="81" d="100"/>
          <a:sy n="81" d="100"/>
        </p:scale>
        <p:origin x="20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D2F3F-495F-0C44-B006-7BCBD1C1DFD3}" type="datetimeFigureOut">
              <a:rPr kumimoji="1" lang="zh-TW" altLang="en-US" smtClean="0"/>
              <a:t>2025/5/18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D82D2-579A-A747-9D88-D6FCFF2BC2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09595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暫停輸出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D82D2-579A-A747-9D88-D6FCFF2BC2A4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37013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E3FF9A-D434-8EAE-0871-4BAC885E8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18657"/>
            <a:ext cx="7766936" cy="1732179"/>
          </a:xfrm>
        </p:spPr>
        <p:txBody>
          <a:bodyPr/>
          <a:lstStyle/>
          <a:p>
            <a:r>
              <a:rPr kumimoji="1" lang="zh-TW" altLang="en-US" dirty="0"/>
              <a:t>專題期中報告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66007DE-0F20-E3DE-420D-21F3F42339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電機二 賴禹衡</a:t>
            </a:r>
          </a:p>
        </p:txBody>
      </p:sp>
    </p:spTree>
    <p:extLst>
      <p:ext uri="{BB962C8B-B14F-4D97-AF65-F5344CB8AC3E}">
        <p14:creationId xmlns:p14="http://schemas.microsoft.com/office/powerpoint/2010/main" val="328963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0D71A-8D53-F565-C2CA-BD15A72A8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E63628-D2E4-C017-8691-F6F3749B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猜測：</a:t>
            </a:r>
            <a:r>
              <a:rPr kumimoji="1" lang="en-US" altLang="zh-TW" sz="2800" dirty="0"/>
              <a:t>RSRP</a:t>
            </a:r>
            <a:r>
              <a:rPr kumimoji="1" lang="zh-TW" altLang="en-US" sz="2800" dirty="0"/>
              <a:t>與</a:t>
            </a:r>
            <a:r>
              <a:rPr kumimoji="1" lang="en-US" altLang="zh-TW" sz="2800" dirty="0"/>
              <a:t>RSRP </a:t>
            </a:r>
            <a:r>
              <a:rPr kumimoji="1" lang="zh-TW" altLang="en-US" sz="2800" dirty="0"/>
              <a:t>在</a:t>
            </a:r>
            <a:r>
              <a:rPr kumimoji="1" lang="en-US" altLang="zh-TW" sz="2800" dirty="0"/>
              <a:t>HO</a:t>
            </a:r>
            <a:r>
              <a:rPr kumimoji="1" lang="zh-TW" altLang="en-US" sz="2800" dirty="0"/>
              <a:t>前後變化能得到一致的趨勢</a:t>
            </a:r>
            <a:endParaRPr kumimoji="1" lang="en-US" altLang="zh-TW" sz="2800" dirty="0"/>
          </a:p>
          <a:p>
            <a:r>
              <a:rPr kumimoji="1" lang="zh-TW" altLang="en-US" sz="2800" dirty="0"/>
              <a:t>結果看起來正負都有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但之後可能可以設定一個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門檻來篩檢是否有</a:t>
            </a:r>
            <a:r>
              <a:rPr kumimoji="1" lang="en-US" altLang="zh-TW" sz="2800" dirty="0"/>
              <a:t>HO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9F115D-1CF3-4672-4729-578DB96B7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312" y="2946400"/>
            <a:ext cx="7357688" cy="36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22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5B5F03-93F2-3D1B-D80D-C26700019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9E9D484-F014-4655-96B2-175D8CBD3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1777" y="909611"/>
            <a:ext cx="6424865" cy="4818649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4113148-A9D7-258D-0C2B-627F582C5E15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sz="280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BFEFDAA6-2451-9512-6327-E3D62A656967}"/>
              </a:ext>
            </a:extLst>
          </p:cNvPr>
          <p:cNvSpPr txBox="1">
            <a:spLocks/>
          </p:cNvSpPr>
          <p:nvPr/>
        </p:nvSpPr>
        <p:spPr>
          <a:xfrm>
            <a:off x="225358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sz="2800" dirty="0"/>
              <a:t>HO</a:t>
            </a:r>
            <a:r>
              <a:rPr kumimoji="1" lang="zh-TW" altLang="en-US" sz="2800" dirty="0"/>
              <a:t>前後的</a:t>
            </a:r>
            <a:r>
              <a:rPr kumimoji="1" lang="en-US" altLang="zh-TW" sz="2800" dirty="0"/>
              <a:t>loss rate </a:t>
            </a:r>
            <a:r>
              <a:rPr kumimoji="1" lang="zh-TW" altLang="en-US" sz="2800" dirty="0"/>
              <a:t>都會上升</a:t>
            </a:r>
            <a:endParaRPr kumimoji="1" lang="en-US" altLang="zh-TW" sz="2800" dirty="0"/>
          </a:p>
          <a:p>
            <a:r>
              <a:rPr kumimoji="1" lang="zh-TW" altLang="en-US" sz="2800" dirty="0"/>
              <a:t>可以針對</a:t>
            </a:r>
            <a:r>
              <a:rPr kumimoji="1" lang="en-US" altLang="zh-TW" sz="2800" dirty="0"/>
              <a:t>pre/post</a:t>
            </a:r>
            <a:r>
              <a:rPr kumimoji="1" lang="zh-TW" altLang="en-US" sz="2800" dirty="0"/>
              <a:t>大小不同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來研究</a:t>
            </a:r>
            <a:r>
              <a:rPr kumimoji="1" lang="en-US" altLang="zh-TW" sz="2800" dirty="0"/>
              <a:t> (LTE: pre &gt; post)</a:t>
            </a:r>
          </a:p>
        </p:txBody>
      </p:sp>
    </p:spTree>
    <p:extLst>
      <p:ext uri="{BB962C8B-B14F-4D97-AF65-F5344CB8AC3E}">
        <p14:creationId xmlns:p14="http://schemas.microsoft.com/office/powerpoint/2010/main" val="1122801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B3BD1-D4BA-92D4-62DB-E8645E6EA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8814738E-2A10-5E3F-1935-8966FBB13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2074" y="268220"/>
            <a:ext cx="6885608" cy="5164206"/>
          </a:xfr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9ECFC1A-11C7-7BAB-9E74-5E8C95299923}"/>
              </a:ext>
            </a:extLst>
          </p:cNvPr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zh-TW" sz="2800" dirty="0"/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BC8FE90-9C37-CCB4-507B-956CC766552C}"/>
              </a:ext>
            </a:extLst>
          </p:cNvPr>
          <p:cNvSpPr txBox="1">
            <a:spLocks/>
          </p:cNvSpPr>
          <p:nvPr/>
        </p:nvSpPr>
        <p:spPr>
          <a:xfrm>
            <a:off x="144318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800" dirty="0"/>
              <a:t>結果顯示</a:t>
            </a:r>
            <a:r>
              <a:rPr kumimoji="1" lang="en-US" altLang="zh-TW" sz="2800" dirty="0"/>
              <a:t>LTE HO </a:t>
            </a:r>
            <a:r>
              <a:rPr kumimoji="1" lang="zh-TW" altLang="en-US" sz="2800" dirty="0"/>
              <a:t>的</a:t>
            </a:r>
            <a:r>
              <a:rPr kumimoji="1" lang="en-US" altLang="zh-TW" sz="2800" dirty="0"/>
              <a:t>latency</a:t>
            </a:r>
          </a:p>
          <a:p>
            <a:pPr marL="0" indent="0">
              <a:buNone/>
            </a:pPr>
            <a:r>
              <a:rPr kumimoji="1" lang="zh-TW" altLang="en-US" sz="2800" dirty="0"/>
              <a:t>明顯高於其他</a:t>
            </a:r>
            <a:endParaRPr kumimoji="1" lang="en-US" altLang="zh-TW" sz="2800" dirty="0"/>
          </a:p>
          <a:p>
            <a:r>
              <a:rPr kumimoji="1" lang="zh-TW" altLang="en-US" sz="2800" dirty="0"/>
              <a:t>可以針對不同</a:t>
            </a:r>
            <a:r>
              <a:rPr kumimoji="1" lang="en-US" altLang="zh-TW" sz="2800" dirty="0"/>
              <a:t>HO</a:t>
            </a:r>
            <a:r>
              <a:rPr kumimoji="1" lang="zh-TW" altLang="en-US" sz="2800" dirty="0"/>
              <a:t>模式探討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en-US" altLang="zh-TW" sz="2800" dirty="0"/>
              <a:t>	</a:t>
            </a:r>
            <a:r>
              <a:rPr kumimoji="1" lang="zh-TW" altLang="en-US" sz="2800" dirty="0"/>
              <a:t>為何</a:t>
            </a:r>
            <a:r>
              <a:rPr kumimoji="1" lang="en-US" altLang="zh-TW" sz="2800" dirty="0"/>
              <a:t>latency </a:t>
            </a:r>
            <a:r>
              <a:rPr kumimoji="1" lang="zh-TW" altLang="en-US" sz="2800" dirty="0"/>
              <a:t>有差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475590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2E8BA-C4B5-ED21-B2B8-8883B027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程式實作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E43813A-B6FC-C807-B3B5-B1C51ED48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928383"/>
            <a:ext cx="4426689" cy="332001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403EDEB-CC9C-483F-254C-5A5796278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19239"/>
            <a:ext cx="4984404" cy="3738303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768D7D52-DF00-C87B-DA54-A958D1BE7F64}"/>
              </a:ext>
            </a:extLst>
          </p:cNvPr>
          <p:cNvSpPr txBox="1">
            <a:spLocks/>
          </p:cNvSpPr>
          <p:nvPr/>
        </p:nvSpPr>
        <p:spPr>
          <a:xfrm>
            <a:off x="144318" y="1930400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2800" dirty="0"/>
              <a:t>和第三篇論文的結果類似</a:t>
            </a:r>
            <a:endParaRPr kumimoji="1"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48840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EFF92-551B-C815-99FE-7F80E569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7D7F29-4C74-BD1E-9002-115EBBB15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800" dirty="0"/>
              <a:t>一、論文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二、程式實作</a:t>
            </a:r>
            <a:endParaRPr kumimoji="1" lang="en-US" altLang="zh-TW" sz="2800" dirty="0"/>
          </a:p>
          <a:p>
            <a:pPr marL="0" indent="0">
              <a:buNone/>
            </a:pPr>
            <a:r>
              <a:rPr kumimoji="1" lang="zh-TW" altLang="en-US" sz="2800" dirty="0"/>
              <a:t>三、參考資料</a:t>
            </a:r>
          </a:p>
        </p:txBody>
      </p:sp>
    </p:spTree>
    <p:extLst>
      <p:ext uri="{BB962C8B-B14F-4D97-AF65-F5344CB8AC3E}">
        <p14:creationId xmlns:p14="http://schemas.microsoft.com/office/powerpoint/2010/main" val="352175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DD09F7-76F0-36BC-347D-DB8716667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論文一、二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B9A8A-55E9-3388-2B00-8635BE741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sz="2800" dirty="0"/>
              <a:t>檢驗</a:t>
            </a:r>
            <a:r>
              <a:rPr kumimoji="1" lang="en-US" altLang="zh-TW" sz="2800" dirty="0"/>
              <a:t>4G</a:t>
            </a:r>
            <a:r>
              <a:rPr kumimoji="1" lang="zh-TW" altLang="en-US" sz="2800" dirty="0"/>
              <a:t>與</a:t>
            </a:r>
            <a:r>
              <a:rPr kumimoji="1" lang="en-US" altLang="zh-TW" sz="2800" dirty="0"/>
              <a:t>5G</a:t>
            </a:r>
            <a:r>
              <a:rPr kumimoji="1" lang="zh-TW" altLang="en-US" sz="2800" dirty="0"/>
              <a:t>的真實表現差別</a:t>
            </a:r>
            <a:endParaRPr kumimoji="1" lang="en-US" altLang="zh-TW" sz="2800" dirty="0"/>
          </a:p>
          <a:p>
            <a:r>
              <a:rPr kumimoji="1" lang="zh-TW" altLang="en-US" sz="2800" dirty="0"/>
              <a:t>覆蓋、吞吐、延遲、能耗測試</a:t>
            </a:r>
            <a:endParaRPr kumimoji="1" lang="en-US" altLang="zh-TW" sz="2800" dirty="0"/>
          </a:p>
          <a:p>
            <a:r>
              <a:rPr kumimoji="1" lang="zh-TW" altLang="en-US" sz="2800" dirty="0"/>
              <a:t>在高鐵上的</a:t>
            </a:r>
            <a:r>
              <a:rPr kumimoji="1" lang="en-US" altLang="zh-TW" sz="2800" dirty="0"/>
              <a:t>TCP stall </a:t>
            </a:r>
            <a:r>
              <a:rPr kumimoji="1" lang="zh-TW" altLang="en-US" sz="2800" dirty="0"/>
              <a:t>跟</a:t>
            </a:r>
            <a:r>
              <a:rPr kumimoji="1" lang="en-US" altLang="zh-TW" sz="2800" dirty="0"/>
              <a:t>LTE </a:t>
            </a:r>
            <a:r>
              <a:rPr kumimoji="1" lang="zh-TW" altLang="en-US" sz="2800" dirty="0"/>
              <a:t>斷線相關性</a:t>
            </a:r>
            <a:endParaRPr kumimoji="1" lang="en-US" altLang="zh-TW" sz="2800" dirty="0"/>
          </a:p>
          <a:p>
            <a:endParaRPr kumimoji="1"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B18863-8888-D036-EE14-7C9F51431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99" y="481965"/>
            <a:ext cx="4664040" cy="28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F281B-36BE-CB6E-F584-A030B958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論文一、二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D29609-FCA2-E6B4-8A80-7A51277F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主動：發送封包測試吞吐量、延遲與封包遺失率</a:t>
            </a:r>
            <a:endParaRPr kumimoji="1" lang="en-US" altLang="zh-TW" sz="2800" dirty="0"/>
          </a:p>
          <a:p>
            <a:r>
              <a:rPr kumimoji="1" lang="zh-TW" altLang="en-US" sz="2800" dirty="0"/>
              <a:t>被動：</a:t>
            </a:r>
            <a:r>
              <a:rPr kumimoji="1" lang="en-US" altLang="zh-TW" sz="2800" dirty="0"/>
              <a:t>RSRP</a:t>
            </a:r>
            <a:r>
              <a:rPr kumimoji="1" lang="zh-TW" altLang="en-US" sz="2800" dirty="0"/>
              <a:t>覆蓋、</a:t>
            </a:r>
            <a:r>
              <a:rPr kumimoji="1" lang="en-US" altLang="zh-TW" sz="2800" dirty="0"/>
              <a:t>HO</a:t>
            </a:r>
            <a:r>
              <a:rPr kumimoji="1" lang="zh-TW" altLang="en-US" sz="2800" dirty="0"/>
              <a:t>延遲、手機能耗</a:t>
            </a:r>
            <a:endParaRPr kumimoji="1" lang="en-US" altLang="zh-TW" sz="2800" dirty="0"/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30814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D2D06-4C50-5720-DB55-CC62856B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kumimoji="1" lang="zh-TW" altLang="en-US" dirty="0"/>
              <a:t>論文一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1FB3AB1-D027-29CE-3EBC-762268F53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6" y="2160589"/>
            <a:ext cx="6016329" cy="3560733"/>
          </a:xfrm>
        </p:spPr>
        <p:txBody>
          <a:bodyPr>
            <a:normAutofit/>
          </a:bodyPr>
          <a:lstStyle/>
          <a:p>
            <a:r>
              <a:rPr lang="en-US" sz="2800" dirty="0"/>
              <a:t>5G吞吐量可達Gbps等級</a:t>
            </a:r>
          </a:p>
          <a:p>
            <a:r>
              <a:rPr lang="en-US" sz="2800" dirty="0"/>
              <a:t>4G</a:t>
            </a:r>
            <a:r>
              <a:rPr lang="zh-TW" altLang="en-US" sz="2800" dirty="0"/>
              <a:t>的延遲明顯高於</a:t>
            </a:r>
            <a:r>
              <a:rPr lang="en-US" altLang="zh-TW" sz="2800" dirty="0"/>
              <a:t>5G</a:t>
            </a:r>
          </a:p>
          <a:p>
            <a:r>
              <a:rPr lang="zh-TW" altLang="en-US" sz="2800" dirty="0"/>
              <a:t>能耗方面</a:t>
            </a:r>
            <a:r>
              <a:rPr lang="en-US" altLang="zh-TW" sz="2800" dirty="0"/>
              <a:t>5G</a:t>
            </a:r>
            <a:r>
              <a:rPr lang="zh-TW" altLang="en-US" sz="2800" dirty="0"/>
              <a:t>是</a:t>
            </a:r>
            <a:r>
              <a:rPr lang="en-US" altLang="zh-TW" sz="2800" dirty="0"/>
              <a:t>4G</a:t>
            </a:r>
            <a:r>
              <a:rPr lang="zh-TW" altLang="en-US" sz="2800" dirty="0"/>
              <a:t>的</a:t>
            </a:r>
            <a:r>
              <a:rPr lang="en-US" altLang="zh-TW" sz="2800" dirty="0"/>
              <a:t>2~3</a:t>
            </a:r>
            <a:r>
              <a:rPr lang="zh-TW" altLang="en-US" sz="2800" dirty="0"/>
              <a:t>倍</a:t>
            </a:r>
            <a:br>
              <a:rPr lang="en-US" altLang="zh-TW" sz="2800" dirty="0"/>
            </a:br>
            <a:r>
              <a:rPr lang="zh-TW" altLang="en-US" sz="2800" dirty="0"/>
              <a:t>但搭配電源管理能使單位位元能耗低於</a:t>
            </a:r>
            <a:r>
              <a:rPr lang="en-US" altLang="zh-TW" sz="2800" dirty="0"/>
              <a:t>4G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7" name="內容版面配置區 6" descr="一張含有 文字, 字型, 行, 圖表 的圖片&#10;&#10;AI 產生的內容可能不正確。">
            <a:extLst>
              <a:ext uri="{FF2B5EF4-FFF2-40B4-BE49-F238E27FC236}">
                <a16:creationId xmlns:a16="http://schemas.microsoft.com/office/drawing/2014/main" id="{405C622A-F599-7CD5-058C-ECAC8A22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30" y="395613"/>
            <a:ext cx="3969088" cy="3264574"/>
          </a:xfrm>
          <a:prstGeom prst="rect">
            <a:avLst/>
          </a:prstGeom>
        </p:spPr>
      </p:pic>
      <p:pic>
        <p:nvPicPr>
          <p:cNvPr id="8" name="圖片 7" descr="一張含有 文字, 字型, 行, 螢幕擷取畫面 的圖片&#10;&#10;AI 產生的內容可能不正確。">
            <a:extLst>
              <a:ext uri="{FF2B5EF4-FFF2-40B4-BE49-F238E27FC236}">
                <a16:creationId xmlns:a16="http://schemas.microsoft.com/office/drawing/2014/main" id="{E69288B9-5A99-F4B9-AC2B-FE9CF845D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74" y="4591371"/>
            <a:ext cx="5740400" cy="20193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2951B3E-9295-D824-A922-E7DAC4AC7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1271" y="4583904"/>
            <a:ext cx="2996032" cy="227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93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CE3FE7-6EC8-C867-C686-33CCBA3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論文二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ECF293-0F58-821E-3B8B-9E60AA27A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不同斷線分類與斷線時間關係</a:t>
            </a:r>
            <a:endParaRPr kumimoji="1" lang="en-US" altLang="zh-TW" sz="2800" dirty="0"/>
          </a:p>
          <a:p>
            <a:endParaRPr kumimoji="1" lang="zh-TW" altLang="en-US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538390-5E38-0001-D205-16B44E30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73" y="3262528"/>
            <a:ext cx="5576027" cy="298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7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E6C666-E474-4267-647D-1F7EF6B0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論文三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CAAFFA-47C3-A11F-963D-9B3C9DDF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zh-TW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iperf3 </a:t>
            </a:r>
            <a:r>
              <a:rPr lang="zh-TW" altLang="en-US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來傳輸和接收封包</a:t>
            </a:r>
            <a:endParaRPr lang="en-US" altLang="zh-TW" sz="2800" i="0" u="none" strike="noStrike" dirty="0">
              <a:solidFill>
                <a:srgbClr val="131314"/>
              </a:solidFill>
              <a:effectLst/>
              <a:latin typeface="Google Sans Text"/>
            </a:endParaRPr>
          </a:p>
          <a:p>
            <a:r>
              <a:rPr kumimoji="1" lang="zh-TW" altLang="en-US" sz="2800" dirty="0"/>
              <a:t>分析封包遺失率</a:t>
            </a:r>
            <a:endParaRPr kumimoji="1" lang="en-US" altLang="zh-TW" sz="2800" dirty="0"/>
          </a:p>
          <a:p>
            <a:r>
              <a:rPr kumimoji="1" lang="zh-TW" altLang="en-US" sz="2800" dirty="0">
                <a:solidFill>
                  <a:srgbClr val="131314"/>
                </a:solidFill>
                <a:latin typeface="Google Sans Text"/>
              </a:rPr>
              <a:t>封包遺失與位置關係</a:t>
            </a:r>
            <a:endParaRPr kumimoji="1" lang="en-US" altLang="zh-TW" sz="2800" dirty="0">
              <a:solidFill>
                <a:srgbClr val="131314"/>
              </a:solidFill>
              <a:latin typeface="Google Sans Text"/>
            </a:endParaRPr>
          </a:p>
          <a:p>
            <a:r>
              <a:rPr kumimoji="1" lang="zh-TW" altLang="en-US" sz="2800" dirty="0">
                <a:solidFill>
                  <a:srgbClr val="131314"/>
                </a:solidFill>
                <a:latin typeface="Google Sans Text"/>
              </a:rPr>
              <a:t>延遲與</a:t>
            </a:r>
            <a:r>
              <a:rPr kumimoji="1" lang="en-US" altLang="zh-TW" sz="2800" dirty="0">
                <a:solidFill>
                  <a:srgbClr val="131314"/>
                </a:solidFill>
                <a:latin typeface="Google Sans Text"/>
              </a:rPr>
              <a:t>HO</a:t>
            </a:r>
            <a:r>
              <a:rPr kumimoji="1" lang="zh-TW" altLang="en-US" sz="2800" dirty="0">
                <a:solidFill>
                  <a:srgbClr val="131314"/>
                </a:solidFill>
                <a:latin typeface="Google Sans Text"/>
              </a:rPr>
              <a:t>關係</a:t>
            </a:r>
            <a:endParaRPr kumimoji="1" lang="en-US" altLang="zh-TW" sz="2800" dirty="0">
              <a:solidFill>
                <a:srgbClr val="131314"/>
              </a:solidFill>
              <a:latin typeface="Google Sans Text"/>
            </a:endParaRP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60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5191A-36F6-6DC3-CF72-48376695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論文三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D9C157-30D5-0F9D-844E-5D387C920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sz="2800" dirty="0"/>
              <a:t>不同</a:t>
            </a:r>
            <a:r>
              <a:rPr kumimoji="1" lang="en-US" altLang="zh-TW" sz="2800" dirty="0"/>
              <a:t>HO type </a:t>
            </a:r>
            <a:r>
              <a:rPr kumimoji="1" lang="zh-TW" altLang="en-US" sz="2800" dirty="0"/>
              <a:t>前後的</a:t>
            </a:r>
            <a:r>
              <a:rPr kumimoji="1" lang="en-US" altLang="zh-TW" sz="2800" dirty="0"/>
              <a:t>packet loss rate</a:t>
            </a:r>
          </a:p>
          <a:p>
            <a:endParaRPr kumimoji="1" lang="en-US" altLang="zh-TW" sz="2800" dirty="0"/>
          </a:p>
          <a:p>
            <a:r>
              <a:rPr lang="en-US" altLang="zh-TW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66% </a:t>
            </a:r>
            <a:r>
              <a:rPr lang="zh-TW" altLang="en-US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的 </a:t>
            </a:r>
            <a:r>
              <a:rPr lang="en" altLang="zh-TW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UL </a:t>
            </a:r>
            <a:r>
              <a:rPr lang="zh-TW" altLang="en-US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過度延遲和 </a:t>
            </a:r>
            <a:r>
              <a:rPr lang="en-US" altLang="zh-TW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67% </a:t>
            </a:r>
            <a:r>
              <a:rPr lang="zh-TW" altLang="en-US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的 </a:t>
            </a:r>
            <a:r>
              <a:rPr lang="en" altLang="zh-TW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DL</a:t>
            </a:r>
            <a:r>
              <a:rPr lang="zh-TW" altLang="en-US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過度延遲發生在與</a:t>
            </a:r>
            <a:r>
              <a:rPr lang="en-US" altLang="zh-TW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HO</a:t>
            </a:r>
            <a:r>
              <a:rPr lang="zh-TW" altLang="en-US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相關的時段內</a:t>
            </a:r>
            <a:endParaRPr kumimoji="1"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47657A-D974-9519-1E63-F6A23EEC55CC}"/>
              </a:ext>
            </a:extLst>
          </p:cNvPr>
          <p:cNvSpPr txBox="1"/>
          <p:nvPr/>
        </p:nvSpPr>
        <p:spPr>
          <a:xfrm>
            <a:off x="10898659" y="-9391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1884D48B-87B3-4657-8435-2435AE6DB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2903" y="423334"/>
            <a:ext cx="4842197" cy="26450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32F67C5-43AB-AC44-BE24-999372499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702" y="4061490"/>
            <a:ext cx="5416398" cy="279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0775C-2DF2-1618-6D76-6CB2AC21D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論文四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D7FB4-3CA9-8E61-43F1-F7DCB277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i="0" u="none" strike="noStrike" dirty="0">
                <a:solidFill>
                  <a:srgbClr val="131314"/>
                </a:solidFill>
                <a:effectLst/>
                <a:latin typeface="Google Sans Text"/>
              </a:rPr>
              <a:t>多射頻傳輸 </a:t>
            </a:r>
            <a:r>
              <a:rPr lang="zh-TW" altLang="en-US" sz="2800" dirty="0"/>
              <a:t>（</a:t>
            </a:r>
            <a:r>
              <a:rPr lang="en" altLang="zh-TW" sz="2800" dirty="0"/>
              <a:t>Multi-Radio Transmission</a:t>
            </a:r>
            <a:r>
              <a:rPr lang="zh-TW" altLang="en" sz="2800" dirty="0"/>
              <a:t>）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kumimoji="1" lang="zh-TW" altLang="en-US" sz="2800" dirty="0"/>
              <a:t>電腦連接不同手機（連接不同基地台）傳輸</a:t>
            </a:r>
            <a:endParaRPr lang="zh-TW" altLang="en" sz="2800" dirty="0"/>
          </a:p>
          <a:p>
            <a:r>
              <a:rPr lang="zh-TW" altLang="en-US" sz="2800" dirty="0"/>
              <a:t>頻段鎖定（</a:t>
            </a:r>
            <a:r>
              <a:rPr lang="en" altLang="zh-TW" sz="2800" dirty="0"/>
              <a:t>Band Locking</a:t>
            </a:r>
            <a:r>
              <a:rPr lang="zh-TW" altLang="en" sz="2800" dirty="0"/>
              <a:t>）</a:t>
            </a:r>
            <a:endParaRPr lang="en-US" altLang="zh-TW" sz="2800" dirty="0"/>
          </a:p>
          <a:p>
            <a:pPr marL="0" indent="0">
              <a:buNone/>
            </a:pPr>
            <a:r>
              <a:rPr lang="en-US" altLang="zh-TW" sz="2800" dirty="0"/>
              <a:t>	</a:t>
            </a:r>
            <a:r>
              <a:rPr lang="zh-TW" altLang="en-US" sz="2800" dirty="0"/>
              <a:t>固定頻段</a:t>
            </a:r>
            <a:endParaRPr lang="zh-TW" altLang="en" sz="2600" dirty="0"/>
          </a:p>
          <a:p>
            <a:r>
              <a:rPr lang="zh-TW" altLang="en-US" sz="2800" dirty="0"/>
              <a:t>組合應用（</a:t>
            </a:r>
            <a:r>
              <a:rPr lang="en" altLang="zh-TW" sz="2800" dirty="0"/>
              <a:t>Multi-Radio + Band Locking</a:t>
            </a:r>
            <a:r>
              <a:rPr lang="zh-TW" altLang="en" sz="2800" dirty="0"/>
              <a:t>）</a:t>
            </a:r>
          </a:p>
          <a:p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1992206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多面向</Template>
  <TotalTime>6106</TotalTime>
  <Words>309</Words>
  <Application>Microsoft Macintosh PowerPoint</Application>
  <PresentationFormat>寬螢幕</PresentationFormat>
  <Paragraphs>52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Google Sans Text</vt:lpstr>
      <vt:lpstr>Aptos</vt:lpstr>
      <vt:lpstr>Arial</vt:lpstr>
      <vt:lpstr>Trebuchet MS</vt:lpstr>
      <vt:lpstr>Wingdings 3</vt:lpstr>
      <vt:lpstr>多面向</vt:lpstr>
      <vt:lpstr>專題期中報告</vt:lpstr>
      <vt:lpstr>目錄</vt:lpstr>
      <vt:lpstr>論文一、二</vt:lpstr>
      <vt:lpstr>論文一、二</vt:lpstr>
      <vt:lpstr>論文一</vt:lpstr>
      <vt:lpstr>論文二</vt:lpstr>
      <vt:lpstr>論文三</vt:lpstr>
      <vt:lpstr>論文三</vt:lpstr>
      <vt:lpstr>論文四</vt:lpstr>
      <vt:lpstr>程式實作</vt:lpstr>
      <vt:lpstr>程式實作</vt:lpstr>
      <vt:lpstr>程式實作</vt:lpstr>
      <vt:lpstr>程式實作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賴禹衡</dc:creator>
  <cp:lastModifiedBy>賴禹衡</cp:lastModifiedBy>
  <cp:revision>14</cp:revision>
  <dcterms:created xsi:type="dcterms:W3CDTF">2025-04-27T07:01:02Z</dcterms:created>
  <dcterms:modified xsi:type="dcterms:W3CDTF">2025-05-18T12:57:02Z</dcterms:modified>
</cp:coreProperties>
</file>