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17341850" cy="4859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97"/>
    <p:restoredTop sz="96197"/>
  </p:normalViewPr>
  <p:slideViewPr>
    <p:cSldViewPr snapToGrid="0">
      <p:cViewPr>
        <p:scale>
          <a:sx n="179" d="100"/>
          <a:sy n="179" d="100"/>
        </p:scale>
        <p:origin x="-300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7731" y="795267"/>
            <a:ext cx="13006388" cy="1691770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7731" y="2552278"/>
            <a:ext cx="13006388" cy="1173215"/>
          </a:xfrm>
        </p:spPr>
        <p:txBody>
          <a:bodyPr/>
          <a:lstStyle>
            <a:lvl1pPr marL="0" indent="0" algn="ctr">
              <a:buNone/>
              <a:defRPr sz="1701"/>
            </a:lvl1pPr>
            <a:lvl2pPr marL="323972" indent="0" algn="ctr">
              <a:buNone/>
              <a:defRPr sz="1417"/>
            </a:lvl2pPr>
            <a:lvl3pPr marL="647944" indent="0" algn="ctr">
              <a:buNone/>
              <a:defRPr sz="1275"/>
            </a:lvl3pPr>
            <a:lvl4pPr marL="971916" indent="0" algn="ctr">
              <a:buNone/>
              <a:defRPr sz="1134"/>
            </a:lvl4pPr>
            <a:lvl5pPr marL="1295888" indent="0" algn="ctr">
              <a:buNone/>
              <a:defRPr sz="1134"/>
            </a:lvl5pPr>
            <a:lvl6pPr marL="1619860" indent="0" algn="ctr">
              <a:buNone/>
              <a:defRPr sz="1134"/>
            </a:lvl6pPr>
            <a:lvl7pPr marL="1943832" indent="0" algn="ctr">
              <a:buNone/>
              <a:defRPr sz="1134"/>
            </a:lvl7pPr>
            <a:lvl8pPr marL="2267803" indent="0" algn="ctr">
              <a:buNone/>
              <a:defRPr sz="1134"/>
            </a:lvl8pPr>
            <a:lvl9pPr marL="2591775" indent="0" algn="ctr">
              <a:buNone/>
              <a:defRPr sz="113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C164-4BE8-4848-99AC-8DB0608BD3CD}" type="datetimeFigureOut">
              <a:rPr kumimoji="1" lang="zh-CN" altLang="en-US" smtClean="0"/>
              <a:t>2023/11/25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8259-7DEC-A54B-A1DB-70CCD949AC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506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C164-4BE8-4848-99AC-8DB0608BD3CD}" type="datetimeFigureOut">
              <a:rPr kumimoji="1" lang="zh-CN" altLang="en-US" smtClean="0"/>
              <a:t>2023/11/25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8259-7DEC-A54B-A1DB-70CCD949AC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473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10262" y="258715"/>
            <a:ext cx="3739336" cy="411806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2252" y="258715"/>
            <a:ext cx="11001236" cy="411806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C164-4BE8-4848-99AC-8DB0608BD3CD}" type="datetimeFigureOut">
              <a:rPr kumimoji="1" lang="zh-CN" altLang="en-US" smtClean="0"/>
              <a:t>2023/11/25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8259-7DEC-A54B-A1DB-70CCD949AC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982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C164-4BE8-4848-99AC-8DB0608BD3CD}" type="datetimeFigureOut">
              <a:rPr kumimoji="1" lang="zh-CN" altLang="en-US" smtClean="0"/>
              <a:t>2023/11/25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8259-7DEC-A54B-A1DB-70CCD949AC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214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220" y="1211461"/>
            <a:ext cx="14957346" cy="2021349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3220" y="3251933"/>
            <a:ext cx="14957346" cy="1062980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1pPr>
            <a:lvl2pPr marL="323972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7944" indent="0">
              <a:buNone/>
              <a:defRPr sz="1275">
                <a:solidFill>
                  <a:schemeClr val="tx1">
                    <a:tint val="75000"/>
                  </a:schemeClr>
                </a:solidFill>
              </a:defRPr>
            </a:lvl3pPr>
            <a:lvl4pPr marL="97191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58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1986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3832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780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1775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C164-4BE8-4848-99AC-8DB0608BD3CD}" type="datetimeFigureOut">
              <a:rPr kumimoji="1" lang="zh-CN" altLang="en-US" smtClean="0"/>
              <a:t>2023/11/25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8259-7DEC-A54B-A1DB-70CCD949AC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661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2252" y="1293574"/>
            <a:ext cx="7370286" cy="30832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79312" y="1293574"/>
            <a:ext cx="7370286" cy="308320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C164-4BE8-4848-99AC-8DB0608BD3CD}" type="datetimeFigureOut">
              <a:rPr kumimoji="1" lang="zh-CN" altLang="en-US" smtClean="0"/>
              <a:t>2023/11/25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8259-7DEC-A54B-A1DB-70CCD949AC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5951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511" y="258715"/>
            <a:ext cx="14957346" cy="93924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512" y="1191213"/>
            <a:ext cx="7336415" cy="583795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3972" indent="0">
              <a:buNone/>
              <a:defRPr sz="1417" b="1"/>
            </a:lvl2pPr>
            <a:lvl3pPr marL="647944" indent="0">
              <a:buNone/>
              <a:defRPr sz="1275" b="1"/>
            </a:lvl3pPr>
            <a:lvl4pPr marL="971916" indent="0">
              <a:buNone/>
              <a:defRPr sz="1134" b="1"/>
            </a:lvl4pPr>
            <a:lvl5pPr marL="1295888" indent="0">
              <a:buNone/>
              <a:defRPr sz="1134" b="1"/>
            </a:lvl5pPr>
            <a:lvl6pPr marL="1619860" indent="0">
              <a:buNone/>
              <a:defRPr sz="1134" b="1"/>
            </a:lvl6pPr>
            <a:lvl7pPr marL="1943832" indent="0">
              <a:buNone/>
              <a:defRPr sz="1134" b="1"/>
            </a:lvl7pPr>
            <a:lvl8pPr marL="2267803" indent="0">
              <a:buNone/>
              <a:defRPr sz="1134" b="1"/>
            </a:lvl8pPr>
            <a:lvl9pPr marL="2591775" indent="0">
              <a:buNone/>
              <a:defRPr sz="113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4512" y="1775008"/>
            <a:ext cx="7336415" cy="261077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79312" y="1191213"/>
            <a:ext cx="7372545" cy="583795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3972" indent="0">
              <a:buNone/>
              <a:defRPr sz="1417" b="1"/>
            </a:lvl2pPr>
            <a:lvl3pPr marL="647944" indent="0">
              <a:buNone/>
              <a:defRPr sz="1275" b="1"/>
            </a:lvl3pPr>
            <a:lvl4pPr marL="971916" indent="0">
              <a:buNone/>
              <a:defRPr sz="1134" b="1"/>
            </a:lvl4pPr>
            <a:lvl5pPr marL="1295888" indent="0">
              <a:buNone/>
              <a:defRPr sz="1134" b="1"/>
            </a:lvl5pPr>
            <a:lvl6pPr marL="1619860" indent="0">
              <a:buNone/>
              <a:defRPr sz="1134" b="1"/>
            </a:lvl6pPr>
            <a:lvl7pPr marL="1943832" indent="0">
              <a:buNone/>
              <a:defRPr sz="1134" b="1"/>
            </a:lvl7pPr>
            <a:lvl8pPr marL="2267803" indent="0">
              <a:buNone/>
              <a:defRPr sz="1134" b="1"/>
            </a:lvl8pPr>
            <a:lvl9pPr marL="2591775" indent="0">
              <a:buNone/>
              <a:defRPr sz="113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79312" y="1775008"/>
            <a:ext cx="7372545" cy="261077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C164-4BE8-4848-99AC-8DB0608BD3CD}" type="datetimeFigureOut">
              <a:rPr kumimoji="1" lang="zh-CN" altLang="en-US" smtClean="0"/>
              <a:t>2023/11/25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8259-7DEC-A54B-A1DB-70CCD949AC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566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C164-4BE8-4848-99AC-8DB0608BD3CD}" type="datetimeFigureOut">
              <a:rPr kumimoji="1" lang="zh-CN" altLang="en-US" smtClean="0"/>
              <a:t>2023/11/25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8259-7DEC-A54B-A1DB-70CCD949AC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46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C164-4BE8-4848-99AC-8DB0608BD3CD}" type="datetimeFigureOut">
              <a:rPr kumimoji="1" lang="zh-CN" altLang="en-US" smtClean="0"/>
              <a:t>2023/11/25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8259-7DEC-A54B-A1DB-70CCD949AC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728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511" y="323956"/>
            <a:ext cx="5593198" cy="1133846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2545" y="699655"/>
            <a:ext cx="8779312" cy="3453280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511" y="1457802"/>
            <a:ext cx="5593198" cy="2700757"/>
          </a:xfrm>
        </p:spPr>
        <p:txBody>
          <a:bodyPr/>
          <a:lstStyle>
            <a:lvl1pPr marL="0" indent="0">
              <a:buNone/>
              <a:defRPr sz="1134"/>
            </a:lvl1pPr>
            <a:lvl2pPr marL="323972" indent="0">
              <a:buNone/>
              <a:defRPr sz="992"/>
            </a:lvl2pPr>
            <a:lvl3pPr marL="647944" indent="0">
              <a:buNone/>
              <a:defRPr sz="850"/>
            </a:lvl3pPr>
            <a:lvl4pPr marL="971916" indent="0">
              <a:buNone/>
              <a:defRPr sz="709"/>
            </a:lvl4pPr>
            <a:lvl5pPr marL="1295888" indent="0">
              <a:buNone/>
              <a:defRPr sz="709"/>
            </a:lvl5pPr>
            <a:lvl6pPr marL="1619860" indent="0">
              <a:buNone/>
              <a:defRPr sz="709"/>
            </a:lvl6pPr>
            <a:lvl7pPr marL="1943832" indent="0">
              <a:buNone/>
              <a:defRPr sz="709"/>
            </a:lvl7pPr>
            <a:lvl8pPr marL="2267803" indent="0">
              <a:buNone/>
              <a:defRPr sz="709"/>
            </a:lvl8pPr>
            <a:lvl9pPr marL="2591775" indent="0">
              <a:buNone/>
              <a:defRPr sz="70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C164-4BE8-4848-99AC-8DB0608BD3CD}" type="datetimeFigureOut">
              <a:rPr kumimoji="1" lang="zh-CN" altLang="en-US" smtClean="0"/>
              <a:t>2023/11/25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8259-7DEC-A54B-A1DB-70CCD949AC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5182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511" y="323956"/>
            <a:ext cx="5593198" cy="1133846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2545" y="699655"/>
            <a:ext cx="8779312" cy="3453280"/>
          </a:xfrm>
        </p:spPr>
        <p:txBody>
          <a:bodyPr anchor="t"/>
          <a:lstStyle>
            <a:lvl1pPr marL="0" indent="0">
              <a:buNone/>
              <a:defRPr sz="2268"/>
            </a:lvl1pPr>
            <a:lvl2pPr marL="323972" indent="0">
              <a:buNone/>
              <a:defRPr sz="1984"/>
            </a:lvl2pPr>
            <a:lvl3pPr marL="647944" indent="0">
              <a:buNone/>
              <a:defRPr sz="1701"/>
            </a:lvl3pPr>
            <a:lvl4pPr marL="971916" indent="0">
              <a:buNone/>
              <a:defRPr sz="1417"/>
            </a:lvl4pPr>
            <a:lvl5pPr marL="1295888" indent="0">
              <a:buNone/>
              <a:defRPr sz="1417"/>
            </a:lvl5pPr>
            <a:lvl6pPr marL="1619860" indent="0">
              <a:buNone/>
              <a:defRPr sz="1417"/>
            </a:lvl6pPr>
            <a:lvl7pPr marL="1943832" indent="0">
              <a:buNone/>
              <a:defRPr sz="1417"/>
            </a:lvl7pPr>
            <a:lvl8pPr marL="2267803" indent="0">
              <a:buNone/>
              <a:defRPr sz="1417"/>
            </a:lvl8pPr>
            <a:lvl9pPr marL="2591775" indent="0">
              <a:buNone/>
              <a:defRPr sz="141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511" y="1457802"/>
            <a:ext cx="5593198" cy="2700757"/>
          </a:xfrm>
        </p:spPr>
        <p:txBody>
          <a:bodyPr/>
          <a:lstStyle>
            <a:lvl1pPr marL="0" indent="0">
              <a:buNone/>
              <a:defRPr sz="1134"/>
            </a:lvl1pPr>
            <a:lvl2pPr marL="323972" indent="0">
              <a:buNone/>
              <a:defRPr sz="992"/>
            </a:lvl2pPr>
            <a:lvl3pPr marL="647944" indent="0">
              <a:buNone/>
              <a:defRPr sz="850"/>
            </a:lvl3pPr>
            <a:lvl4pPr marL="971916" indent="0">
              <a:buNone/>
              <a:defRPr sz="709"/>
            </a:lvl4pPr>
            <a:lvl5pPr marL="1295888" indent="0">
              <a:buNone/>
              <a:defRPr sz="709"/>
            </a:lvl5pPr>
            <a:lvl6pPr marL="1619860" indent="0">
              <a:buNone/>
              <a:defRPr sz="709"/>
            </a:lvl6pPr>
            <a:lvl7pPr marL="1943832" indent="0">
              <a:buNone/>
              <a:defRPr sz="709"/>
            </a:lvl7pPr>
            <a:lvl8pPr marL="2267803" indent="0">
              <a:buNone/>
              <a:defRPr sz="709"/>
            </a:lvl8pPr>
            <a:lvl9pPr marL="2591775" indent="0">
              <a:buNone/>
              <a:defRPr sz="70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DC164-4BE8-4848-99AC-8DB0608BD3CD}" type="datetimeFigureOut">
              <a:rPr kumimoji="1" lang="zh-CN" altLang="en-US" smtClean="0"/>
              <a:t>2023/11/25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C8259-7DEC-A54B-A1DB-70CCD949AC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527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2252" y="258715"/>
            <a:ext cx="14957346" cy="939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2252" y="1293574"/>
            <a:ext cx="14957346" cy="30832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2252" y="4503887"/>
            <a:ext cx="3901916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DC164-4BE8-4848-99AC-8DB0608BD3CD}" type="datetimeFigureOut">
              <a:rPr kumimoji="1" lang="zh-CN" altLang="en-US" smtClean="0"/>
              <a:t>2023/11/25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44488" y="4503887"/>
            <a:ext cx="5852874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47682" y="4503887"/>
            <a:ext cx="3901916" cy="258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C8259-7DEC-A54B-A1DB-70CCD949AC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100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47944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1986" indent="-161986" algn="l" defTabSz="647944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5958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09930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4pPr>
      <a:lvl5pPr marL="1457874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5pPr>
      <a:lvl6pPr marL="1781846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6pPr>
      <a:lvl7pPr marL="2105817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7pPr>
      <a:lvl8pPr marL="2429789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8pPr>
      <a:lvl9pPr marL="2753761" indent="-161986" algn="l" defTabSz="647944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2pPr>
      <a:lvl3pPr marL="647944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3pPr>
      <a:lvl4pPr marL="971916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4pPr>
      <a:lvl5pPr marL="1295888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5pPr>
      <a:lvl6pPr marL="1619860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6pPr>
      <a:lvl7pPr marL="1943832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7pPr>
      <a:lvl8pPr marL="2267803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8pPr>
      <a:lvl9pPr marL="2591775" algn="l" defTabSz="647944" rtl="0" eaLnBrk="1" latinLnBrk="0" hangingPunct="1">
        <a:defRPr sz="12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662CDBA-2B19-FC2F-6B6B-BB16EE1D3C88}"/>
              </a:ext>
            </a:extLst>
          </p:cNvPr>
          <p:cNvSpPr/>
          <p:nvPr/>
        </p:nvSpPr>
        <p:spPr>
          <a:xfrm>
            <a:off x="2427177" y="866955"/>
            <a:ext cx="1369751" cy="83723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81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Delay-and-sum</a:t>
            </a:r>
            <a:endParaRPr kumimoji="1" lang="zh-CN" altLang="en-US" sz="1629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4DBB6E-3BC1-3726-EB4C-40407163B72B}"/>
              </a:ext>
            </a:extLst>
          </p:cNvPr>
          <p:cNvSpPr txBox="1"/>
          <p:nvPr/>
        </p:nvSpPr>
        <p:spPr>
          <a:xfrm>
            <a:off x="456823" y="1848924"/>
            <a:ext cx="108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/>
              <a:t>Sinogram</a:t>
            </a:r>
            <a:endParaRPr kumimoji="1"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CDEA9D3-3CF5-E942-4ED4-D8E7117FC0A0}"/>
              </a:ext>
            </a:extLst>
          </p:cNvPr>
          <p:cNvSpPr txBox="1"/>
          <p:nvPr/>
        </p:nvSpPr>
        <p:spPr>
          <a:xfrm>
            <a:off x="7672988" y="1795671"/>
            <a:ext cx="1591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Stacks of small patches</a:t>
            </a:r>
            <a:endParaRPr kumimoji="1"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62AE2F-73A0-6133-7E6A-FFDCB22A7D39}"/>
              </a:ext>
            </a:extLst>
          </p:cNvPr>
          <p:cNvSpPr txBox="1"/>
          <p:nvPr/>
        </p:nvSpPr>
        <p:spPr>
          <a:xfrm>
            <a:off x="7932259" y="4231426"/>
            <a:ext cx="1063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/>
              <a:t>PSF stack</a:t>
            </a:r>
            <a:endParaRPr kumimoji="1" lang="zh-CN" altLang="en-US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9478E9E-0AAB-A4E2-45C8-206BDF346347}"/>
              </a:ext>
            </a:extLst>
          </p:cNvPr>
          <p:cNvSpPr/>
          <p:nvPr/>
        </p:nvSpPr>
        <p:spPr>
          <a:xfrm>
            <a:off x="3666299" y="3052844"/>
            <a:ext cx="1126449" cy="1190722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81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</a:p>
          <a:p>
            <a:pPr algn="ctr"/>
            <a:r>
              <a:rPr kumimoji="1" lang="en-US" altLang="zh-CN" sz="181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kumimoji="1" lang="en-US" altLang="zh-CN" sz="1810" baseline="-250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en-US" altLang="zh-CN" sz="181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1" lang="en-US" altLang="zh-CN" sz="181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kumimoji="1" lang="en-US" altLang="zh-CN" sz="1810" baseline="-250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kumimoji="1" lang="en-US" altLang="zh-CN" sz="1810" baseline="-250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zh-CN" sz="181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Delays</a:t>
            </a:r>
            <a:endParaRPr kumimoji="1" lang="zh-CN" altLang="en-US" sz="1629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8418AD4-3F9D-0C38-3346-72CADCBE5F08}"/>
              </a:ext>
            </a:extLst>
          </p:cNvPr>
          <p:cNvSpPr/>
          <p:nvPr/>
        </p:nvSpPr>
        <p:spPr>
          <a:xfrm>
            <a:off x="9866353" y="1944702"/>
            <a:ext cx="1454811" cy="98926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81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WienerNet</a:t>
            </a:r>
            <a:endParaRPr kumimoji="1" lang="zh-CN" altLang="en-US" sz="1629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4381DEC-05F5-C922-3FCB-D9FC0C9D8B37}"/>
              </a:ext>
            </a:extLst>
          </p:cNvPr>
          <p:cNvSpPr txBox="1"/>
          <p:nvPr/>
        </p:nvSpPr>
        <p:spPr>
          <a:xfrm>
            <a:off x="15135875" y="3428328"/>
            <a:ext cx="2120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Reconstructed image</a:t>
            </a:r>
            <a:endParaRPr kumimoji="1" lang="zh-CN" altLang="en-US" b="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8D1366-39C4-13F7-6302-E36F239A4EAB}"/>
              </a:ext>
            </a:extLst>
          </p:cNvPr>
          <p:cNvSpPr/>
          <p:nvPr/>
        </p:nvSpPr>
        <p:spPr>
          <a:xfrm>
            <a:off x="6332075" y="1031643"/>
            <a:ext cx="869224" cy="507859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81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Crop</a:t>
            </a:r>
            <a:endParaRPr kumimoji="1" lang="zh-CN" altLang="en-US" sz="1629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7B377E5-0E3B-4BAE-E76A-7BFC778B31FD}"/>
              </a:ext>
            </a:extLst>
          </p:cNvPr>
          <p:cNvSpPr txBox="1"/>
          <p:nvPr/>
        </p:nvSpPr>
        <p:spPr>
          <a:xfrm>
            <a:off x="4337096" y="2122704"/>
            <a:ext cx="145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Image stack</a:t>
            </a:r>
            <a:endParaRPr kumimoji="1" lang="zh-CN" altLang="en-US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7969FA6-ADB2-F76E-824F-F6B018998DE6}"/>
              </a:ext>
            </a:extLst>
          </p:cNvPr>
          <p:cNvSpPr/>
          <p:nvPr/>
        </p:nvSpPr>
        <p:spPr>
          <a:xfrm>
            <a:off x="13625935" y="2063132"/>
            <a:ext cx="1177442" cy="752405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81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</a:p>
          <a:p>
            <a:pPr algn="ctr"/>
            <a:r>
              <a:rPr kumimoji="1" lang="en-US" altLang="zh-CN" sz="181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patches</a:t>
            </a:r>
            <a:endParaRPr kumimoji="1" lang="zh-CN" altLang="en-US" sz="1629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E5F9A05-3C98-2BD9-C98A-A61EB322B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8004" y="1427557"/>
            <a:ext cx="2023553" cy="202355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62F844FA-2BFE-0E53-6D92-EB5FEB402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166" y="222479"/>
            <a:ext cx="1633957" cy="162812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78055D6-3EFE-2D7D-BF43-34CD26679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6839" y="220802"/>
            <a:ext cx="1633957" cy="162812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713A682-17A8-4DE6-D7A2-400A5A6A0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50" y="692107"/>
            <a:ext cx="1743557" cy="1186928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83B897A2-9F20-B6C0-EDC9-54DB8AD3FF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6837" y="2614268"/>
            <a:ext cx="1633956" cy="1628121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8B2B217A-A2FD-267A-AEF6-B707E4C1C2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31505" y="1797290"/>
            <a:ext cx="1284088" cy="1284088"/>
          </a:xfrm>
          <a:prstGeom prst="rect">
            <a:avLst/>
          </a:prstGeom>
        </p:spPr>
      </p:pic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7F87D32F-5AC1-6D6F-51BB-FE4BFFEBB0D7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>
            <a:off x="11321163" y="2439334"/>
            <a:ext cx="510342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33819472-80F3-DB5A-59FB-082FDAE3C0D1}"/>
              </a:ext>
            </a:extLst>
          </p:cNvPr>
          <p:cNvCxnSpPr>
            <a:cxnSpLocks/>
            <a:stCxn id="27" idx="3"/>
            <a:endCxn id="17" idx="1"/>
          </p:cNvCxnSpPr>
          <p:nvPr/>
        </p:nvCxnSpPr>
        <p:spPr>
          <a:xfrm>
            <a:off x="13115593" y="2439334"/>
            <a:ext cx="510342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BF5EDFBC-CE0F-2155-3B5F-777CD3BBA99F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14803377" y="2439334"/>
            <a:ext cx="374626" cy="1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B40356A1-14CA-4139-37B6-DD9E7C2502DA}"/>
              </a:ext>
            </a:extLst>
          </p:cNvPr>
          <p:cNvCxnSpPr>
            <a:cxnSpLocks/>
            <a:stCxn id="24" idx="3"/>
            <a:endCxn id="5" idx="1"/>
          </p:cNvCxnSpPr>
          <p:nvPr/>
        </p:nvCxnSpPr>
        <p:spPr>
          <a:xfrm>
            <a:off x="1877706" y="1285571"/>
            <a:ext cx="549470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1419AF97-C3CA-BAD8-8DA8-54D40F5AF1A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853123" y="1285572"/>
            <a:ext cx="478953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DBE3E25A-4034-4582-CF8F-F0504EA8AC3D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7201300" y="1285572"/>
            <a:ext cx="450597" cy="1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直线箭头连接符 1024">
            <a:extLst>
              <a:ext uri="{FF2B5EF4-FFF2-40B4-BE49-F238E27FC236}">
                <a16:creationId xmlns:a16="http://schemas.microsoft.com/office/drawing/2014/main" id="{1FAF56DF-AD32-705F-83B0-0597E2DB234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796928" y="1285571"/>
            <a:ext cx="478953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直线箭头连接符 1028">
            <a:extLst>
              <a:ext uri="{FF2B5EF4-FFF2-40B4-BE49-F238E27FC236}">
                <a16:creationId xmlns:a16="http://schemas.microsoft.com/office/drawing/2014/main" id="{32041A26-F57C-D818-5898-9A20CA2B0930}"/>
              </a:ext>
            </a:extLst>
          </p:cNvPr>
          <p:cNvCxnSpPr>
            <a:cxnSpLocks/>
            <a:stCxn id="9" idx="3"/>
            <a:endCxn id="1069" idx="1"/>
          </p:cNvCxnSpPr>
          <p:nvPr/>
        </p:nvCxnSpPr>
        <p:spPr>
          <a:xfrm>
            <a:off x="4792747" y="3648205"/>
            <a:ext cx="486794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肘形连接符 1030">
            <a:extLst>
              <a:ext uri="{FF2B5EF4-FFF2-40B4-BE49-F238E27FC236}">
                <a16:creationId xmlns:a16="http://schemas.microsoft.com/office/drawing/2014/main" id="{4C12CD1B-0683-85CC-E15C-A66B0F73F123}"/>
              </a:ext>
            </a:extLst>
          </p:cNvPr>
          <p:cNvCxnSpPr>
            <a:cxnSpLocks/>
          </p:cNvCxnSpPr>
          <p:nvPr/>
        </p:nvCxnSpPr>
        <p:spPr>
          <a:xfrm>
            <a:off x="9271413" y="1254741"/>
            <a:ext cx="585558" cy="1211007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肘形连接符 1033">
            <a:extLst>
              <a:ext uri="{FF2B5EF4-FFF2-40B4-BE49-F238E27FC236}">
                <a16:creationId xmlns:a16="http://schemas.microsoft.com/office/drawing/2014/main" id="{2390D0AE-F202-6531-B661-44EA29EB25E0}"/>
              </a:ext>
            </a:extLst>
          </p:cNvPr>
          <p:cNvCxnSpPr>
            <a:cxnSpLocks/>
          </p:cNvCxnSpPr>
          <p:nvPr/>
        </p:nvCxnSpPr>
        <p:spPr>
          <a:xfrm flipV="1">
            <a:off x="9271412" y="2388749"/>
            <a:ext cx="292781" cy="1259457"/>
          </a:xfrm>
          <a:prstGeom prst="bentConnector2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直线箭头连接符 1047">
            <a:extLst>
              <a:ext uri="{FF2B5EF4-FFF2-40B4-BE49-F238E27FC236}">
                <a16:creationId xmlns:a16="http://schemas.microsoft.com/office/drawing/2014/main" id="{A399BAEC-491E-7A56-9162-055210761FCA}"/>
              </a:ext>
            </a:extLst>
          </p:cNvPr>
          <p:cNvCxnSpPr>
            <a:cxnSpLocks/>
            <a:stCxn id="1069" idx="3"/>
          </p:cNvCxnSpPr>
          <p:nvPr/>
        </p:nvCxnSpPr>
        <p:spPr>
          <a:xfrm flipV="1">
            <a:off x="7244096" y="3647599"/>
            <a:ext cx="414072" cy="60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1" name="文本框 1050">
            <a:extLst>
              <a:ext uri="{FF2B5EF4-FFF2-40B4-BE49-F238E27FC236}">
                <a16:creationId xmlns:a16="http://schemas.microsoft.com/office/drawing/2014/main" id="{8510FC17-7116-81D6-99AA-D723AD1615E9}"/>
              </a:ext>
            </a:extLst>
          </p:cNvPr>
          <p:cNvSpPr txBox="1"/>
          <p:nvPr/>
        </p:nvSpPr>
        <p:spPr>
          <a:xfrm>
            <a:off x="5664023" y="4214305"/>
            <a:ext cx="11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/>
              <a:t>Wavefront</a:t>
            </a:r>
            <a:endParaRPr kumimoji="1" lang="zh-CN" altLang="en-US" b="1" dirty="0"/>
          </a:p>
        </p:txBody>
      </p:sp>
      <p:pic>
        <p:nvPicPr>
          <p:cNvPr id="1069" name="图片 1068">
            <a:extLst>
              <a:ext uri="{FF2B5EF4-FFF2-40B4-BE49-F238E27FC236}">
                <a16:creationId xmlns:a16="http://schemas.microsoft.com/office/drawing/2014/main" id="{98AD242B-3994-0C34-6291-7CEA0DE7FA53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5279542" y="3006547"/>
            <a:ext cx="1964031" cy="1283316"/>
          </a:xfrm>
          <a:prstGeom prst="rect">
            <a:avLst/>
          </a:prstGeom>
        </p:spPr>
      </p:pic>
      <p:sp>
        <p:nvSpPr>
          <p:cNvPr id="1107" name="文本框 1106">
            <a:extLst>
              <a:ext uri="{FF2B5EF4-FFF2-40B4-BE49-F238E27FC236}">
                <a16:creationId xmlns:a16="http://schemas.microsoft.com/office/drawing/2014/main" id="{F86B8402-C435-9152-92CD-8563A3231171}"/>
              </a:ext>
            </a:extLst>
          </p:cNvPr>
          <p:cNvSpPr txBox="1"/>
          <p:nvPr/>
        </p:nvSpPr>
        <p:spPr>
          <a:xfrm>
            <a:off x="11413500" y="3081378"/>
            <a:ext cx="212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/>
              <a:t>Deblurred patches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934880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642</TotalTime>
  <Words>24</Words>
  <Application>Microsoft Macintosh PowerPoint</Application>
  <PresentationFormat>自定义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TIANAO</dc:creator>
  <cp:lastModifiedBy>LI TIANAO</cp:lastModifiedBy>
  <cp:revision>10</cp:revision>
  <dcterms:created xsi:type="dcterms:W3CDTF">2023-11-25T17:46:45Z</dcterms:created>
  <dcterms:modified xsi:type="dcterms:W3CDTF">2023-11-26T04:29:39Z</dcterms:modified>
</cp:coreProperties>
</file>