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56" r:id="rId2"/>
  </p:sldIdLst>
  <p:sldSz cx="7920038" cy="377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B79"/>
    <a:srgbClr val="591476"/>
    <a:srgbClr val="FFF799"/>
    <a:srgbClr val="0070C0"/>
    <a:srgbClr val="76D6FF"/>
    <a:srgbClr val="FF8AD8"/>
    <a:srgbClr val="00FA00"/>
    <a:srgbClr val="73FDD6"/>
    <a:srgbClr val="FFF362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94719"/>
  </p:normalViewPr>
  <p:slideViewPr>
    <p:cSldViewPr snapToGrid="0">
      <p:cViewPr>
        <p:scale>
          <a:sx n="225" d="100"/>
          <a:sy n="225" d="100"/>
        </p:scale>
        <p:origin x="171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B7407-F778-7048-9B08-DF870E387F6B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6850" y="1143000"/>
            <a:ext cx="6464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5D360-6289-834E-80A5-B7255036BD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27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1pPr>
    <a:lvl2pPr marL="232530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2pPr>
    <a:lvl3pPr marL="465058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3pPr>
    <a:lvl4pPr marL="697588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4pPr>
    <a:lvl5pPr marL="930118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5pPr>
    <a:lvl6pPr marL="1162646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6pPr>
    <a:lvl7pPr marL="1395176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7pPr>
    <a:lvl8pPr marL="1627705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8pPr>
    <a:lvl9pPr marL="1860234" algn="l" defTabSz="465058" rtl="0" eaLnBrk="1" latinLnBrk="0" hangingPunct="1">
      <a:defRPr sz="6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96850" y="1143000"/>
            <a:ext cx="64643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5D360-6289-834E-80A5-B7255036BD6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70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618599"/>
            <a:ext cx="5940029" cy="1315944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1985290"/>
            <a:ext cx="5940029" cy="912586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19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97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01241"/>
            <a:ext cx="1707758" cy="32032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01241"/>
            <a:ext cx="5024274" cy="32032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839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768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42335"/>
            <a:ext cx="6831033" cy="1572307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529517"/>
            <a:ext cx="6831033" cy="826839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325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006207"/>
            <a:ext cx="3366016" cy="23982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006207"/>
            <a:ext cx="3366016" cy="23982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08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01242"/>
            <a:ext cx="6831033" cy="7305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926586"/>
            <a:ext cx="3350547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380691"/>
            <a:ext cx="3350547" cy="203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926586"/>
            <a:ext cx="3367048" cy="454105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380691"/>
            <a:ext cx="3367048" cy="20307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8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934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28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51989"/>
            <a:ext cx="2554418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544227"/>
            <a:ext cx="4009519" cy="2686135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133952"/>
            <a:ext cx="2554418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45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51989"/>
            <a:ext cx="2554418" cy="881962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544227"/>
            <a:ext cx="4009519" cy="2686135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133952"/>
            <a:ext cx="2554418" cy="2100785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117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01242"/>
            <a:ext cx="6831033" cy="730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006207"/>
            <a:ext cx="6831033" cy="239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3503350"/>
            <a:ext cx="1782009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54C27-DF14-C749-8275-2CAAA9F43E1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3503350"/>
            <a:ext cx="2673013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3503350"/>
            <a:ext cx="1782009" cy="2012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A05E0-DE56-4846-AA73-4AA0670D34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93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圆角矩形 174">
            <a:extLst>
              <a:ext uri="{FF2B5EF4-FFF2-40B4-BE49-F238E27FC236}">
                <a16:creationId xmlns:a16="http://schemas.microsoft.com/office/drawing/2014/main" id="{528A40AE-0303-46B8-9B1F-D8DC9BACDEB7}"/>
              </a:ext>
            </a:extLst>
          </p:cNvPr>
          <p:cNvSpPr/>
          <p:nvPr/>
        </p:nvSpPr>
        <p:spPr>
          <a:xfrm>
            <a:off x="1912578" y="673553"/>
            <a:ext cx="4288178" cy="2229720"/>
          </a:xfrm>
          <a:prstGeom prst="roundRect">
            <a:avLst/>
          </a:prstGeom>
          <a:solidFill>
            <a:srgbClr val="FFF362">
              <a:alpha val="65000"/>
            </a:srgbClr>
          </a:solidFill>
          <a:ln w="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75" dirty="0"/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287CD4A8-948B-789C-D7AC-862D5B8C2C6F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949962" y="1788412"/>
            <a:ext cx="430966" cy="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文本框 175">
            <a:extLst>
              <a:ext uri="{FF2B5EF4-FFF2-40B4-BE49-F238E27FC236}">
                <a16:creationId xmlns:a16="http://schemas.microsoft.com/office/drawing/2014/main" id="{CF49C5E7-65B0-DE9C-852E-7D397D286F7F}"/>
              </a:ext>
            </a:extLst>
          </p:cNvPr>
          <p:cNvSpPr txBox="1"/>
          <p:nvPr/>
        </p:nvSpPr>
        <p:spPr>
          <a:xfrm>
            <a:off x="2813073" y="239191"/>
            <a:ext cx="2487188" cy="48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500" i="1" dirty="0" err="1">
                <a:latin typeface="Helvetica" pitchFamily="2" charset="0"/>
                <a:ea typeface="Menlo" panose="020B0609030804020204" pitchFamily="49" charset="0"/>
                <a:cs typeface="Menlo" panose="020B0609030804020204" pitchFamily="49" charset="0"/>
              </a:rPr>
              <a:t>WienerNet</a:t>
            </a:r>
            <a:endParaRPr kumimoji="1" lang="zh-CN" altLang="en-US" sz="2500" i="1" dirty="0">
              <a:latin typeface="Helvetica" pitchFamily="2" charset="0"/>
              <a:cs typeface="Menlo" panose="020B0609030804020204" pitchFamily="49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F3E1B6DC-A334-2028-6670-7720CA52EF08}"/>
              </a:ext>
            </a:extLst>
          </p:cNvPr>
          <p:cNvSpPr txBox="1"/>
          <p:nvPr/>
        </p:nvSpPr>
        <p:spPr>
          <a:xfrm>
            <a:off x="66314" y="1490403"/>
            <a:ext cx="1549587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Observation</a:t>
            </a:r>
            <a:endParaRPr kumimoji="1" lang="zh-CN" altLang="en-US" sz="1875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6A5B9995-28D5-7281-4AC3-353FA7CE62CF}"/>
              </a:ext>
            </a:extLst>
          </p:cNvPr>
          <p:cNvSpPr txBox="1"/>
          <p:nvPr/>
        </p:nvSpPr>
        <p:spPr>
          <a:xfrm>
            <a:off x="227817" y="3390623"/>
            <a:ext cx="1226580" cy="38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PSF</a:t>
            </a:r>
            <a:endParaRPr kumimoji="1" lang="zh-CN" altLang="en-US" sz="1875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82922C-CFDE-DB7B-E3A0-64FCB113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967" y="152850"/>
            <a:ext cx="1385146" cy="138170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8D7DBE2-C621-E434-A160-CC614EAD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2104" y="2084950"/>
            <a:ext cx="1338009" cy="1338009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6B1F472F-C657-AB53-8E93-0109091AA3C3}"/>
              </a:ext>
            </a:extLst>
          </p:cNvPr>
          <p:cNvSpPr/>
          <p:nvPr/>
        </p:nvSpPr>
        <p:spPr>
          <a:xfrm>
            <a:off x="2194206" y="1410435"/>
            <a:ext cx="1798306" cy="755955"/>
          </a:xfrm>
          <a:prstGeom prst="roundRect">
            <a:avLst/>
          </a:prstGeom>
          <a:solidFill>
            <a:schemeClr val="bg2"/>
          </a:solidFill>
          <a:ln w="57150">
            <a:solidFill>
              <a:srgbClr val="73FB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950" b="1" dirty="0">
                <a:solidFill>
                  <a:schemeClr val="tx1"/>
                </a:solidFill>
                <a:cs typeface="Menlo" panose="020B0609030804020204" pitchFamily="49" charset="0"/>
              </a:rPr>
              <a:t>Wiener</a:t>
            </a:r>
          </a:p>
          <a:p>
            <a:pPr algn="ctr"/>
            <a:r>
              <a:rPr kumimoji="1" lang="en-US" altLang="zh-CN" sz="1950" b="1" dirty="0">
                <a:solidFill>
                  <a:schemeClr val="tx1"/>
                </a:solidFill>
                <a:cs typeface="Menlo" panose="020B0609030804020204" pitchFamily="49" charset="0"/>
              </a:rPr>
              <a:t>Deconvolution</a:t>
            </a:r>
            <a:endParaRPr kumimoji="1" lang="zh-CN" altLang="en-US" sz="1950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F83F5A1-EF7F-94EF-2B7E-1981313447D0}"/>
              </a:ext>
            </a:extLst>
          </p:cNvPr>
          <p:cNvSpPr/>
          <p:nvPr/>
        </p:nvSpPr>
        <p:spPr>
          <a:xfrm>
            <a:off x="4243305" y="1219826"/>
            <a:ext cx="1706657" cy="1137172"/>
          </a:xfrm>
          <a:prstGeom prst="roundRect">
            <a:avLst/>
          </a:prstGeom>
          <a:solidFill>
            <a:srgbClr val="73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950" b="1" dirty="0">
                <a:solidFill>
                  <a:schemeClr val="tx1"/>
                </a:solidFill>
                <a:cs typeface="Menlo" panose="020B0609030804020204" pitchFamily="49" charset="0"/>
              </a:rPr>
              <a:t>Denoising</a:t>
            </a:r>
          </a:p>
          <a:p>
            <a:pPr algn="ctr"/>
            <a:r>
              <a:rPr kumimoji="1" lang="en-US" altLang="zh-CN" sz="1950" b="1" dirty="0">
                <a:solidFill>
                  <a:schemeClr val="tx1"/>
                </a:solidFill>
                <a:cs typeface="Menlo" panose="020B0609030804020204" pitchFamily="49" charset="0"/>
              </a:rPr>
              <a:t>Network</a:t>
            </a:r>
            <a:endParaRPr kumimoji="1" lang="zh-CN" altLang="en-US" sz="1950" b="1" dirty="0">
              <a:solidFill>
                <a:schemeClr val="tx1"/>
              </a:solidFill>
              <a:cs typeface="Menlo" panose="020B0609030804020204" pitchFamily="49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477CAA-0978-6432-2AA0-34AACB4B01D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380928" y="1117761"/>
            <a:ext cx="1341302" cy="1341302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B35EADA8-C91F-AFBF-84DC-709241DCFE03}"/>
              </a:ext>
            </a:extLst>
          </p:cNvPr>
          <p:cNvSpPr txBox="1"/>
          <p:nvPr/>
        </p:nvSpPr>
        <p:spPr>
          <a:xfrm>
            <a:off x="6221224" y="2459063"/>
            <a:ext cx="1660709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875" dirty="0"/>
              <a:t>Reconstruction</a:t>
            </a:r>
            <a:endParaRPr kumimoji="1" lang="zh-CN" altLang="en-US" sz="1875" dirty="0"/>
          </a:p>
        </p:txBody>
      </p:sp>
      <p:cxnSp>
        <p:nvCxnSpPr>
          <p:cNvPr id="55" name="肘形连接符 54">
            <a:extLst>
              <a:ext uri="{FF2B5EF4-FFF2-40B4-BE49-F238E27FC236}">
                <a16:creationId xmlns:a16="http://schemas.microsoft.com/office/drawing/2014/main" id="{22F3ACB1-7C2A-5446-36EB-DBAC0678FFF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510113" y="843704"/>
            <a:ext cx="684093" cy="944709"/>
          </a:xfrm>
          <a:prstGeom prst="bentConnector3">
            <a:avLst>
              <a:gd name="adj1" fmla="val 43399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67B80D1F-A0C9-BAB8-4780-B539D3BE262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992512" y="1788412"/>
            <a:ext cx="250793" cy="1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肘形连接符 65">
            <a:extLst>
              <a:ext uri="{FF2B5EF4-FFF2-40B4-BE49-F238E27FC236}">
                <a16:creationId xmlns:a16="http://schemas.microsoft.com/office/drawing/2014/main" id="{FA55F3A4-2C77-CDD3-4ACC-B92A4A73C82C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1510113" y="1788413"/>
            <a:ext cx="684093" cy="965542"/>
          </a:xfrm>
          <a:prstGeom prst="bentConnector3">
            <a:avLst>
              <a:gd name="adj1" fmla="val 43056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8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1621</TotalTime>
  <Words>9</Words>
  <Application>Microsoft Macintosh PowerPoint</Application>
  <PresentationFormat>自定义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Helvetica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LI TIANAO</cp:lastModifiedBy>
  <cp:revision>53</cp:revision>
  <cp:lastPrinted>2023-06-05T04:25:05Z</cp:lastPrinted>
  <dcterms:created xsi:type="dcterms:W3CDTF">2022-09-13T02:35:36Z</dcterms:created>
  <dcterms:modified xsi:type="dcterms:W3CDTF">2023-11-26T05:01:27Z</dcterms:modified>
</cp:coreProperties>
</file>