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7341850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6197"/>
  </p:normalViewPr>
  <p:slideViewPr>
    <p:cSldViewPr snapToGrid="0">
      <p:cViewPr>
        <p:scale>
          <a:sx n="280" d="100"/>
          <a:sy n="280" d="100"/>
        </p:scale>
        <p:origin x="-608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731" y="795267"/>
            <a:ext cx="13006388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731" y="2552278"/>
            <a:ext cx="13006388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0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0262" y="258715"/>
            <a:ext cx="3739336" cy="4118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252" y="258715"/>
            <a:ext cx="11001236" cy="41180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2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20" y="1211461"/>
            <a:ext cx="14957346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220" y="3251933"/>
            <a:ext cx="14957346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252" y="1293574"/>
            <a:ext cx="737028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9312" y="1293574"/>
            <a:ext cx="737028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5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258715"/>
            <a:ext cx="14957346" cy="939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12" y="1191213"/>
            <a:ext cx="733641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512" y="1775008"/>
            <a:ext cx="7336415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9312" y="1191213"/>
            <a:ext cx="737254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9312" y="1775008"/>
            <a:ext cx="7372545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66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323956"/>
            <a:ext cx="559319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545" y="699655"/>
            <a:ext cx="8779312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511" y="1457802"/>
            <a:ext cx="559319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1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323956"/>
            <a:ext cx="559319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2545" y="699655"/>
            <a:ext cx="8779312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511" y="1457802"/>
            <a:ext cx="559319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52" y="258715"/>
            <a:ext cx="14957346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52" y="1293574"/>
            <a:ext cx="14957346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252" y="4503887"/>
            <a:ext cx="390191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C164-4BE8-4848-99AC-8DB0608BD3CD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4488" y="4503887"/>
            <a:ext cx="585287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7682" y="4503887"/>
            <a:ext cx="390191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62CDBA-2B19-FC2F-6B6B-BB16EE1D3C88}"/>
              </a:ext>
            </a:extLst>
          </p:cNvPr>
          <p:cNvSpPr/>
          <p:nvPr/>
        </p:nvSpPr>
        <p:spPr>
          <a:xfrm>
            <a:off x="2427177" y="866955"/>
            <a:ext cx="1369751" cy="8372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Delay-and-sum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DBB6E-3BC1-3726-EB4C-40407163B72B}"/>
              </a:ext>
            </a:extLst>
          </p:cNvPr>
          <p:cNvSpPr txBox="1"/>
          <p:nvPr/>
        </p:nvSpPr>
        <p:spPr>
          <a:xfrm>
            <a:off x="456823" y="184892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Sinogram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DEA9D3-3CF5-E942-4ED4-D8E7117FC0A0}"/>
              </a:ext>
            </a:extLst>
          </p:cNvPr>
          <p:cNvSpPr txBox="1"/>
          <p:nvPr/>
        </p:nvSpPr>
        <p:spPr>
          <a:xfrm>
            <a:off x="7672988" y="1795671"/>
            <a:ext cx="15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Stacks of small patches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62AE2F-73A0-6133-7E6A-FFDCB22A7D39}"/>
              </a:ext>
            </a:extLst>
          </p:cNvPr>
          <p:cNvSpPr txBox="1"/>
          <p:nvPr/>
        </p:nvSpPr>
        <p:spPr>
          <a:xfrm>
            <a:off x="7932259" y="4231426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PSF stack</a:t>
            </a:r>
            <a:endParaRPr kumimoji="1"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418AD4-3F9D-0C38-3346-72CADCBE5F08}"/>
              </a:ext>
            </a:extLst>
          </p:cNvPr>
          <p:cNvSpPr/>
          <p:nvPr/>
        </p:nvSpPr>
        <p:spPr>
          <a:xfrm>
            <a:off x="9866353" y="1944702"/>
            <a:ext cx="1454811" cy="9892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WienerNet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81DEC-05F5-C922-3FCB-D9FC0C9D8B37}"/>
              </a:ext>
            </a:extLst>
          </p:cNvPr>
          <p:cNvSpPr txBox="1"/>
          <p:nvPr/>
        </p:nvSpPr>
        <p:spPr>
          <a:xfrm>
            <a:off x="15135875" y="3428328"/>
            <a:ext cx="212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Reconstructed image</a:t>
            </a:r>
            <a:endParaRPr kumimoji="1"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8D1366-39C4-13F7-6302-E36F239A4EAB}"/>
              </a:ext>
            </a:extLst>
          </p:cNvPr>
          <p:cNvSpPr/>
          <p:nvPr/>
        </p:nvSpPr>
        <p:spPr>
          <a:xfrm>
            <a:off x="6332075" y="1031643"/>
            <a:ext cx="869224" cy="5078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B377E5-0E3B-4BAE-E76A-7BFC778B31FD}"/>
              </a:ext>
            </a:extLst>
          </p:cNvPr>
          <p:cNvSpPr txBox="1"/>
          <p:nvPr/>
        </p:nvSpPr>
        <p:spPr>
          <a:xfrm>
            <a:off x="4337096" y="2122704"/>
            <a:ext cx="14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Image stack</a:t>
            </a:r>
            <a:endParaRPr kumimoji="1"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969FA6-ADB2-F76E-824F-F6B018998DE6}"/>
              </a:ext>
            </a:extLst>
          </p:cNvPr>
          <p:cNvSpPr/>
          <p:nvPr/>
        </p:nvSpPr>
        <p:spPr>
          <a:xfrm>
            <a:off x="13625935" y="2063132"/>
            <a:ext cx="1177442" cy="7524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5F9A05-3C98-2BD9-C98A-A61EB322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004" y="1427557"/>
            <a:ext cx="2023553" cy="20235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2F844FA-2BFE-0E53-6D92-EB5FEB40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66" y="222479"/>
            <a:ext cx="1633957" cy="16281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8055D6-3EFE-2D7D-BF43-34CD266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839" y="220802"/>
            <a:ext cx="1633957" cy="162812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13A682-17A8-4DE6-D7A2-400A5A6A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50" y="692107"/>
            <a:ext cx="1743557" cy="11869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3B897A2-9F20-B6C0-EDC9-54DB8AD3F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837" y="2614268"/>
            <a:ext cx="1633956" cy="162812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B2B217A-A2FD-267A-AEF6-B707E4C1C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1505" y="1797290"/>
            <a:ext cx="1284088" cy="1284088"/>
          </a:xfrm>
          <a:prstGeom prst="rect">
            <a:avLst/>
          </a:prstGeom>
        </p:spPr>
      </p:pic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87D32F-5AC1-6D6F-51BB-FE4BFFEBB0D7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1321163" y="2439334"/>
            <a:ext cx="5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3819472-80F3-DB5A-59FB-082FDAE3C0D1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3115593" y="2439334"/>
            <a:ext cx="5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F5EDFBC-CE0F-2155-3B5F-777CD3BBA99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4803377" y="2439334"/>
            <a:ext cx="374626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B40356A1-14CA-4139-37B6-DD9E7C2502DA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877706" y="1285571"/>
            <a:ext cx="54947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419AF97-C3CA-BAD8-8DA8-54D40F5AF1A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53123" y="1285572"/>
            <a:ext cx="47895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BE3E25A-4034-4582-CF8F-F0504EA8AC3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01300" y="1285572"/>
            <a:ext cx="450597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线箭头连接符 1024">
            <a:extLst>
              <a:ext uri="{FF2B5EF4-FFF2-40B4-BE49-F238E27FC236}">
                <a16:creationId xmlns:a16="http://schemas.microsoft.com/office/drawing/2014/main" id="{1FAF56DF-AD32-705F-83B0-0597E2DB23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6928" y="1285571"/>
            <a:ext cx="47895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箭头连接符 1028">
            <a:extLst>
              <a:ext uri="{FF2B5EF4-FFF2-40B4-BE49-F238E27FC236}">
                <a16:creationId xmlns:a16="http://schemas.microsoft.com/office/drawing/2014/main" id="{32041A26-F57C-D818-5898-9A20CA2B0930}"/>
              </a:ext>
            </a:extLst>
          </p:cNvPr>
          <p:cNvCxnSpPr>
            <a:cxnSpLocks/>
            <a:stCxn id="3" idx="3"/>
            <a:endCxn id="1069" idx="1"/>
          </p:cNvCxnSpPr>
          <p:nvPr/>
        </p:nvCxnSpPr>
        <p:spPr>
          <a:xfrm>
            <a:off x="4650642" y="3647600"/>
            <a:ext cx="594328" cy="6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肘形连接符 1030">
            <a:extLst>
              <a:ext uri="{FF2B5EF4-FFF2-40B4-BE49-F238E27FC236}">
                <a16:creationId xmlns:a16="http://schemas.microsoft.com/office/drawing/2014/main" id="{4C12CD1B-0683-85CC-E15C-A66B0F73F123}"/>
              </a:ext>
            </a:extLst>
          </p:cNvPr>
          <p:cNvCxnSpPr>
            <a:cxnSpLocks/>
          </p:cNvCxnSpPr>
          <p:nvPr/>
        </p:nvCxnSpPr>
        <p:spPr>
          <a:xfrm>
            <a:off x="9271413" y="1254741"/>
            <a:ext cx="585558" cy="121100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肘形连接符 1033">
            <a:extLst>
              <a:ext uri="{FF2B5EF4-FFF2-40B4-BE49-F238E27FC236}">
                <a16:creationId xmlns:a16="http://schemas.microsoft.com/office/drawing/2014/main" id="{2390D0AE-F202-6531-B661-44EA29EB25E0}"/>
              </a:ext>
            </a:extLst>
          </p:cNvPr>
          <p:cNvCxnSpPr>
            <a:cxnSpLocks/>
          </p:cNvCxnSpPr>
          <p:nvPr/>
        </p:nvCxnSpPr>
        <p:spPr>
          <a:xfrm flipV="1">
            <a:off x="9271412" y="2388749"/>
            <a:ext cx="292781" cy="125945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线箭头连接符 1047">
            <a:extLst>
              <a:ext uri="{FF2B5EF4-FFF2-40B4-BE49-F238E27FC236}">
                <a16:creationId xmlns:a16="http://schemas.microsoft.com/office/drawing/2014/main" id="{A399BAEC-491E-7A56-9162-055210761FCA}"/>
              </a:ext>
            </a:extLst>
          </p:cNvPr>
          <p:cNvCxnSpPr>
            <a:cxnSpLocks/>
            <a:stCxn id="1069" idx="3"/>
          </p:cNvCxnSpPr>
          <p:nvPr/>
        </p:nvCxnSpPr>
        <p:spPr>
          <a:xfrm>
            <a:off x="7209001" y="3648206"/>
            <a:ext cx="463987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8510FC17-7116-81D6-99AA-D723AD1615E9}"/>
              </a:ext>
            </a:extLst>
          </p:cNvPr>
          <p:cNvSpPr txBox="1"/>
          <p:nvPr/>
        </p:nvSpPr>
        <p:spPr>
          <a:xfrm>
            <a:off x="5629451" y="421430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Wavefront</a:t>
            </a:r>
            <a:endParaRPr kumimoji="1" lang="zh-CN" altLang="en-US" b="1" dirty="0"/>
          </a:p>
        </p:txBody>
      </p:sp>
      <p:pic>
        <p:nvPicPr>
          <p:cNvPr id="1069" name="图片 1068">
            <a:extLst>
              <a:ext uri="{FF2B5EF4-FFF2-40B4-BE49-F238E27FC236}">
                <a16:creationId xmlns:a16="http://schemas.microsoft.com/office/drawing/2014/main" id="{98AD242B-3994-0C34-6291-7CEA0DE7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244970" y="3006548"/>
            <a:ext cx="1964031" cy="1283316"/>
          </a:xfrm>
          <a:prstGeom prst="rect">
            <a:avLst/>
          </a:prstGeom>
        </p:spPr>
      </p:pic>
      <p:sp>
        <p:nvSpPr>
          <p:cNvPr id="1107" name="文本框 1106">
            <a:extLst>
              <a:ext uri="{FF2B5EF4-FFF2-40B4-BE49-F238E27FC236}">
                <a16:creationId xmlns:a16="http://schemas.microsoft.com/office/drawing/2014/main" id="{F86B8402-C435-9152-92CD-8563A3231171}"/>
              </a:ext>
            </a:extLst>
          </p:cNvPr>
          <p:cNvSpPr txBox="1"/>
          <p:nvPr/>
        </p:nvSpPr>
        <p:spPr>
          <a:xfrm>
            <a:off x="11413500" y="3081378"/>
            <a:ext cx="212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Deblurred patches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D76647-94F8-8F59-D7AF-EB2E1C0130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769"/>
          <a:stretch/>
        </p:blipFill>
        <p:spPr>
          <a:xfrm>
            <a:off x="3128397" y="2895844"/>
            <a:ext cx="1522245" cy="15035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627B2E8-1876-A71D-7D68-9A61703F19D8}"/>
              </a:ext>
            </a:extLst>
          </p:cNvPr>
          <p:cNvSpPr txBox="1"/>
          <p:nvPr/>
        </p:nvSpPr>
        <p:spPr>
          <a:xfrm>
            <a:off x="3022781" y="4350852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Single-body SoS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4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644</TotalTime>
  <Words>21</Words>
  <Application>Microsoft Macintosh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TIANAO</dc:creator>
  <cp:lastModifiedBy>LI TIANAO</cp:lastModifiedBy>
  <cp:revision>12</cp:revision>
  <dcterms:created xsi:type="dcterms:W3CDTF">2023-11-25T17:46:45Z</dcterms:created>
  <dcterms:modified xsi:type="dcterms:W3CDTF">2023-11-26T19:19:03Z</dcterms:modified>
</cp:coreProperties>
</file>