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17279938" cy="5508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5" autoAdjust="0"/>
    <p:restoredTop sz="94719"/>
  </p:normalViewPr>
  <p:slideViewPr>
    <p:cSldViewPr snapToGrid="0">
      <p:cViewPr varScale="1">
        <p:scale>
          <a:sx n="73" d="100"/>
          <a:sy n="73" d="100"/>
        </p:scale>
        <p:origin x="224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901527"/>
            <a:ext cx="12959954" cy="1917818"/>
          </a:xfrm>
        </p:spPr>
        <p:txBody>
          <a:bodyPr anchor="b"/>
          <a:lstStyle>
            <a:lvl1pPr algn="ctr"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2893304"/>
            <a:ext cx="12959954" cy="1329975"/>
          </a:xfrm>
        </p:spPr>
        <p:txBody>
          <a:bodyPr/>
          <a:lstStyle>
            <a:lvl1pPr marL="0" indent="0" algn="ctr">
              <a:buNone/>
              <a:defRPr sz="1928"/>
            </a:lvl1pPr>
            <a:lvl2pPr marL="367223" indent="0" algn="ctr">
              <a:buNone/>
              <a:defRPr sz="1606"/>
            </a:lvl2pPr>
            <a:lvl3pPr marL="734446" indent="0" algn="ctr">
              <a:buNone/>
              <a:defRPr sz="1446"/>
            </a:lvl3pPr>
            <a:lvl4pPr marL="1101669" indent="0" algn="ctr">
              <a:buNone/>
              <a:defRPr sz="1285"/>
            </a:lvl4pPr>
            <a:lvl5pPr marL="1468892" indent="0" algn="ctr">
              <a:buNone/>
              <a:defRPr sz="1285"/>
            </a:lvl5pPr>
            <a:lvl6pPr marL="1836115" indent="0" algn="ctr">
              <a:buNone/>
              <a:defRPr sz="1285"/>
            </a:lvl6pPr>
            <a:lvl7pPr marL="2203338" indent="0" algn="ctr">
              <a:buNone/>
              <a:defRPr sz="1285"/>
            </a:lvl7pPr>
            <a:lvl8pPr marL="2570561" indent="0" algn="ctr">
              <a:buNone/>
              <a:defRPr sz="1285"/>
            </a:lvl8pPr>
            <a:lvl9pPr marL="2937784" indent="0" algn="ctr">
              <a:buNone/>
              <a:defRPr sz="128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36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23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293283"/>
            <a:ext cx="3725987" cy="466830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293283"/>
            <a:ext cx="10961961" cy="46683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5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7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373331"/>
            <a:ext cx="14903947" cy="2291435"/>
          </a:xfrm>
        </p:spPr>
        <p:txBody>
          <a:bodyPr anchor="b"/>
          <a:lstStyle>
            <a:lvl1pPr>
              <a:defRPr sz="48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3686444"/>
            <a:ext cx="14903947" cy="1205011"/>
          </a:xfrm>
        </p:spPr>
        <p:txBody>
          <a:bodyPr/>
          <a:lstStyle>
            <a:lvl1pPr marL="0" indent="0">
              <a:buNone/>
              <a:defRPr sz="1928">
                <a:solidFill>
                  <a:schemeClr val="tx1">
                    <a:tint val="75000"/>
                  </a:schemeClr>
                </a:solidFill>
              </a:defRPr>
            </a:lvl1pPr>
            <a:lvl2pPr marL="367223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2pPr>
            <a:lvl3pPr marL="734446" indent="0">
              <a:buNone/>
              <a:defRPr sz="1446">
                <a:solidFill>
                  <a:schemeClr val="tx1">
                    <a:tint val="75000"/>
                  </a:schemeClr>
                </a:solidFill>
              </a:defRPr>
            </a:lvl3pPr>
            <a:lvl4pPr marL="1101669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46889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1836115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203338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257056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2937784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41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466416"/>
            <a:ext cx="7343974" cy="3495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72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293284"/>
            <a:ext cx="14903947" cy="10647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350378"/>
            <a:ext cx="7310223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012178"/>
            <a:ext cx="7310223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350378"/>
            <a:ext cx="7346224" cy="661800"/>
          </a:xfrm>
        </p:spPr>
        <p:txBody>
          <a:bodyPr anchor="b"/>
          <a:lstStyle>
            <a:lvl1pPr marL="0" indent="0">
              <a:buNone/>
              <a:defRPr sz="1928" b="1"/>
            </a:lvl1pPr>
            <a:lvl2pPr marL="367223" indent="0">
              <a:buNone/>
              <a:defRPr sz="1606" b="1"/>
            </a:lvl2pPr>
            <a:lvl3pPr marL="734446" indent="0">
              <a:buNone/>
              <a:defRPr sz="1446" b="1"/>
            </a:lvl3pPr>
            <a:lvl4pPr marL="1101669" indent="0">
              <a:buNone/>
              <a:defRPr sz="1285" b="1"/>
            </a:lvl4pPr>
            <a:lvl5pPr marL="1468892" indent="0">
              <a:buNone/>
              <a:defRPr sz="1285" b="1"/>
            </a:lvl5pPr>
            <a:lvl6pPr marL="1836115" indent="0">
              <a:buNone/>
              <a:defRPr sz="1285" b="1"/>
            </a:lvl6pPr>
            <a:lvl7pPr marL="2203338" indent="0">
              <a:buNone/>
              <a:defRPr sz="1285" b="1"/>
            </a:lvl7pPr>
            <a:lvl8pPr marL="2570561" indent="0">
              <a:buNone/>
              <a:defRPr sz="1285" b="1"/>
            </a:lvl8pPr>
            <a:lvl9pPr marL="2937784" indent="0">
              <a:buNone/>
              <a:defRPr sz="128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012178"/>
            <a:ext cx="7346224" cy="29596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82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7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5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793140"/>
            <a:ext cx="8747969" cy="3914694"/>
          </a:xfrm>
        </p:spPr>
        <p:txBody>
          <a:bodyPr/>
          <a:lstStyle>
            <a:lvl1pPr>
              <a:defRPr sz="2570"/>
            </a:lvl1pPr>
            <a:lvl2pPr>
              <a:defRPr sz="2249"/>
            </a:lvl2pPr>
            <a:lvl3pPr>
              <a:defRPr sz="1928"/>
            </a:lvl3pPr>
            <a:lvl4pPr>
              <a:defRPr sz="1606"/>
            </a:lvl4pPr>
            <a:lvl5pPr>
              <a:defRPr sz="1606"/>
            </a:lvl5pPr>
            <a:lvl6pPr>
              <a:defRPr sz="1606"/>
            </a:lvl6pPr>
            <a:lvl7pPr>
              <a:defRPr sz="1606"/>
            </a:lvl7pPr>
            <a:lvl8pPr>
              <a:defRPr sz="1606"/>
            </a:lvl8pPr>
            <a:lvl9pPr>
              <a:defRPr sz="16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7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367242"/>
            <a:ext cx="5573229" cy="1285346"/>
          </a:xfrm>
        </p:spPr>
        <p:txBody>
          <a:bodyPr anchor="b"/>
          <a:lstStyle>
            <a:lvl1pPr>
              <a:defRPr sz="257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793140"/>
            <a:ext cx="8747969" cy="3914694"/>
          </a:xfrm>
        </p:spPr>
        <p:txBody>
          <a:bodyPr anchor="t"/>
          <a:lstStyle>
            <a:lvl1pPr marL="0" indent="0">
              <a:buNone/>
              <a:defRPr sz="2570"/>
            </a:lvl1pPr>
            <a:lvl2pPr marL="367223" indent="0">
              <a:buNone/>
              <a:defRPr sz="2249"/>
            </a:lvl2pPr>
            <a:lvl3pPr marL="734446" indent="0">
              <a:buNone/>
              <a:defRPr sz="1928"/>
            </a:lvl3pPr>
            <a:lvl4pPr marL="1101669" indent="0">
              <a:buNone/>
              <a:defRPr sz="1606"/>
            </a:lvl4pPr>
            <a:lvl5pPr marL="1468892" indent="0">
              <a:buNone/>
              <a:defRPr sz="1606"/>
            </a:lvl5pPr>
            <a:lvl6pPr marL="1836115" indent="0">
              <a:buNone/>
              <a:defRPr sz="1606"/>
            </a:lvl6pPr>
            <a:lvl7pPr marL="2203338" indent="0">
              <a:buNone/>
              <a:defRPr sz="1606"/>
            </a:lvl7pPr>
            <a:lvl8pPr marL="2570561" indent="0">
              <a:buNone/>
              <a:defRPr sz="1606"/>
            </a:lvl8pPr>
            <a:lvl9pPr marL="2937784" indent="0">
              <a:buNone/>
              <a:defRPr sz="16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652587"/>
            <a:ext cx="5573229" cy="3061623"/>
          </a:xfrm>
        </p:spPr>
        <p:txBody>
          <a:bodyPr/>
          <a:lstStyle>
            <a:lvl1pPr marL="0" indent="0">
              <a:buNone/>
              <a:defRPr sz="1285"/>
            </a:lvl1pPr>
            <a:lvl2pPr marL="367223" indent="0">
              <a:buNone/>
              <a:defRPr sz="1124"/>
            </a:lvl2pPr>
            <a:lvl3pPr marL="734446" indent="0">
              <a:buNone/>
              <a:defRPr sz="964"/>
            </a:lvl3pPr>
            <a:lvl4pPr marL="1101669" indent="0">
              <a:buNone/>
              <a:defRPr sz="803"/>
            </a:lvl4pPr>
            <a:lvl5pPr marL="1468892" indent="0">
              <a:buNone/>
              <a:defRPr sz="803"/>
            </a:lvl5pPr>
            <a:lvl6pPr marL="1836115" indent="0">
              <a:buNone/>
              <a:defRPr sz="803"/>
            </a:lvl6pPr>
            <a:lvl7pPr marL="2203338" indent="0">
              <a:buNone/>
              <a:defRPr sz="803"/>
            </a:lvl7pPr>
            <a:lvl8pPr marL="2570561" indent="0">
              <a:buNone/>
              <a:defRPr sz="803"/>
            </a:lvl8pPr>
            <a:lvl9pPr marL="2937784" indent="0">
              <a:buNone/>
              <a:defRPr sz="8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88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293284"/>
            <a:ext cx="14903947" cy="1064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466416"/>
            <a:ext cx="14903947" cy="349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105680"/>
            <a:ext cx="5831979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105680"/>
            <a:ext cx="3887986" cy="293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6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34446" rtl="0" eaLnBrk="1" latinLnBrk="0" hangingPunct="1">
        <a:lnSpc>
          <a:spcPct val="90000"/>
        </a:lnSpc>
        <a:spcBef>
          <a:spcPct val="0"/>
        </a:spcBef>
        <a:buNone/>
        <a:defRPr sz="35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3612" indent="-183612" algn="l" defTabSz="734446" rtl="0" eaLnBrk="1" latinLnBrk="0" hangingPunct="1">
        <a:lnSpc>
          <a:spcPct val="90000"/>
        </a:lnSpc>
        <a:spcBef>
          <a:spcPts val="803"/>
        </a:spcBef>
        <a:buFont typeface="Arial" panose="020B0604020202020204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1pPr>
      <a:lvl2pPr marL="550835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928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85281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652504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2019727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386950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754173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3121396" indent="-183612" algn="l" defTabSz="734446" rtl="0" eaLnBrk="1" latinLnBrk="0" hangingPunct="1">
        <a:lnSpc>
          <a:spcPct val="90000"/>
        </a:lnSpc>
        <a:spcBef>
          <a:spcPts val="402"/>
        </a:spcBef>
        <a:buFont typeface="Arial" panose="020B0604020202020204" pitchFamily="34" charset="0"/>
        <a:buChar char="•"/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1pPr>
      <a:lvl2pPr marL="367223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2pPr>
      <a:lvl3pPr marL="734446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3pPr>
      <a:lvl4pPr marL="1101669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4pPr>
      <a:lvl5pPr marL="1468892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5pPr>
      <a:lvl6pPr marL="1836115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6pPr>
      <a:lvl7pPr marL="2203338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7pPr>
      <a:lvl8pPr marL="2570561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8pPr>
      <a:lvl9pPr marL="2937784" algn="l" defTabSz="734446" rtl="0" eaLnBrk="1" latinLnBrk="0" hangingPunct="1">
        <a:defRPr sz="14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文本框 214">
            <a:extLst>
              <a:ext uri="{FF2B5EF4-FFF2-40B4-BE49-F238E27FC236}">
                <a16:creationId xmlns:a16="http://schemas.microsoft.com/office/drawing/2014/main" id="{1D01B6E8-AFD0-5405-9C75-2E8AC64EF74A}"/>
              </a:ext>
            </a:extLst>
          </p:cNvPr>
          <p:cNvSpPr txBox="1"/>
          <p:nvPr/>
        </p:nvSpPr>
        <p:spPr>
          <a:xfrm>
            <a:off x="3837758" y="2599533"/>
            <a:ext cx="1174913" cy="55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58" dirty="0"/>
              <a:t>Convolve,</a:t>
            </a:r>
            <a:endParaRPr kumimoji="1" lang="en-US" altLang="zh-CN" sz="500" dirty="0"/>
          </a:p>
          <a:p>
            <a:pPr algn="ctr"/>
            <a:r>
              <a:rPr kumimoji="1" lang="en-US" altLang="zh-CN" sz="1458" dirty="0"/>
              <a:t>add noise</a:t>
            </a:r>
            <a:endParaRPr kumimoji="1" lang="zh-CN" altLang="en-US" sz="1458" dirty="0"/>
          </a:p>
        </p:txBody>
      </p:sp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1D1ED71-1640-6885-63F8-1917B43B19ED}"/>
              </a:ext>
            </a:extLst>
          </p:cNvPr>
          <p:cNvSpPr/>
          <p:nvPr/>
        </p:nvSpPr>
        <p:spPr>
          <a:xfrm>
            <a:off x="160510" y="509688"/>
            <a:ext cx="6307315" cy="4845919"/>
          </a:xfrm>
          <a:prstGeom prst="roundRect">
            <a:avLst/>
          </a:prstGeom>
          <a:solidFill>
            <a:srgbClr val="7030A0">
              <a:alpha val="3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6567975" y="490547"/>
            <a:ext cx="8947428" cy="4865060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22E52F-79C7-D6BA-0700-046E71AC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3863" y="830293"/>
            <a:ext cx="2222882" cy="22347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9263" y="829577"/>
            <a:ext cx="1341302" cy="1341302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4A70BEA-B505-4599-D586-5B6A90FC4E1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37115" y="1500228"/>
            <a:ext cx="66214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3C9BDC-2C22-6E20-059D-1D6D529AE1C9}"/>
              </a:ext>
            </a:extLst>
          </p:cNvPr>
          <p:cNvCxnSpPr>
            <a:cxnSpLocks/>
          </p:cNvCxnSpPr>
          <p:nvPr/>
        </p:nvCxnSpPr>
        <p:spPr>
          <a:xfrm>
            <a:off x="3969914" y="2647306"/>
            <a:ext cx="981152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DA00391-44C1-C790-F6BD-D1F0C73F71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969914" y="2170879"/>
            <a:ext cx="0" cy="48502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9291920" y="-2915355"/>
            <a:ext cx="1405018" cy="8759039"/>
          </a:xfrm>
          <a:prstGeom prst="bentConnector2">
            <a:avLst/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6667200" y="1098497"/>
            <a:ext cx="0" cy="32371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>
            <a:off x="4635609" y="4329933"/>
            <a:ext cx="2175591" cy="968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7885152" y="27208"/>
            <a:ext cx="5847789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2BC77AF-4F31-3535-E5A5-B0301DB35868}"/>
              </a:ext>
            </a:extLst>
          </p:cNvPr>
          <p:cNvSpPr txBox="1"/>
          <p:nvPr/>
        </p:nvSpPr>
        <p:spPr>
          <a:xfrm>
            <a:off x="1047199" y="0"/>
            <a:ext cx="4578931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cs typeface="Menlo" panose="020B0609030804020204" pitchFamily="49" charset="0"/>
              </a:rPr>
              <a:t>Image Simulations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3134231" y="51218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Ground Truth</a:t>
            </a:r>
            <a:endParaRPr kumimoji="1" lang="zh-CN" altLang="en-US" sz="1875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B05C75B-78A2-0C8E-7DA1-A44890F6C8F4}"/>
              </a:ext>
            </a:extLst>
          </p:cNvPr>
          <p:cNvSpPr txBox="1"/>
          <p:nvPr/>
        </p:nvSpPr>
        <p:spPr>
          <a:xfrm>
            <a:off x="416580" y="514572"/>
            <a:ext cx="1943795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COSMOS dataset</a:t>
            </a:r>
            <a:endParaRPr kumimoji="1" lang="zh-CN" altLang="en-US" sz="1875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4775655" y="3469830"/>
            <a:ext cx="1666656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3336665" y="4978092"/>
            <a:ext cx="1226580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48F93A6C-EAFF-7490-FEC7-F9974B386116}"/>
              </a:ext>
            </a:extLst>
          </p:cNvPr>
          <p:cNvCxnSpPr>
            <a:cxnSpLocks/>
          </p:cNvCxnSpPr>
          <p:nvPr/>
        </p:nvCxnSpPr>
        <p:spPr>
          <a:xfrm>
            <a:off x="2237409" y="4322150"/>
            <a:ext cx="1074503" cy="1556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B7D55B78-0A68-D7A2-9BA4-528D51FC179B}"/>
              </a:ext>
            </a:extLst>
          </p:cNvPr>
          <p:cNvCxnSpPr>
            <a:cxnSpLocks/>
          </p:cNvCxnSpPr>
          <p:nvPr/>
        </p:nvCxnSpPr>
        <p:spPr>
          <a:xfrm flipH="1">
            <a:off x="2472642" y="1711600"/>
            <a:ext cx="770146" cy="204475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1470BC-FB1F-08D7-20C5-16004CC61257}"/>
              </a:ext>
            </a:extLst>
          </p:cNvPr>
          <p:cNvGrpSpPr/>
          <p:nvPr/>
        </p:nvGrpSpPr>
        <p:grpSpPr>
          <a:xfrm>
            <a:off x="15543987" y="2312494"/>
            <a:ext cx="1735951" cy="1678269"/>
            <a:chOff x="15334980" y="2832877"/>
            <a:chExt cx="1698743" cy="1642297"/>
          </a:xfrm>
        </p:grpSpPr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C2FD67A7-392C-26EE-84E7-C7A685A44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524974" y="2832877"/>
              <a:ext cx="1312553" cy="1312553"/>
            </a:xfrm>
            <a:prstGeom prst="rect">
              <a:avLst/>
            </a:prstGeom>
          </p:spPr>
        </p:pic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8378BF91-17DB-43A2-9002-7E2D13D1BB32}"/>
                </a:ext>
              </a:extLst>
            </p:cNvPr>
            <p:cNvSpPr txBox="1"/>
            <p:nvPr/>
          </p:nvSpPr>
          <p:spPr>
            <a:xfrm>
              <a:off x="15334980" y="4094301"/>
              <a:ext cx="1698743" cy="380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875" dirty="0"/>
                <a:t>Reconstruction</a:t>
              </a:r>
              <a:endParaRPr kumimoji="1" lang="zh-CN" altLang="en-US" sz="1875" dirty="0"/>
            </a:p>
          </p:txBody>
        </p:sp>
      </p:grpSp>
      <p:cxnSp>
        <p:nvCxnSpPr>
          <p:cNvPr id="24" name="直线箭头连接符 84">
            <a:extLst>
              <a:ext uri="{FF2B5EF4-FFF2-40B4-BE49-F238E27FC236}">
                <a16:creationId xmlns:a16="http://schemas.microsoft.com/office/drawing/2014/main" id="{72F2BD41-CFFF-036A-7D00-35AD142E2486}"/>
              </a:ext>
            </a:extLst>
          </p:cNvPr>
          <p:cNvCxnSpPr>
            <a:cxnSpLocks/>
          </p:cNvCxnSpPr>
          <p:nvPr/>
        </p:nvCxnSpPr>
        <p:spPr>
          <a:xfrm>
            <a:off x="6750000" y="1098497"/>
            <a:ext cx="7351408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D624C3-AC33-6065-F7D6-FC2F683C803F}"/>
              </a:ext>
            </a:extLst>
          </p:cNvPr>
          <p:cNvGrpSpPr/>
          <p:nvPr/>
        </p:nvGrpSpPr>
        <p:grpSpPr>
          <a:xfrm>
            <a:off x="8704800" y="761657"/>
            <a:ext cx="1849465" cy="4327585"/>
            <a:chOff x="7784618" y="1474472"/>
            <a:chExt cx="1809824" cy="4234829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BAA4D284-AD40-B121-BF42-6F3DC4CBD4D8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0E7A7F81-A08A-6485-DEEC-E7C357FC9D81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E71D720-02EA-4DAB-B915-FEB16EA51F3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1F943B-6279-230E-03CA-67BF7CD92A28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1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C025E6D-A914-3EF4-65F6-4014FF816D35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圆角矩形 29">
              <a:extLst>
                <a:ext uri="{FF2B5EF4-FFF2-40B4-BE49-F238E27FC236}">
                  <a16:creationId xmlns:a16="http://schemas.microsoft.com/office/drawing/2014/main" id="{E6E996F3-0D8A-1CDE-9380-B2CAF92449F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8" name="直线箭头连接符 85">
              <a:extLst>
                <a:ext uri="{FF2B5EF4-FFF2-40B4-BE49-F238E27FC236}">
                  <a16:creationId xmlns:a16="http://schemas.microsoft.com/office/drawing/2014/main" id="{30DEB9D7-A547-654E-6690-6BDD25574B5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6811200" y="3943056"/>
            <a:ext cx="1681297" cy="793120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650" b="1" dirty="0">
                <a:solidFill>
                  <a:schemeClr val="tx1"/>
                </a:solidFill>
                <a:cs typeface="Menlo" panose="020B0609030804020204" pitchFamily="49" charset="0"/>
              </a:rPr>
              <a:t>hyperparameter subnetwork</a:t>
            </a:r>
            <a:endParaRPr kumimoji="1" lang="zh-CN" altLang="en-US" sz="165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84" name="肘形连接符 60">
            <a:extLst>
              <a:ext uri="{FF2B5EF4-FFF2-40B4-BE49-F238E27FC236}">
                <a16:creationId xmlns:a16="http://schemas.microsoft.com/office/drawing/2014/main" id="{BF1BE9FB-4356-FE1B-478A-FF062457352B}"/>
              </a:ext>
            </a:extLst>
          </p:cNvPr>
          <p:cNvCxnSpPr>
            <a:cxnSpLocks/>
          </p:cNvCxnSpPr>
          <p:nvPr/>
        </p:nvCxnSpPr>
        <p:spPr>
          <a:xfrm flipV="1">
            <a:off x="8478000" y="2417016"/>
            <a:ext cx="350377" cy="192260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60">
            <a:extLst>
              <a:ext uri="{FF2B5EF4-FFF2-40B4-BE49-F238E27FC236}">
                <a16:creationId xmlns:a16="http://schemas.microsoft.com/office/drawing/2014/main" id="{3BB79618-E2BE-BC74-6894-A6F6672AF8AE}"/>
              </a:ext>
            </a:extLst>
          </p:cNvPr>
          <p:cNvCxnSpPr>
            <a:cxnSpLocks/>
          </p:cNvCxnSpPr>
          <p:nvPr/>
        </p:nvCxnSpPr>
        <p:spPr>
          <a:xfrm>
            <a:off x="8478000" y="4339616"/>
            <a:ext cx="350376" cy="21256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85">
            <a:extLst>
              <a:ext uri="{FF2B5EF4-FFF2-40B4-BE49-F238E27FC236}">
                <a16:creationId xmlns:a16="http://schemas.microsoft.com/office/drawing/2014/main" id="{E7B4E1D4-E8B4-38CC-34FF-F47FDBE6C21A}"/>
              </a:ext>
            </a:extLst>
          </p:cNvPr>
          <p:cNvCxnSpPr>
            <a:cxnSpLocks/>
          </p:cNvCxnSpPr>
          <p:nvPr/>
        </p:nvCxnSpPr>
        <p:spPr>
          <a:xfrm>
            <a:off x="11393825" y="1314131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94">
            <a:extLst>
              <a:ext uri="{FF2B5EF4-FFF2-40B4-BE49-F238E27FC236}">
                <a16:creationId xmlns:a16="http://schemas.microsoft.com/office/drawing/2014/main" id="{6B39A25B-14A1-6225-5DE5-9F73A3A692BE}"/>
              </a:ext>
            </a:extLst>
          </p:cNvPr>
          <p:cNvCxnSpPr>
            <a:cxnSpLocks/>
          </p:cNvCxnSpPr>
          <p:nvPr/>
        </p:nvCxnSpPr>
        <p:spPr>
          <a:xfrm>
            <a:off x="10706039" y="1314131"/>
            <a:ext cx="695802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线箭头连接符 85">
            <a:extLst>
              <a:ext uri="{FF2B5EF4-FFF2-40B4-BE49-F238E27FC236}">
                <a16:creationId xmlns:a16="http://schemas.microsoft.com/office/drawing/2014/main" id="{43D3B8AD-C652-0321-B926-4233237C3D77}"/>
              </a:ext>
            </a:extLst>
          </p:cNvPr>
          <p:cNvCxnSpPr>
            <a:cxnSpLocks/>
          </p:cNvCxnSpPr>
          <p:nvPr/>
        </p:nvCxnSpPr>
        <p:spPr>
          <a:xfrm>
            <a:off x="13873914" y="1322037"/>
            <a:ext cx="0" cy="16261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94">
            <a:extLst>
              <a:ext uri="{FF2B5EF4-FFF2-40B4-BE49-F238E27FC236}">
                <a16:creationId xmlns:a16="http://schemas.microsoft.com/office/drawing/2014/main" id="{7064798F-0CB4-1880-EA6E-D86056C1A213}"/>
              </a:ext>
            </a:extLst>
          </p:cNvPr>
          <p:cNvCxnSpPr>
            <a:cxnSpLocks/>
          </p:cNvCxnSpPr>
          <p:nvPr/>
        </p:nvCxnSpPr>
        <p:spPr>
          <a:xfrm>
            <a:off x="12899571" y="1322037"/>
            <a:ext cx="982360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85">
            <a:extLst>
              <a:ext uri="{FF2B5EF4-FFF2-40B4-BE49-F238E27FC236}">
                <a16:creationId xmlns:a16="http://schemas.microsoft.com/office/drawing/2014/main" id="{65954038-D03B-D5CD-2873-CDF7E0FD88CD}"/>
              </a:ext>
            </a:extLst>
          </p:cNvPr>
          <p:cNvCxnSpPr>
            <a:cxnSpLocks/>
          </p:cNvCxnSpPr>
          <p:nvPr/>
        </p:nvCxnSpPr>
        <p:spPr>
          <a:xfrm>
            <a:off x="9626819" y="2665862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85">
            <a:extLst>
              <a:ext uri="{FF2B5EF4-FFF2-40B4-BE49-F238E27FC236}">
                <a16:creationId xmlns:a16="http://schemas.microsoft.com/office/drawing/2014/main" id="{DD4BA0EA-EDFF-110A-AA2C-A2699C50833B}"/>
              </a:ext>
            </a:extLst>
          </p:cNvPr>
          <p:cNvCxnSpPr>
            <a:cxnSpLocks/>
          </p:cNvCxnSpPr>
          <p:nvPr/>
        </p:nvCxnSpPr>
        <p:spPr>
          <a:xfrm>
            <a:off x="9635975" y="3938912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4" name="Graphic 183" descr="Dice with solid fill">
            <a:extLst>
              <a:ext uri="{FF2B5EF4-FFF2-40B4-BE49-F238E27FC236}">
                <a16:creationId xmlns:a16="http://schemas.microsoft.com/office/drawing/2014/main" id="{6A291C4C-C8B9-7452-8334-383C1136F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681979" y="3622659"/>
            <a:ext cx="982183" cy="995779"/>
          </a:xfrm>
          <a:prstGeom prst="rect">
            <a:avLst/>
          </a:prstGeom>
        </p:spPr>
      </p:pic>
      <p:sp>
        <p:nvSpPr>
          <p:cNvPr id="190" name="文本框 213">
            <a:extLst>
              <a:ext uri="{FF2B5EF4-FFF2-40B4-BE49-F238E27FC236}">
                <a16:creationId xmlns:a16="http://schemas.microsoft.com/office/drawing/2014/main" id="{DFD4A166-905A-E6B3-1201-5C90DF14FD58}"/>
              </a:ext>
            </a:extLst>
          </p:cNvPr>
          <p:cNvSpPr txBox="1"/>
          <p:nvPr/>
        </p:nvSpPr>
        <p:spPr>
          <a:xfrm>
            <a:off x="709100" y="4208508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shear, seeing</a:t>
            </a:r>
            <a:endParaRPr kumimoji="1" lang="zh-CN" altLang="en-US" sz="1563" dirty="0"/>
          </a:p>
        </p:txBody>
      </p:sp>
      <p:cxnSp>
        <p:nvCxnSpPr>
          <p:cNvPr id="238" name="直线箭头连接符 16">
            <a:extLst>
              <a:ext uri="{FF2B5EF4-FFF2-40B4-BE49-F238E27FC236}">
                <a16:creationId xmlns:a16="http://schemas.microsoft.com/office/drawing/2014/main" id="{8864E8C1-81D4-D25A-BB7C-806D08635B2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966605" y="3169280"/>
            <a:ext cx="3309" cy="491648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直线箭头连接符 15">
            <a:extLst>
              <a:ext uri="{FF2B5EF4-FFF2-40B4-BE49-F238E27FC236}">
                <a16:creationId xmlns:a16="http://schemas.microsoft.com/office/drawing/2014/main" id="{A6DEA849-1CA1-E87D-2737-EFFC36A66830}"/>
              </a:ext>
            </a:extLst>
          </p:cNvPr>
          <p:cNvCxnSpPr>
            <a:cxnSpLocks/>
          </p:cNvCxnSpPr>
          <p:nvPr/>
        </p:nvCxnSpPr>
        <p:spPr>
          <a:xfrm>
            <a:off x="3966605" y="3116596"/>
            <a:ext cx="966043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线箭头连接符 85">
            <a:extLst>
              <a:ext uri="{FF2B5EF4-FFF2-40B4-BE49-F238E27FC236}">
                <a16:creationId xmlns:a16="http://schemas.microsoft.com/office/drawing/2014/main" id="{5AFACF06-A8C4-D5C6-D41F-8DA16EF7BBF5}"/>
              </a:ext>
            </a:extLst>
          </p:cNvPr>
          <p:cNvCxnSpPr>
            <a:cxnSpLocks/>
          </p:cNvCxnSpPr>
          <p:nvPr/>
        </p:nvCxnSpPr>
        <p:spPr>
          <a:xfrm>
            <a:off x="5613687" y="2065853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44259" y="2166673"/>
            <a:ext cx="1341302" cy="1341302"/>
          </a:xfrm>
          <a:prstGeom prst="rect">
            <a:avLst/>
          </a:prstGeom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1109DA9F-ED89-C6FD-120E-84916B1BF5D3}"/>
              </a:ext>
            </a:extLst>
          </p:cNvPr>
          <p:cNvSpPr/>
          <p:nvPr/>
        </p:nvSpPr>
        <p:spPr>
          <a:xfrm>
            <a:off x="13030813" y="1165060"/>
            <a:ext cx="529972" cy="322440"/>
          </a:xfrm>
          <a:prstGeom prst="rect">
            <a:avLst/>
          </a:prstGeom>
          <a:solidFill>
            <a:srgbClr val="FF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文本框 78">
            <a:extLst>
              <a:ext uri="{FF2B5EF4-FFF2-40B4-BE49-F238E27FC236}">
                <a16:creationId xmlns:a16="http://schemas.microsoft.com/office/drawing/2014/main" id="{ACE64C3F-4D6E-8E94-736F-6C1A8AF246E2}"/>
              </a:ext>
            </a:extLst>
          </p:cNvPr>
          <p:cNvSpPr txBox="1"/>
          <p:nvPr/>
        </p:nvSpPr>
        <p:spPr>
          <a:xfrm>
            <a:off x="12959686" y="646639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34" name="直线箭头连接符 85">
            <a:extLst>
              <a:ext uri="{FF2B5EF4-FFF2-40B4-BE49-F238E27FC236}">
                <a16:creationId xmlns:a16="http://schemas.microsoft.com/office/drawing/2014/main" id="{304466AB-647A-2F26-620F-19DD3925BD34}"/>
              </a:ext>
            </a:extLst>
          </p:cNvPr>
          <p:cNvCxnSpPr>
            <a:cxnSpLocks/>
          </p:cNvCxnSpPr>
          <p:nvPr/>
        </p:nvCxnSpPr>
        <p:spPr>
          <a:xfrm>
            <a:off x="11747657" y="2655902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85">
            <a:extLst>
              <a:ext uri="{FF2B5EF4-FFF2-40B4-BE49-F238E27FC236}">
                <a16:creationId xmlns:a16="http://schemas.microsoft.com/office/drawing/2014/main" id="{22EFFB5D-7D29-E381-841C-59A9B2AB7B55}"/>
              </a:ext>
            </a:extLst>
          </p:cNvPr>
          <p:cNvCxnSpPr>
            <a:cxnSpLocks/>
          </p:cNvCxnSpPr>
          <p:nvPr/>
        </p:nvCxnSpPr>
        <p:spPr>
          <a:xfrm>
            <a:off x="11756813" y="3928952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69">
            <a:extLst>
              <a:ext uri="{FF2B5EF4-FFF2-40B4-BE49-F238E27FC236}">
                <a16:creationId xmlns:a16="http://schemas.microsoft.com/office/drawing/2014/main" id="{6E9D23A7-42F8-7323-7597-91689E2676E6}"/>
              </a:ext>
            </a:extLst>
          </p:cNvPr>
          <p:cNvGrpSpPr/>
          <p:nvPr/>
        </p:nvGrpSpPr>
        <p:grpSpPr>
          <a:xfrm>
            <a:off x="10809047" y="761657"/>
            <a:ext cx="1849465" cy="4327585"/>
            <a:chOff x="7784618" y="1474472"/>
            <a:chExt cx="1809824" cy="423482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48E6E88-D1D2-08AE-020B-76E2798523EB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C44BA70F-0263-29D2-658D-279587B1D56B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C1B1B803-E141-5A5E-4EC7-D92F371F339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BA37603-3C97-6263-9468-1E9F41E6F382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2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B7FD945-247E-8E77-8468-37B307A78A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圆角矩形 29">
              <a:extLst>
                <a:ext uri="{FF2B5EF4-FFF2-40B4-BE49-F238E27FC236}">
                  <a16:creationId xmlns:a16="http://schemas.microsoft.com/office/drawing/2014/main" id="{13BD1113-0F88-91CA-FCD0-B290B6258B6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33" name="直线箭头连接符 85">
              <a:extLst>
                <a:ext uri="{FF2B5EF4-FFF2-40B4-BE49-F238E27FC236}">
                  <a16:creationId xmlns:a16="http://schemas.microsoft.com/office/drawing/2014/main" id="{82F4441F-ADAE-4D49-C065-EC1026607D02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直线箭头连接符 94">
            <a:extLst>
              <a:ext uri="{FF2B5EF4-FFF2-40B4-BE49-F238E27FC236}">
                <a16:creationId xmlns:a16="http://schemas.microsoft.com/office/drawing/2014/main" id="{D31B8992-40F0-1F51-AA88-544C3E87FBE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10398520" y="2417016"/>
            <a:ext cx="548601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线箭头连接符 94">
            <a:extLst>
              <a:ext uri="{FF2B5EF4-FFF2-40B4-BE49-F238E27FC236}">
                <a16:creationId xmlns:a16="http://schemas.microsoft.com/office/drawing/2014/main" id="{8B6AA2BA-9F91-FA8F-F84C-058ABB00D871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10409949" y="3492711"/>
            <a:ext cx="537171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箭头连接符 94">
            <a:extLst>
              <a:ext uri="{FF2B5EF4-FFF2-40B4-BE49-F238E27FC236}">
                <a16:creationId xmlns:a16="http://schemas.microsoft.com/office/drawing/2014/main" id="{E409E03D-0510-67B7-5E97-38A4F2D8B18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10403920" y="4552176"/>
            <a:ext cx="543200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69">
            <a:extLst>
              <a:ext uri="{FF2B5EF4-FFF2-40B4-BE49-F238E27FC236}">
                <a16:creationId xmlns:a16="http://schemas.microsoft.com/office/drawing/2014/main" id="{BA82268A-D2E2-72F3-0639-1F6B0EB7A7E4}"/>
              </a:ext>
            </a:extLst>
          </p:cNvPr>
          <p:cNvGrpSpPr/>
          <p:nvPr/>
        </p:nvGrpSpPr>
        <p:grpSpPr>
          <a:xfrm>
            <a:off x="13351107" y="761657"/>
            <a:ext cx="1849465" cy="4327585"/>
            <a:chOff x="7784618" y="1474472"/>
            <a:chExt cx="1809824" cy="423482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3A6856DB-ADDB-DFA3-D27B-84782E996072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75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A54D613D-61AB-2919-0D8D-F42C5BCB6952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B6C2B565-ED95-9D01-DCA3-5DB1A5C01D66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278523-3568-F32C-B7EA-A691FF895C7F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00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N</a:t>
              </a:r>
              <a:endParaRPr kumimoji="1" lang="zh-CN" altLang="en-US" sz="2100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DAD4428-6CA2-A98A-1085-3BC5CA483FA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5" y="1474472"/>
              <a:ext cx="2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29">
              <a:extLst>
                <a:ext uri="{FF2B5EF4-FFF2-40B4-BE49-F238E27FC236}">
                  <a16:creationId xmlns:a16="http://schemas.microsoft.com/office/drawing/2014/main" id="{FD031F8E-8845-076B-14D4-ED1BE150ED14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00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2" name="直线箭头连接符 85">
              <a:extLst>
                <a:ext uri="{FF2B5EF4-FFF2-40B4-BE49-F238E27FC236}">
                  <a16:creationId xmlns:a16="http://schemas.microsoft.com/office/drawing/2014/main" id="{E5FB38DF-C929-6177-E7B5-1CAC0DDA60EF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8" name="肘形连接符 249">
            <a:extLst>
              <a:ext uri="{FF2B5EF4-FFF2-40B4-BE49-F238E27FC236}">
                <a16:creationId xmlns:a16="http://schemas.microsoft.com/office/drawing/2014/main" id="{87DAC000-F801-3AE0-9E85-35EA55299BC5}"/>
              </a:ext>
            </a:extLst>
          </p:cNvPr>
          <p:cNvCxnSpPr>
            <a:cxnSpLocks/>
            <a:stCxn id="51" idx="3"/>
            <a:endCxn id="257" idx="1"/>
          </p:cNvCxnSpPr>
          <p:nvPr/>
        </p:nvCxnSpPr>
        <p:spPr>
          <a:xfrm flipV="1">
            <a:off x="15050227" y="2983145"/>
            <a:ext cx="687915" cy="156903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12628886" y="2734025"/>
            <a:ext cx="698164" cy="978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147" name="肘形连接符 249">
            <a:extLst>
              <a:ext uri="{FF2B5EF4-FFF2-40B4-BE49-F238E27FC236}">
                <a16:creationId xmlns:a16="http://schemas.microsoft.com/office/drawing/2014/main" id="{4F285A02-295E-2A9B-B474-EBBC14F5F6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32769" y="2755058"/>
            <a:ext cx="3033232" cy="278052"/>
          </a:xfrm>
          <a:prstGeom prst="bentConnector3">
            <a:avLst>
              <a:gd name="adj1" fmla="val 7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249">
            <a:extLst>
              <a:ext uri="{FF2B5EF4-FFF2-40B4-BE49-F238E27FC236}">
                <a16:creationId xmlns:a16="http://schemas.microsoft.com/office/drawing/2014/main" id="{3EAC030C-E1F4-6AE6-5B15-15782282C0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151081" y="2685194"/>
            <a:ext cx="3088616" cy="362396"/>
          </a:xfrm>
          <a:prstGeom prst="bentConnector3">
            <a:avLst>
              <a:gd name="adj1" fmla="val 803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13">
            <a:extLst>
              <a:ext uri="{FF2B5EF4-FFF2-40B4-BE49-F238E27FC236}">
                <a16:creationId xmlns:a16="http://schemas.microsoft.com/office/drawing/2014/main" id="{BDE03702-31E4-AB4A-4AB8-1F0FEC1B3115}"/>
              </a:ext>
            </a:extLst>
          </p:cNvPr>
          <p:cNvSpPr txBox="1"/>
          <p:nvPr/>
        </p:nvSpPr>
        <p:spPr>
          <a:xfrm>
            <a:off x="624323" y="3532099"/>
            <a:ext cx="1528304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63" dirty="0"/>
              <a:t>Randomize shear &amp; rotation</a:t>
            </a:r>
            <a:endParaRPr kumimoji="1" lang="zh-CN" altLang="en-US" sz="1563" dirty="0"/>
          </a:p>
        </p:txBody>
      </p:sp>
      <p:cxnSp>
        <p:nvCxnSpPr>
          <p:cNvPr id="41" name="直线箭头连接符 85">
            <a:extLst>
              <a:ext uri="{FF2B5EF4-FFF2-40B4-BE49-F238E27FC236}">
                <a16:creationId xmlns:a16="http://schemas.microsoft.com/office/drawing/2014/main" id="{B11955E0-ECD4-FE9F-70B3-D8AAE760D6CE}"/>
              </a:ext>
            </a:extLst>
          </p:cNvPr>
          <p:cNvCxnSpPr>
            <a:cxnSpLocks/>
          </p:cNvCxnSpPr>
          <p:nvPr/>
        </p:nvCxnSpPr>
        <p:spPr>
          <a:xfrm>
            <a:off x="11745498" y="2668326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85">
            <a:extLst>
              <a:ext uri="{FF2B5EF4-FFF2-40B4-BE49-F238E27FC236}">
                <a16:creationId xmlns:a16="http://schemas.microsoft.com/office/drawing/2014/main" id="{F53141EC-9674-0ABF-B5C6-756321E2C377}"/>
              </a:ext>
            </a:extLst>
          </p:cNvPr>
          <p:cNvCxnSpPr>
            <a:cxnSpLocks/>
          </p:cNvCxnSpPr>
          <p:nvPr/>
        </p:nvCxnSpPr>
        <p:spPr>
          <a:xfrm>
            <a:off x="11754654" y="3941376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85">
            <a:extLst>
              <a:ext uri="{FF2B5EF4-FFF2-40B4-BE49-F238E27FC236}">
                <a16:creationId xmlns:a16="http://schemas.microsoft.com/office/drawing/2014/main" id="{5DAF46A2-23DE-0D00-DE36-03B82A296456}"/>
              </a:ext>
            </a:extLst>
          </p:cNvPr>
          <p:cNvCxnSpPr>
            <a:cxnSpLocks/>
          </p:cNvCxnSpPr>
          <p:nvPr/>
        </p:nvCxnSpPr>
        <p:spPr>
          <a:xfrm>
            <a:off x="14266680" y="267364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85">
            <a:extLst>
              <a:ext uri="{FF2B5EF4-FFF2-40B4-BE49-F238E27FC236}">
                <a16:creationId xmlns:a16="http://schemas.microsoft.com/office/drawing/2014/main" id="{443A9F3E-A647-0650-4C2C-B824093827A3}"/>
              </a:ext>
            </a:extLst>
          </p:cNvPr>
          <p:cNvCxnSpPr>
            <a:cxnSpLocks/>
          </p:cNvCxnSpPr>
          <p:nvPr/>
        </p:nvCxnSpPr>
        <p:spPr>
          <a:xfrm>
            <a:off x="14275836" y="3946695"/>
            <a:ext cx="0" cy="38328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94">
            <a:extLst>
              <a:ext uri="{FF2B5EF4-FFF2-40B4-BE49-F238E27FC236}">
                <a16:creationId xmlns:a16="http://schemas.microsoft.com/office/drawing/2014/main" id="{DF094CE7-BF56-F94B-31A7-ACFAA35950F6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12514191" y="3492706"/>
            <a:ext cx="97498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94">
            <a:extLst>
              <a:ext uri="{FF2B5EF4-FFF2-40B4-BE49-F238E27FC236}">
                <a16:creationId xmlns:a16="http://schemas.microsoft.com/office/drawing/2014/main" id="{BE72881C-5A0E-3E12-83F3-2632F88F7ABD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12502762" y="2417011"/>
            <a:ext cx="98641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94">
            <a:extLst>
              <a:ext uri="{FF2B5EF4-FFF2-40B4-BE49-F238E27FC236}">
                <a16:creationId xmlns:a16="http://schemas.microsoft.com/office/drawing/2014/main" id="{1B0601E2-11F9-9E0A-A32E-021661F9904C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12508167" y="4552171"/>
            <a:ext cx="981013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 descr="图片包含 星星, 夜空&#10;&#10;描述已自动生成">
            <a:extLst>
              <a:ext uri="{FF2B5EF4-FFF2-40B4-BE49-F238E27FC236}">
                <a16:creationId xmlns:a16="http://schemas.microsoft.com/office/drawing/2014/main" id="{A8D7DBE2-C621-E434-A160-CC614EADE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7600" y="3660928"/>
            <a:ext cx="1338009" cy="13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53</Words>
  <Application>Microsoft Macintosh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46</cp:revision>
  <dcterms:created xsi:type="dcterms:W3CDTF">2022-09-13T02:35:36Z</dcterms:created>
  <dcterms:modified xsi:type="dcterms:W3CDTF">2023-02-05T03:37:37Z</dcterms:modified>
</cp:coreProperties>
</file>