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notesMasterIdLst>
    <p:notesMasterId r:id="rId18"/>
  </p:notesMasterIdLst>
  <p:sldIdLst>
    <p:sldId id="299" r:id="rId2"/>
    <p:sldId id="298" r:id="rId3"/>
    <p:sldId id="305" r:id="rId4"/>
    <p:sldId id="306" r:id="rId5"/>
    <p:sldId id="300" r:id="rId6"/>
    <p:sldId id="301" r:id="rId7"/>
    <p:sldId id="303" r:id="rId8"/>
    <p:sldId id="304" r:id="rId9"/>
    <p:sldId id="307" r:id="rId10"/>
    <p:sldId id="309" r:id="rId11"/>
    <p:sldId id="312" r:id="rId12"/>
    <p:sldId id="310" r:id="rId13"/>
    <p:sldId id="311" r:id="rId14"/>
    <p:sldId id="313" r:id="rId15"/>
    <p:sldId id="308" r:id="rId16"/>
    <p:sldId id="31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264" autoAdjust="0"/>
  </p:normalViewPr>
  <p:slideViewPr>
    <p:cSldViewPr snapToGrid="0">
      <p:cViewPr>
        <p:scale>
          <a:sx n="70" d="100"/>
          <a:sy n="70" d="100"/>
        </p:scale>
        <p:origin x="108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DD633-01DE-4224-A72E-3812E4237936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FC059-963F-4840-BFDB-B312CFF2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5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都比较业余，另两位同学没有接触过数学建模，也没上过</a:t>
            </a:r>
            <a:r>
              <a:rPr lang="en-US" altLang="zh-CN" dirty="0"/>
              <a:t>《</a:t>
            </a:r>
            <a:r>
              <a:rPr lang="zh-CN" altLang="en-US" dirty="0"/>
              <a:t>数学模型</a:t>
            </a:r>
            <a:r>
              <a:rPr lang="en-US" altLang="zh-CN" dirty="0"/>
              <a:t>》</a:t>
            </a:r>
            <a:r>
              <a:rPr lang="zh-CN" altLang="en-US" dirty="0"/>
              <a:t>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FC059-963F-4840-BFDB-B312CFF254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2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7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644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7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640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90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4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1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6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5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1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5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2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2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overleaf.tsinghua.edu.c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brary.ac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angCongQing/Algorithms_MathModels" TargetMode="External"/><Relationship Id="rId2" Type="http://schemas.openxmlformats.org/officeDocument/2006/relationships/hyperlink" Target="https://github.com/zhanwen/MathMod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b.tsinghua.edu.cn/info/1184/3739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4D1A2A-8416-4583-BCE6-CFF56ECC7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美赛经验分享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0AEF9F8-B509-4C71-86A3-B07646553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刘懿</a:t>
            </a:r>
          </a:p>
        </p:txBody>
      </p:sp>
    </p:spTree>
    <p:extLst>
      <p:ext uri="{BB962C8B-B14F-4D97-AF65-F5344CB8AC3E}">
        <p14:creationId xmlns:p14="http://schemas.microsoft.com/office/powerpoint/2010/main" val="231442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编程部分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938"/>
            <a:ext cx="8596668" cy="526366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常用工具：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MATLAB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需要熟悉基本用法，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MATLAB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的函数、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的库非常繁杂，不用面面俱到，但是要简单了解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MATLAB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）能做什么、不能做什么！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Excel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也是好帮手，可以快速统计出数据的一些特征。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去年参赛时，核心的算法代码写得不多，主要是基于</a:t>
            </a:r>
            <a:r>
              <a:rPr lang="en-US" altLang="zh-CN" sz="24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networkx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的一些图算法（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BFS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、最短路等）以及聚类算法（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KNN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等）；并且用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SPSS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做了点数据处理（比如方差检验）。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不要忘了，数据前期处理以及后期展示也涉及编程！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69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编程部分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938"/>
            <a:ext cx="8596668" cy="526366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后期展示需要画图，论文里的图是否简洁美观，我认为会影响到读者的第一印象。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可以用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MATLAB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或者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matplotlib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seaborn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等库画图，在网上很容易找到代码。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我们不仅画了常见的条形图，还画了几幅热力图。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16E6AD-0C62-4CA2-9F9A-7B34EDCE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13" y="3639514"/>
            <a:ext cx="2902709" cy="30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6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写作部分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938"/>
            <a:ext cx="8596668" cy="526366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常用工具：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LaTeX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。本地配环境可能有点麻烦，如果不想弄的话可以用下面提到的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Overleaf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基本语法不难，很容易速成，但是很容易写错（比如少个括号），所以最好写一段就编译一段，可以更快地定位到错误。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当然用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Word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也可以，有些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奖论文就是用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Word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排版的。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常用模板：</a:t>
            </a:r>
            <a:r>
              <a:rPr lang="en-US" altLang="zh-CN" sz="24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mcmthesis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。协作平台：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Overleaf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，校内也有一个：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2"/>
              </a:rPr>
              <a:t>http://overleaf.tsinghua.edu.cn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（只有校园网能上）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建议负责写作的同学赛前读一读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奖论文，看看这些文章的框架是什么样的，每个部分一般写什么内容。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英语水平要过关，可以求助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Google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翻译，但是汉译英总归不太好，而且效率低。我一般是自己写，遇到不熟悉的词汇或者表述才会求助翻译。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930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写作部分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938"/>
            <a:ext cx="8596668" cy="526366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建议不要让一位同学写全部内容，这样任务太集中了，而且他还需要了解其他两位同学做了什么工作。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可以遵循“谁负责谁写”的规则，负责建模的同学写建模部分，负责编程的同学写编程部分，另一位同学负责整体把控、统稿，写问题背景等部分。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论文尽量完整，大段文字还是尽量少出现，可以用公式、图表来丰富内容，用斜体、黑体等提醒读者注意。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Case study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看似是“语文建模”，实际上也能丰富文章的内容，建模结论更有实际意义。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225D89-1869-4926-9286-7E7D33DD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35" y="4343400"/>
            <a:ext cx="6305266" cy="95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5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938"/>
            <a:ext cx="8596668" cy="526366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去年参赛时，我们在第一天上午就确定了要做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题，虽然之后曾一度感觉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题不太做得下去，但是还是坚持下来了。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之后埋头建模了几天，当时还没有返校，大家都在家，所以通过腾讯会议交流，效率比较高。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第三天开始写论文。由于三名同学都有编程基础，所以写论文时的代码问题（比如画图）基本上自己就可以解决。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第四天晚上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点多，提交论文。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全程未熬夜，早上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点开工，晚上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点收工。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41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杂项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938"/>
            <a:ext cx="8596668" cy="526366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搜集数据、查找资料时，善用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Google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，百度不靠谱。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如果上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Google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有困难可以用镜像站：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2"/>
              </a:rPr>
              <a:t>https://www.library.ac.cn/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论文有页数限制（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25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页），注意官网上的要求，今年的要求是整个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PDF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（包括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summary sheet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、附录等）一共只能由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25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不要太赶</a:t>
            </a:r>
            <a:r>
              <a:rPr lang="en-US" altLang="zh-CN" sz="24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ddl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，虽然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22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日早上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点才是最终</a:t>
            </a:r>
            <a:r>
              <a:rPr lang="en-US" altLang="zh-CN" sz="24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ddl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，但是那时容易出现网络阻塞、交不上的情况，最好留点时间提前量。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提交时对邮箱地址没有要求，可以用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QQ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邮箱等，据说学校邮箱不太靠谱。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34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4D1A2A-8416-4583-BCE6-CFF56ECC7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祝同学们取得好成绩！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CAABB2-15C1-4278-9079-2C4B453DB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09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参赛经历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938"/>
            <a:ext cx="8596668" cy="526366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2020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年参加美赛，获得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奖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选题：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题：海洋温度变化对捕鱼业的影响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2021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年参加美赛，获得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奖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选题：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题：音乐相似度、音乐家影响力、流派的演化等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下面会结合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2021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题的参赛经历来分享经验。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37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2021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年参赛概况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A2A179-169D-4021-8AEE-71CEFD983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844" y="1270000"/>
            <a:ext cx="7121648" cy="5264150"/>
          </a:xfrm>
        </p:spPr>
      </p:pic>
    </p:spTree>
    <p:extLst>
      <p:ext uri="{BB962C8B-B14F-4D97-AF65-F5344CB8AC3E}">
        <p14:creationId xmlns:p14="http://schemas.microsoft.com/office/powerpoint/2010/main" val="274285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2021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年参赛概况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DC8FB9-ED7A-4E8B-B734-812D06EA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40" y="1150375"/>
            <a:ext cx="3663960" cy="55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3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赛前准备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938"/>
            <a:ext cx="8596668" cy="5263661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Github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上有一些比较丰富的参考资料库：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2"/>
              </a:rPr>
              <a:t>https://github.com/zhanwen/MathModel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/>
              </a:rPr>
              <a:t>https://github.com/HuangCongQing/Algorithms_MathModels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参考书：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数学模型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姜启源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《MATLAB 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数学建模方法与实践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卓金武等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我认为对于算法只要大概了解它们的原理即可，网上的参考实现很多，而且可能也用不到太高深的算法。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主要要弄清楚算法能做什么、不能做什么。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45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赛前准备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938"/>
            <a:ext cx="8596668" cy="526366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熟悉往年题，大概了解一下每道题涉及什么方面。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阅读往年的优秀论文，网上很容易找到。</a:t>
            </a:r>
            <a:endParaRPr lang="en-US" altLang="zh-CN" sz="24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也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可以通过图书馆的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EBSCO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平台：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2"/>
              </a:rPr>
              <a:t>https://lib.tsinghua.edu.cn/info/1184/3739.htm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查找关键词：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UMAP Journal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，搜到的都是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奖论文。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通过阅读论文，主要学习作者是怎样把题目和建模方法关联起来的，以及写作思路。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60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比赛过程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938"/>
            <a:ext cx="8596668" cy="526366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第一天（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日）早上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点发布题目，共有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建议尽快讨论选题的问题，最好下午之前就能确定选题。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后期不要更改！非常影响心情。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选题确定之后，第一步就是建模，同时也可能需要搜集数据（针对部分题目）。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虽然有些人可能提倡一人负责建模、一人负责编程、一人负责写作的分工方式，但是实际上我们当时一人负责一个或者两个小问，其他两位同学也会参与其中，提一些意见，并不是严格的流水线作业。最后写作的时候各写各的部分，其中一位同学在前期的工作量较少，所以在写作时就多写一些，特别是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Summary sheet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1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建模部分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938"/>
            <a:ext cx="8596668" cy="526366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我认为最难的部分就在于建模，建模部分涉及到的算法可能有很多类，比如优化、分类、预测、评价等。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需要尽快分析题目，确定一下建模的方法。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建议讨论时集思广益，虽然一般只有一个人是建模的主力，但是队友们都尽量参与到讨论之中。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2021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题为例，我们很快就能捕捉到两个关键词：影响力、相似度。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38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建模部分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938"/>
            <a:ext cx="8596668" cy="526366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影响力：给定了艺术家之间的“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追随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”关系。可以用社交网络的方法建模。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networkx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库可以很方便地实现一些网络方面的基本操作。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以艺术家为节点，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追随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就画一条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A-&gt;B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的有向边。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图构建完毕后，就大有可为了。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相似度：给定了很多歌曲的特征（十几项），已经量化。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可以归结成向量相似度（向量距离）问题。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容易想到欧氏距离，简单粗暴；不过可以建模得更精细，比如给向量中的每一维赋予不同的权重（根据统计特征、层次分析法等）。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6947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803</TotalTime>
  <Words>1380</Words>
  <Application>Microsoft Office PowerPoint</Application>
  <PresentationFormat>宽屏</PresentationFormat>
  <Paragraphs>84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华文中宋</vt:lpstr>
      <vt:lpstr>Arial</vt:lpstr>
      <vt:lpstr>Trebuchet MS</vt:lpstr>
      <vt:lpstr>Wingdings 3</vt:lpstr>
      <vt:lpstr>平面</vt:lpstr>
      <vt:lpstr>美赛经验分享</vt:lpstr>
      <vt:lpstr>参赛经历</vt:lpstr>
      <vt:lpstr>2021年参赛概况</vt:lpstr>
      <vt:lpstr>2021年参赛概况</vt:lpstr>
      <vt:lpstr>赛前准备</vt:lpstr>
      <vt:lpstr>赛前准备</vt:lpstr>
      <vt:lpstr>比赛过程</vt:lpstr>
      <vt:lpstr>建模部分</vt:lpstr>
      <vt:lpstr>建模部分</vt:lpstr>
      <vt:lpstr>编程部分</vt:lpstr>
      <vt:lpstr>编程部分</vt:lpstr>
      <vt:lpstr>写作部分</vt:lpstr>
      <vt:lpstr>写作部分</vt:lpstr>
      <vt:lpstr>时间安排</vt:lpstr>
      <vt:lpstr>杂项</vt:lpstr>
      <vt:lpstr>祝同学们取得好成绩！</vt:lpstr>
    </vt:vector>
  </TitlesOfParts>
  <Company>UQi.me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第一次大作业汇报</dc:title>
  <dc:creator>The last wizard of the century</dc:creator>
  <cp:lastModifiedBy>Liuyi</cp:lastModifiedBy>
  <cp:revision>232</cp:revision>
  <dcterms:created xsi:type="dcterms:W3CDTF">2020-12-17T05:53:47Z</dcterms:created>
  <dcterms:modified xsi:type="dcterms:W3CDTF">2022-01-22T08:33:08Z</dcterms:modified>
</cp:coreProperties>
</file>