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9" r:id="rId4"/>
    <p:sldId id="256" r:id="rId6"/>
    <p:sldId id="266" r:id="rId7"/>
    <p:sldId id="267" r:id="rId8"/>
    <p:sldId id="281" r:id="rId9"/>
    <p:sldId id="280" r:id="rId10"/>
    <p:sldId id="271" r:id="rId11"/>
    <p:sldId id="269" r:id="rId12"/>
    <p:sldId id="270" r:id="rId13"/>
    <p:sldId id="272" r:id="rId14"/>
    <p:sldId id="274" r:id="rId15"/>
    <p:sldId id="283" r:id="rId16"/>
    <p:sldId id="284" r:id="rId17"/>
    <p:sldId id="285" r:id="rId18"/>
    <p:sldId id="286" r:id="rId19"/>
    <p:sldId id="295" r:id="rId20"/>
    <p:sldId id="288" r:id="rId21"/>
    <p:sldId id="289" r:id="rId2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4AD"/>
    <a:srgbClr val="F85208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/>
    <p:restoredTop sz="94712"/>
  </p:normalViewPr>
  <p:slideViewPr>
    <p:cSldViewPr showGuides="1">
      <p:cViewPr>
        <p:scale>
          <a:sx n="190" d="100"/>
          <a:sy n="190" d="100"/>
        </p:scale>
        <p:origin x="1360" y="320"/>
      </p:cViewPr>
      <p:guideLst>
        <p:guide orient="horz" pos="2205"/>
        <p:guide pos="39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未来的产品，直接看需求文档，只能知道用例的交互和结果，对于实现逻辑是个黑盒。如果要知道，只能让开发看代码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/>
              <a:t>一般一个领域对象只有</a:t>
            </a:r>
            <a:r>
              <a:rPr lang="en-US" altLang="zh-CN"/>
              <a:t>CRUD</a:t>
            </a:r>
            <a:r>
              <a:rPr lang="zh-CN" altLang="en-US"/>
              <a:t>的服务就可以了。但可以根据业务需求，判断是否需要增加原子级的领域服务。目前在查询类型下特例较多。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1.</a:t>
            </a:r>
            <a:r>
              <a:rPr lang="zh-CN" altLang="en-US"/>
              <a:t>从领域对象上明显存在关联的。入职单是业务上必须记录的三个领域对象；预约入职是三个领域对象有关联关系。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1.</a:t>
            </a:r>
            <a:r>
              <a:rPr lang="zh-CN" altLang="en-US"/>
              <a:t>尽量在展示层不加入任何功能逻辑，只做组装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2.</a:t>
            </a:r>
            <a:r>
              <a:rPr lang="zh-CN" altLang="en-US"/>
              <a:t>应用层尽量不直接调用原子级的领域服务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3.</a:t>
            </a:r>
            <a:r>
              <a:rPr lang="zh-CN" altLang="en-US"/>
              <a:t>是根据用例、页面想象需要的功能逻辑，将逻辑拆分成应用服务。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华为目前需要接收一期后续需求，也存在此类问题和担忧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为了满足后续大量大型企业的需求，一定需要开放的平台开发能力。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产品壁垒在哪儿？业务模型也对外开放了。是生态吗，用户选用这个平台是因为这个平台会不断更新能力。所以选择的不是当前业务模型，是未来的升级能力？</a:t>
            </a:r>
            <a:endParaRPr lang="zh-CN" altLang="en-US"/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丰富的行业模型，这个应该不能作为壁垒。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所以需要建立通用语言，让生态内的开发人员了解产品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要让更多没有参与到开发过程中的人，通过标准化的文档明白功能逻辑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最终建立更开放的平台模式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zh-CN" altLang="en-US"/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从需求出发：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需要一个相对合适颗粒度的，可以随时用于组合，服务客户的设计模式，设计出非页面形态的产品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按照以往研发经验，非页面形态的需求比较难与开发沟通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如何将这种设计模式的东西传达给开发、业务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7965" algn="l"/>
              </a:tabLst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DDD</a:t>
            </a:r>
            <a:r>
              <a:rPr lang="zh-CN" altLang="en-US"/>
              <a:t>的分阶段设计，分为三个阶段：战略设计、战术设计、技术实现阶段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1.</a:t>
            </a:r>
            <a:r>
              <a:rPr lang="zh-CN" altLang="en-US"/>
              <a:t>在应用服务的实现中，它负责编排和转发，它将要实现的功能委托给一个或多个领域对象来实现，它本身只负责处理业务用例的执行顺序以及结果的拼装。通过这样一种方式，它隐藏了领域层的复杂性及其内部实现机制。案例：安全认证，权限校验，持久化事务控制，或者向其他系统发生基于事件的消息通知，另外还可以用于创建邮件以发送给客户等。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2.</a:t>
            </a:r>
            <a:r>
              <a:rPr lang="zh-CN" altLang="en-US"/>
              <a:t>因为它实现了全部业务逻辑并且通过各种校验手段保证业务正确性。而什么是业务逻辑呢？业务流程、业务策略、业务规则、完整性约束等。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/>
              <a:t>战略设计：事件风暴和命令风暴、寻找聚合、识别限界上下文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1.</a:t>
            </a:r>
            <a:r>
              <a:rPr lang="zh-CN" altLang="en-US"/>
              <a:t>一致的业务分析：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分析业务场景，分析竞品，提炼业务痛点及价值点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1.服务是行为的抽象。</a:t>
            </a:r>
            <a:r>
              <a:rPr lang="zh-CN" altLang="en-US"/>
              <a:t>领域服务这个行为的对象是领域对象；应用服务这个行为的对象是用例和用户故事。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2.领域层实现了全部业务逻辑并且通过各种校验手段保证业务正确性。业务流程、业务策略、业务规则、完整性约束等</a:t>
            </a:r>
            <a:endParaRPr lang="en-US" altLang="zh-CN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/>
              <a:t>问题：</a:t>
            </a:r>
            <a:r>
              <a:rPr lang="en-US" altLang="zh-CN"/>
              <a:t>1.</a:t>
            </a:r>
            <a:r>
              <a:rPr lang="zh-CN" altLang="en-US"/>
              <a:t>实体和值对象在数据建模的时候，与表结构不一致。还要单独去改</a:t>
            </a:r>
            <a:r>
              <a:rPr lang="en-US" altLang="zh-CN"/>
              <a:t>CRUD</a:t>
            </a:r>
            <a:r>
              <a:rPr lang="zh-CN" altLang="en-US"/>
              <a:t>服务吗？</a:t>
            </a:r>
            <a:endParaRPr lang="zh-CN" altLang="en-US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en-US" altLang="zh-CN"/>
              <a:t>2.</a:t>
            </a:r>
            <a:r>
              <a:rPr lang="zh-CN" altLang="en-US"/>
              <a:t>没有实体时，去创建实体，这个应该是应用服务还是领域服务？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59.xml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6.xml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#361119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263525" y="1124585"/>
            <a:ext cx="11882755" cy="4549775"/>
            <a:chOff x="0" y="1733283"/>
            <a:chExt cx="11520488" cy="4410342"/>
          </a:xfrm>
        </p:grpSpPr>
        <p:sp>
          <p:nvSpPr>
            <p:cNvPr id="4" name="íšḻiḑe"/>
            <p:cNvSpPr/>
            <p:nvPr/>
          </p:nvSpPr>
          <p:spPr>
            <a:xfrm>
              <a:off x="0" y="4570164"/>
              <a:ext cx="11520488" cy="15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5124" name="îṥľïḍè"/>
            <p:cNvSpPr/>
            <p:nvPr/>
          </p:nvSpPr>
          <p:spPr>
            <a:xfrm>
              <a:off x="758825" y="2597150"/>
              <a:ext cx="3546475" cy="3546474"/>
            </a:xfrm>
            <a:custGeom>
              <a:avLst/>
              <a:gdLst/>
              <a:ahLst/>
              <a:cxnLst>
                <a:cxn ang="0">
                  <a:pos x="1773237" y="0"/>
                </a:cxn>
                <a:cxn ang="0">
                  <a:pos x="1993173" y="13746"/>
                </a:cxn>
                <a:cxn ang="0">
                  <a:pos x="2208528" y="54984"/>
                </a:cxn>
                <a:cxn ang="0">
                  <a:pos x="2410136" y="119132"/>
                </a:cxn>
                <a:cxn ang="0">
                  <a:pos x="2602581" y="206190"/>
                </a:cxn>
                <a:cxn ang="0">
                  <a:pos x="2785861" y="316158"/>
                </a:cxn>
                <a:cxn ang="0">
                  <a:pos x="2946231" y="449036"/>
                </a:cxn>
                <a:cxn ang="0">
                  <a:pos x="3097438" y="595661"/>
                </a:cxn>
                <a:cxn ang="0">
                  <a:pos x="3225734" y="760613"/>
                </a:cxn>
                <a:cxn ang="0">
                  <a:pos x="3335702" y="939311"/>
                </a:cxn>
                <a:cxn ang="0">
                  <a:pos x="3422760" y="1131755"/>
                </a:cxn>
                <a:cxn ang="0">
                  <a:pos x="3486908" y="1337946"/>
                </a:cxn>
                <a:cxn ang="0">
                  <a:pos x="3528146" y="1548718"/>
                </a:cxn>
                <a:cxn ang="0">
                  <a:pos x="3546475" y="1773237"/>
                </a:cxn>
                <a:cxn ang="0">
                  <a:pos x="3528146" y="1993173"/>
                </a:cxn>
                <a:cxn ang="0">
                  <a:pos x="3486908" y="2213109"/>
                </a:cxn>
                <a:cxn ang="0">
                  <a:pos x="3422760" y="2414718"/>
                </a:cxn>
                <a:cxn ang="0">
                  <a:pos x="3335702" y="2607162"/>
                </a:cxn>
                <a:cxn ang="0">
                  <a:pos x="3225734" y="2785860"/>
                </a:cxn>
                <a:cxn ang="0">
                  <a:pos x="3097438" y="2950812"/>
                </a:cxn>
                <a:cxn ang="0">
                  <a:pos x="2946231" y="3097437"/>
                </a:cxn>
                <a:cxn ang="0">
                  <a:pos x="2785861" y="3230315"/>
                </a:cxn>
                <a:cxn ang="0">
                  <a:pos x="2602581" y="3335701"/>
                </a:cxn>
                <a:cxn ang="0">
                  <a:pos x="2410136" y="3427341"/>
                </a:cxn>
                <a:cxn ang="0">
                  <a:pos x="2208528" y="3496071"/>
                </a:cxn>
                <a:cxn ang="0">
                  <a:pos x="1993173" y="3537309"/>
                </a:cxn>
                <a:cxn ang="0">
                  <a:pos x="1773237" y="3546474"/>
                </a:cxn>
                <a:cxn ang="0">
                  <a:pos x="1548719" y="3537309"/>
                </a:cxn>
                <a:cxn ang="0">
                  <a:pos x="1333364" y="3496071"/>
                </a:cxn>
                <a:cxn ang="0">
                  <a:pos x="1127174" y="3427341"/>
                </a:cxn>
                <a:cxn ang="0">
                  <a:pos x="934729" y="3335701"/>
                </a:cxn>
                <a:cxn ang="0">
                  <a:pos x="756031" y="3230315"/>
                </a:cxn>
                <a:cxn ang="0">
                  <a:pos x="591079" y="3097437"/>
                </a:cxn>
                <a:cxn ang="0">
                  <a:pos x="444454" y="2950812"/>
                </a:cxn>
                <a:cxn ang="0">
                  <a:pos x="311576" y="2785860"/>
                </a:cxn>
                <a:cxn ang="0">
                  <a:pos x="206190" y="2607162"/>
                </a:cxn>
                <a:cxn ang="0">
                  <a:pos x="114550" y="2414718"/>
                </a:cxn>
                <a:cxn ang="0">
                  <a:pos x="50402" y="2213109"/>
                </a:cxn>
                <a:cxn ang="0">
                  <a:pos x="9164" y="1993173"/>
                </a:cxn>
                <a:cxn ang="0">
                  <a:pos x="0" y="1773237"/>
                </a:cxn>
                <a:cxn ang="0">
                  <a:pos x="9164" y="1548718"/>
                </a:cxn>
                <a:cxn ang="0">
                  <a:pos x="50402" y="1337946"/>
                </a:cxn>
                <a:cxn ang="0">
                  <a:pos x="114550" y="1131755"/>
                </a:cxn>
                <a:cxn ang="0">
                  <a:pos x="206190" y="939311"/>
                </a:cxn>
                <a:cxn ang="0">
                  <a:pos x="311576" y="760613"/>
                </a:cxn>
                <a:cxn ang="0">
                  <a:pos x="444454" y="595661"/>
                </a:cxn>
                <a:cxn ang="0">
                  <a:pos x="591079" y="449036"/>
                </a:cxn>
                <a:cxn ang="0">
                  <a:pos x="756031" y="316158"/>
                </a:cxn>
                <a:cxn ang="0">
                  <a:pos x="934729" y="206190"/>
                </a:cxn>
                <a:cxn ang="0">
                  <a:pos x="1127174" y="119132"/>
                </a:cxn>
                <a:cxn ang="0">
                  <a:pos x="1333364" y="54984"/>
                </a:cxn>
                <a:cxn ang="0">
                  <a:pos x="1548719" y="13746"/>
                </a:cxn>
                <a:cxn ang="0">
                  <a:pos x="1773237" y="0"/>
                </a:cxn>
              </a:cxnLst>
              <a:rect l="0" t="0" r="0" b="0"/>
              <a:pathLst>
                <a:path w="774" h="774">
                  <a:moveTo>
                    <a:pt x="387" y="0"/>
                  </a:moveTo>
                  <a:lnTo>
                    <a:pt x="435" y="3"/>
                  </a:lnTo>
                  <a:lnTo>
                    <a:pt x="482" y="12"/>
                  </a:lnTo>
                  <a:lnTo>
                    <a:pt x="526" y="26"/>
                  </a:lnTo>
                  <a:lnTo>
                    <a:pt x="568" y="45"/>
                  </a:lnTo>
                  <a:lnTo>
                    <a:pt x="608" y="69"/>
                  </a:lnTo>
                  <a:lnTo>
                    <a:pt x="643" y="98"/>
                  </a:lnTo>
                  <a:lnTo>
                    <a:pt x="676" y="130"/>
                  </a:lnTo>
                  <a:lnTo>
                    <a:pt x="704" y="166"/>
                  </a:lnTo>
                  <a:lnTo>
                    <a:pt x="728" y="205"/>
                  </a:lnTo>
                  <a:lnTo>
                    <a:pt x="747" y="247"/>
                  </a:lnTo>
                  <a:lnTo>
                    <a:pt x="761" y="292"/>
                  </a:lnTo>
                  <a:lnTo>
                    <a:pt x="770" y="338"/>
                  </a:lnTo>
                  <a:lnTo>
                    <a:pt x="774" y="387"/>
                  </a:lnTo>
                  <a:lnTo>
                    <a:pt x="770" y="435"/>
                  </a:lnTo>
                  <a:lnTo>
                    <a:pt x="761" y="483"/>
                  </a:lnTo>
                  <a:lnTo>
                    <a:pt x="747" y="527"/>
                  </a:lnTo>
                  <a:lnTo>
                    <a:pt x="728" y="569"/>
                  </a:lnTo>
                  <a:lnTo>
                    <a:pt x="704" y="608"/>
                  </a:lnTo>
                  <a:lnTo>
                    <a:pt x="676" y="644"/>
                  </a:lnTo>
                  <a:lnTo>
                    <a:pt x="643" y="676"/>
                  </a:lnTo>
                  <a:lnTo>
                    <a:pt x="608" y="705"/>
                  </a:lnTo>
                  <a:lnTo>
                    <a:pt x="568" y="728"/>
                  </a:lnTo>
                  <a:lnTo>
                    <a:pt x="526" y="748"/>
                  </a:lnTo>
                  <a:lnTo>
                    <a:pt x="482" y="763"/>
                  </a:lnTo>
                  <a:lnTo>
                    <a:pt x="435" y="772"/>
                  </a:lnTo>
                  <a:lnTo>
                    <a:pt x="387" y="774"/>
                  </a:lnTo>
                  <a:lnTo>
                    <a:pt x="338" y="772"/>
                  </a:lnTo>
                  <a:lnTo>
                    <a:pt x="291" y="763"/>
                  </a:lnTo>
                  <a:lnTo>
                    <a:pt x="246" y="748"/>
                  </a:lnTo>
                  <a:lnTo>
                    <a:pt x="204" y="728"/>
                  </a:lnTo>
                  <a:lnTo>
                    <a:pt x="165" y="705"/>
                  </a:lnTo>
                  <a:lnTo>
                    <a:pt x="129" y="676"/>
                  </a:lnTo>
                  <a:lnTo>
                    <a:pt x="97" y="644"/>
                  </a:lnTo>
                  <a:lnTo>
                    <a:pt x="68" y="608"/>
                  </a:lnTo>
                  <a:lnTo>
                    <a:pt x="45" y="569"/>
                  </a:lnTo>
                  <a:lnTo>
                    <a:pt x="25" y="527"/>
                  </a:lnTo>
                  <a:lnTo>
                    <a:pt x="11" y="483"/>
                  </a:lnTo>
                  <a:lnTo>
                    <a:pt x="2" y="435"/>
                  </a:lnTo>
                  <a:lnTo>
                    <a:pt x="0" y="387"/>
                  </a:lnTo>
                  <a:lnTo>
                    <a:pt x="2" y="338"/>
                  </a:lnTo>
                  <a:lnTo>
                    <a:pt x="11" y="292"/>
                  </a:lnTo>
                  <a:lnTo>
                    <a:pt x="25" y="247"/>
                  </a:lnTo>
                  <a:lnTo>
                    <a:pt x="45" y="205"/>
                  </a:lnTo>
                  <a:lnTo>
                    <a:pt x="68" y="166"/>
                  </a:lnTo>
                  <a:lnTo>
                    <a:pt x="97" y="130"/>
                  </a:lnTo>
                  <a:lnTo>
                    <a:pt x="129" y="98"/>
                  </a:lnTo>
                  <a:lnTo>
                    <a:pt x="165" y="69"/>
                  </a:lnTo>
                  <a:lnTo>
                    <a:pt x="204" y="45"/>
                  </a:lnTo>
                  <a:lnTo>
                    <a:pt x="246" y="26"/>
                  </a:lnTo>
                  <a:lnTo>
                    <a:pt x="291" y="12"/>
                  </a:lnTo>
                  <a:lnTo>
                    <a:pt x="338" y="3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F2F2F2"/>
            </a:solidFill>
            <a:ln w="762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5" name="işḷîḋé"/>
            <p:cNvGrpSpPr/>
            <p:nvPr/>
          </p:nvGrpSpPr>
          <p:grpSpPr>
            <a:xfrm>
              <a:off x="4617771" y="3693048"/>
              <a:ext cx="6810488" cy="2127571"/>
              <a:chOff x="4617771" y="3301184"/>
              <a:chExt cx="6810488" cy="2127571"/>
            </a:xfrm>
          </p:grpSpPr>
          <p:grpSp>
            <p:nvGrpSpPr>
              <p:cNvPr id="5126" name="ïṥļïḍè"/>
              <p:cNvGrpSpPr/>
              <p:nvPr/>
            </p:nvGrpSpPr>
            <p:grpSpPr>
              <a:xfrm>
                <a:off x="9480027" y="3301184"/>
                <a:ext cx="1948232" cy="2127571"/>
                <a:chOff x="9215069" y="3301184"/>
                <a:chExt cx="1948232" cy="2127571"/>
              </a:xfrm>
            </p:grpSpPr>
            <p:grpSp>
              <p:nvGrpSpPr>
                <p:cNvPr id="5127" name="íSľiḍé"/>
                <p:cNvGrpSpPr/>
                <p:nvPr/>
              </p:nvGrpSpPr>
              <p:grpSpPr>
                <a:xfrm>
                  <a:off x="9786162" y="3758662"/>
                  <a:ext cx="806046" cy="805672"/>
                  <a:chOff x="5130800" y="1888042"/>
                  <a:chExt cx="1930400" cy="1929506"/>
                </a:xfrm>
              </p:grpSpPr>
              <p:sp>
                <p:nvSpPr>
                  <p:cNvPr id="242" name="iŝḻídè"/>
                  <p:cNvSpPr/>
                  <p:nvPr/>
                </p:nvSpPr>
                <p:spPr>
                  <a:xfrm>
                    <a:off x="5130800" y="1888042"/>
                    <a:ext cx="1930400" cy="1929506"/>
                  </a:xfrm>
                  <a:custGeom>
                    <a:avLst/>
                    <a:gdLst>
                      <a:gd name="connsiteX0" fmla="*/ 0 w 1260455"/>
                      <a:gd name="connsiteY0" fmla="*/ 630228 h 1260455"/>
                      <a:gd name="connsiteX1" fmla="*/ 630228 w 1260455"/>
                      <a:gd name="connsiteY1" fmla="*/ 0 h 1260455"/>
                      <a:gd name="connsiteX2" fmla="*/ 1260456 w 1260455"/>
                      <a:gd name="connsiteY2" fmla="*/ 630228 h 1260455"/>
                      <a:gd name="connsiteX3" fmla="*/ 630228 w 1260455"/>
                      <a:gd name="connsiteY3" fmla="*/ 1260456 h 1260455"/>
                      <a:gd name="connsiteX4" fmla="*/ 0 w 1260455"/>
                      <a:gd name="connsiteY4" fmla="*/ 630228 h 1260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0455" h="1260455">
                        <a:moveTo>
                          <a:pt x="0" y="630228"/>
                        </a:moveTo>
                        <a:cubicBezTo>
                          <a:pt x="0" y="282163"/>
                          <a:pt x="282163" y="0"/>
                          <a:pt x="630228" y="0"/>
                        </a:cubicBezTo>
                        <a:cubicBezTo>
                          <a:pt x="978293" y="0"/>
                          <a:pt x="1260456" y="282163"/>
                          <a:pt x="1260456" y="630228"/>
                        </a:cubicBezTo>
                        <a:cubicBezTo>
                          <a:pt x="1260456" y="978293"/>
                          <a:pt x="978293" y="1260456"/>
                          <a:pt x="630228" y="1260456"/>
                        </a:cubicBezTo>
                        <a:cubicBezTo>
                          <a:pt x="282163" y="1260456"/>
                          <a:pt x="0" y="978293"/>
                          <a:pt x="0" y="6302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fontAlgn="base"/>
                    <a:endParaRPr lang="zh-CN" altLang="en-US" strike="noStrike" noProof="1"/>
                  </a:p>
                </p:txBody>
              </p:sp>
              <p:sp>
                <p:nvSpPr>
                  <p:cNvPr id="243" name="ïṥlîḑè"/>
                  <p:cNvSpPr/>
                  <p:nvPr/>
                </p:nvSpPr>
                <p:spPr>
                  <a:xfrm>
                    <a:off x="5600638" y="2358125"/>
                    <a:ext cx="990722" cy="989337"/>
                  </a:xfrm>
                  <a:custGeom>
                    <a:avLst/>
                    <a:gdLst>
                      <a:gd name="T0" fmla="*/ 7324 w 7752"/>
                      <a:gd name="T1" fmla="*/ 3263 h 7752"/>
                      <a:gd name="T2" fmla="*/ 6688 w 7752"/>
                      <a:gd name="T3" fmla="*/ 3029 h 7752"/>
                      <a:gd name="T4" fmla="*/ 6384 w 7752"/>
                      <a:gd name="T5" fmla="*/ 2355 h 7752"/>
                      <a:gd name="T6" fmla="*/ 6488 w 7752"/>
                      <a:gd name="T7" fmla="*/ 2131 h 7752"/>
                      <a:gd name="T8" fmla="*/ 6357 w 7752"/>
                      <a:gd name="T9" fmla="*/ 1395 h 7752"/>
                      <a:gd name="T10" fmla="*/ 5621 w 7752"/>
                      <a:gd name="T11" fmla="*/ 1264 h 7752"/>
                      <a:gd name="T12" fmla="*/ 5397 w 7752"/>
                      <a:gd name="T13" fmla="*/ 1368 h 7752"/>
                      <a:gd name="T14" fmla="*/ 4723 w 7752"/>
                      <a:gd name="T15" fmla="*/ 1064 h 7752"/>
                      <a:gd name="T16" fmla="*/ 4489 w 7752"/>
                      <a:gd name="T17" fmla="*/ 428 h 7752"/>
                      <a:gd name="T18" fmla="*/ 3876 w 7752"/>
                      <a:gd name="T19" fmla="*/ 0 h 7752"/>
                      <a:gd name="T20" fmla="*/ 3263 w 7752"/>
                      <a:gd name="T21" fmla="*/ 428 h 7752"/>
                      <a:gd name="T22" fmla="*/ 3029 w 7752"/>
                      <a:gd name="T23" fmla="*/ 1064 h 7752"/>
                      <a:gd name="T24" fmla="*/ 2355 w 7752"/>
                      <a:gd name="T25" fmla="*/ 1368 h 7752"/>
                      <a:gd name="T26" fmla="*/ 2131 w 7752"/>
                      <a:gd name="T27" fmla="*/ 1264 h 7752"/>
                      <a:gd name="T28" fmla="*/ 1395 w 7752"/>
                      <a:gd name="T29" fmla="*/ 1395 h 7752"/>
                      <a:gd name="T30" fmla="*/ 1264 w 7752"/>
                      <a:gd name="T31" fmla="*/ 2131 h 7752"/>
                      <a:gd name="T32" fmla="*/ 1368 w 7752"/>
                      <a:gd name="T33" fmla="*/ 2355 h 7752"/>
                      <a:gd name="T34" fmla="*/ 1064 w 7752"/>
                      <a:gd name="T35" fmla="*/ 3029 h 7752"/>
                      <a:gd name="T36" fmla="*/ 428 w 7752"/>
                      <a:gd name="T37" fmla="*/ 3263 h 7752"/>
                      <a:gd name="T38" fmla="*/ 0 w 7752"/>
                      <a:gd name="T39" fmla="*/ 3876 h 7752"/>
                      <a:gd name="T40" fmla="*/ 428 w 7752"/>
                      <a:gd name="T41" fmla="*/ 4489 h 7752"/>
                      <a:gd name="T42" fmla="*/ 1064 w 7752"/>
                      <a:gd name="T43" fmla="*/ 4723 h 7752"/>
                      <a:gd name="T44" fmla="*/ 1368 w 7752"/>
                      <a:gd name="T45" fmla="*/ 5397 h 7752"/>
                      <a:gd name="T46" fmla="*/ 1264 w 7752"/>
                      <a:gd name="T47" fmla="*/ 5621 h 7752"/>
                      <a:gd name="T48" fmla="*/ 1395 w 7752"/>
                      <a:gd name="T49" fmla="*/ 6357 h 7752"/>
                      <a:gd name="T50" fmla="*/ 1856 w 7752"/>
                      <a:gd name="T51" fmla="*/ 6548 h 7752"/>
                      <a:gd name="T52" fmla="*/ 2131 w 7752"/>
                      <a:gd name="T53" fmla="*/ 6488 h 7752"/>
                      <a:gd name="T54" fmla="*/ 2355 w 7752"/>
                      <a:gd name="T55" fmla="*/ 6384 h 7752"/>
                      <a:gd name="T56" fmla="*/ 3029 w 7752"/>
                      <a:gd name="T57" fmla="*/ 6688 h 7752"/>
                      <a:gd name="T58" fmla="*/ 3263 w 7752"/>
                      <a:gd name="T59" fmla="*/ 7324 h 7752"/>
                      <a:gd name="T60" fmla="*/ 3876 w 7752"/>
                      <a:gd name="T61" fmla="*/ 7752 h 7752"/>
                      <a:gd name="T62" fmla="*/ 4489 w 7752"/>
                      <a:gd name="T63" fmla="*/ 7324 h 7752"/>
                      <a:gd name="T64" fmla="*/ 4723 w 7752"/>
                      <a:gd name="T65" fmla="*/ 6688 h 7752"/>
                      <a:gd name="T66" fmla="*/ 5397 w 7752"/>
                      <a:gd name="T67" fmla="*/ 6384 h 7752"/>
                      <a:gd name="T68" fmla="*/ 5621 w 7752"/>
                      <a:gd name="T69" fmla="*/ 6488 h 7752"/>
                      <a:gd name="T70" fmla="*/ 5896 w 7752"/>
                      <a:gd name="T71" fmla="*/ 6548 h 7752"/>
                      <a:gd name="T72" fmla="*/ 6357 w 7752"/>
                      <a:gd name="T73" fmla="*/ 6357 h 7752"/>
                      <a:gd name="T74" fmla="*/ 6488 w 7752"/>
                      <a:gd name="T75" fmla="*/ 5621 h 7752"/>
                      <a:gd name="T76" fmla="*/ 6384 w 7752"/>
                      <a:gd name="T77" fmla="*/ 5397 h 7752"/>
                      <a:gd name="T78" fmla="*/ 6688 w 7752"/>
                      <a:gd name="T79" fmla="*/ 4723 h 7752"/>
                      <a:gd name="T80" fmla="*/ 7324 w 7752"/>
                      <a:gd name="T81" fmla="*/ 4489 h 7752"/>
                      <a:gd name="T82" fmla="*/ 7752 w 7752"/>
                      <a:gd name="T83" fmla="*/ 3876 h 7752"/>
                      <a:gd name="T84" fmla="*/ 7324 w 7752"/>
                      <a:gd name="T85" fmla="*/ 3263 h 7752"/>
                      <a:gd name="T86" fmla="*/ 3780 w 7752"/>
                      <a:gd name="T87" fmla="*/ 4609 h 7752"/>
                      <a:gd name="T88" fmla="*/ 2869 w 7752"/>
                      <a:gd name="T89" fmla="*/ 5044 h 7752"/>
                      <a:gd name="T90" fmla="*/ 1959 w 7752"/>
                      <a:gd name="T91" fmla="*/ 4609 h 7752"/>
                      <a:gd name="T92" fmla="*/ 1959 w 7752"/>
                      <a:gd name="T93" fmla="*/ 2513 h 7752"/>
                      <a:gd name="T94" fmla="*/ 2064 w 7752"/>
                      <a:gd name="T95" fmla="*/ 2513 h 7752"/>
                      <a:gd name="T96" fmla="*/ 3779 w 7752"/>
                      <a:gd name="T97" fmla="*/ 4488 h 7752"/>
                      <a:gd name="T98" fmla="*/ 3801 w 7752"/>
                      <a:gd name="T99" fmla="*/ 4549 h 7752"/>
                      <a:gd name="T100" fmla="*/ 3780 w 7752"/>
                      <a:gd name="T101" fmla="*/ 4609 h 7752"/>
                      <a:gd name="T102" fmla="*/ 5793 w 7752"/>
                      <a:gd name="T103" fmla="*/ 4609 h 7752"/>
                      <a:gd name="T104" fmla="*/ 4883 w 7752"/>
                      <a:gd name="T105" fmla="*/ 5044 h 7752"/>
                      <a:gd name="T106" fmla="*/ 3972 w 7752"/>
                      <a:gd name="T107" fmla="*/ 4609 h 7752"/>
                      <a:gd name="T108" fmla="*/ 3949 w 7752"/>
                      <a:gd name="T109" fmla="*/ 4548 h 7752"/>
                      <a:gd name="T110" fmla="*/ 3972 w 7752"/>
                      <a:gd name="T111" fmla="*/ 4487 h 7752"/>
                      <a:gd name="T112" fmla="*/ 5687 w 7752"/>
                      <a:gd name="T113" fmla="*/ 2512 h 7752"/>
                      <a:gd name="T114" fmla="*/ 5793 w 7752"/>
                      <a:gd name="T115" fmla="*/ 2512 h 7752"/>
                      <a:gd name="T116" fmla="*/ 5793 w 7752"/>
                      <a:gd name="T117" fmla="*/ 4609 h 77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7752" h="7752">
                        <a:moveTo>
                          <a:pt x="7324" y="3263"/>
                        </a:moveTo>
                        <a:lnTo>
                          <a:pt x="6688" y="3029"/>
                        </a:lnTo>
                        <a:cubicBezTo>
                          <a:pt x="6616" y="2789"/>
                          <a:pt x="6512" y="2564"/>
                          <a:pt x="6384" y="2355"/>
                        </a:cubicBezTo>
                        <a:lnTo>
                          <a:pt x="6488" y="2131"/>
                        </a:lnTo>
                        <a:cubicBezTo>
                          <a:pt x="6603" y="1883"/>
                          <a:pt x="6551" y="1588"/>
                          <a:pt x="6357" y="1395"/>
                        </a:cubicBezTo>
                        <a:cubicBezTo>
                          <a:pt x="6164" y="1201"/>
                          <a:pt x="5869" y="1149"/>
                          <a:pt x="5621" y="1264"/>
                        </a:cubicBezTo>
                        <a:lnTo>
                          <a:pt x="5397" y="1368"/>
                        </a:lnTo>
                        <a:cubicBezTo>
                          <a:pt x="5188" y="1240"/>
                          <a:pt x="4963" y="1136"/>
                          <a:pt x="4723" y="1064"/>
                        </a:cubicBezTo>
                        <a:lnTo>
                          <a:pt x="4489" y="428"/>
                        </a:lnTo>
                        <a:cubicBezTo>
                          <a:pt x="4395" y="171"/>
                          <a:pt x="4151" y="0"/>
                          <a:pt x="3876" y="0"/>
                        </a:cubicBezTo>
                        <a:cubicBezTo>
                          <a:pt x="3603" y="0"/>
                          <a:pt x="3357" y="171"/>
                          <a:pt x="3263" y="428"/>
                        </a:cubicBezTo>
                        <a:lnTo>
                          <a:pt x="3029" y="1064"/>
                        </a:lnTo>
                        <a:cubicBezTo>
                          <a:pt x="2789" y="1136"/>
                          <a:pt x="2564" y="1240"/>
                          <a:pt x="2355" y="1368"/>
                        </a:cubicBezTo>
                        <a:lnTo>
                          <a:pt x="2131" y="1264"/>
                        </a:lnTo>
                        <a:cubicBezTo>
                          <a:pt x="1881" y="1149"/>
                          <a:pt x="1588" y="1201"/>
                          <a:pt x="1395" y="1395"/>
                        </a:cubicBezTo>
                        <a:cubicBezTo>
                          <a:pt x="1201" y="1588"/>
                          <a:pt x="1149" y="1883"/>
                          <a:pt x="1264" y="2131"/>
                        </a:cubicBezTo>
                        <a:lnTo>
                          <a:pt x="1368" y="2355"/>
                        </a:lnTo>
                        <a:cubicBezTo>
                          <a:pt x="1240" y="2564"/>
                          <a:pt x="1136" y="2789"/>
                          <a:pt x="1064" y="3029"/>
                        </a:cubicBezTo>
                        <a:lnTo>
                          <a:pt x="428" y="3263"/>
                        </a:lnTo>
                        <a:cubicBezTo>
                          <a:pt x="171" y="3357"/>
                          <a:pt x="0" y="3601"/>
                          <a:pt x="0" y="3876"/>
                        </a:cubicBezTo>
                        <a:cubicBezTo>
                          <a:pt x="0" y="4149"/>
                          <a:pt x="171" y="4395"/>
                          <a:pt x="428" y="4489"/>
                        </a:cubicBezTo>
                        <a:lnTo>
                          <a:pt x="1064" y="4723"/>
                        </a:lnTo>
                        <a:cubicBezTo>
                          <a:pt x="1136" y="4963"/>
                          <a:pt x="1240" y="5188"/>
                          <a:pt x="1368" y="5397"/>
                        </a:cubicBezTo>
                        <a:lnTo>
                          <a:pt x="1264" y="5621"/>
                        </a:lnTo>
                        <a:cubicBezTo>
                          <a:pt x="1149" y="5869"/>
                          <a:pt x="1201" y="6164"/>
                          <a:pt x="1395" y="6357"/>
                        </a:cubicBezTo>
                        <a:cubicBezTo>
                          <a:pt x="1520" y="6483"/>
                          <a:pt x="1687" y="6548"/>
                          <a:pt x="1856" y="6548"/>
                        </a:cubicBezTo>
                        <a:cubicBezTo>
                          <a:pt x="1949" y="6548"/>
                          <a:pt x="2043" y="6528"/>
                          <a:pt x="2131" y="6488"/>
                        </a:cubicBezTo>
                        <a:lnTo>
                          <a:pt x="2355" y="6384"/>
                        </a:lnTo>
                        <a:cubicBezTo>
                          <a:pt x="2564" y="6512"/>
                          <a:pt x="2789" y="6616"/>
                          <a:pt x="3029" y="6688"/>
                        </a:cubicBezTo>
                        <a:lnTo>
                          <a:pt x="3263" y="7324"/>
                        </a:lnTo>
                        <a:cubicBezTo>
                          <a:pt x="3357" y="7581"/>
                          <a:pt x="3601" y="7752"/>
                          <a:pt x="3876" y="7752"/>
                        </a:cubicBezTo>
                        <a:cubicBezTo>
                          <a:pt x="4149" y="7752"/>
                          <a:pt x="4395" y="7581"/>
                          <a:pt x="4489" y="7324"/>
                        </a:cubicBezTo>
                        <a:lnTo>
                          <a:pt x="4723" y="6688"/>
                        </a:lnTo>
                        <a:cubicBezTo>
                          <a:pt x="4963" y="6616"/>
                          <a:pt x="5188" y="6512"/>
                          <a:pt x="5397" y="6384"/>
                        </a:cubicBezTo>
                        <a:lnTo>
                          <a:pt x="5621" y="6488"/>
                        </a:lnTo>
                        <a:cubicBezTo>
                          <a:pt x="5709" y="6528"/>
                          <a:pt x="5803" y="6548"/>
                          <a:pt x="5896" y="6548"/>
                        </a:cubicBezTo>
                        <a:cubicBezTo>
                          <a:pt x="6065" y="6548"/>
                          <a:pt x="6232" y="6481"/>
                          <a:pt x="6357" y="6357"/>
                        </a:cubicBezTo>
                        <a:cubicBezTo>
                          <a:pt x="6551" y="6164"/>
                          <a:pt x="6603" y="5869"/>
                          <a:pt x="6488" y="5621"/>
                        </a:cubicBezTo>
                        <a:lnTo>
                          <a:pt x="6384" y="5397"/>
                        </a:lnTo>
                        <a:cubicBezTo>
                          <a:pt x="6512" y="5188"/>
                          <a:pt x="6616" y="4963"/>
                          <a:pt x="6688" y="4723"/>
                        </a:cubicBezTo>
                        <a:lnTo>
                          <a:pt x="7324" y="4489"/>
                        </a:lnTo>
                        <a:cubicBezTo>
                          <a:pt x="7581" y="4395"/>
                          <a:pt x="7752" y="4151"/>
                          <a:pt x="7752" y="3876"/>
                        </a:cubicBezTo>
                        <a:cubicBezTo>
                          <a:pt x="7752" y="3603"/>
                          <a:pt x="7581" y="3357"/>
                          <a:pt x="7324" y="3263"/>
                        </a:cubicBezTo>
                        <a:close/>
                        <a:moveTo>
                          <a:pt x="3780" y="4609"/>
                        </a:moveTo>
                        <a:cubicBezTo>
                          <a:pt x="3537" y="4889"/>
                          <a:pt x="3213" y="5044"/>
                          <a:pt x="2869" y="5044"/>
                        </a:cubicBezTo>
                        <a:cubicBezTo>
                          <a:pt x="2525" y="5044"/>
                          <a:pt x="2203" y="4889"/>
                          <a:pt x="1959" y="4609"/>
                        </a:cubicBezTo>
                        <a:cubicBezTo>
                          <a:pt x="1457" y="4031"/>
                          <a:pt x="1457" y="3091"/>
                          <a:pt x="1959" y="2513"/>
                        </a:cubicBezTo>
                        <a:cubicBezTo>
                          <a:pt x="1988" y="2480"/>
                          <a:pt x="2036" y="2480"/>
                          <a:pt x="2064" y="2513"/>
                        </a:cubicBezTo>
                        <a:lnTo>
                          <a:pt x="3779" y="4488"/>
                        </a:lnTo>
                        <a:cubicBezTo>
                          <a:pt x="3793" y="4504"/>
                          <a:pt x="3801" y="4527"/>
                          <a:pt x="3801" y="4549"/>
                        </a:cubicBezTo>
                        <a:cubicBezTo>
                          <a:pt x="3803" y="4572"/>
                          <a:pt x="3793" y="4593"/>
                          <a:pt x="3780" y="4609"/>
                        </a:cubicBezTo>
                        <a:close/>
                        <a:moveTo>
                          <a:pt x="5793" y="4609"/>
                        </a:moveTo>
                        <a:cubicBezTo>
                          <a:pt x="5551" y="4889"/>
                          <a:pt x="5227" y="5044"/>
                          <a:pt x="4883" y="5044"/>
                        </a:cubicBezTo>
                        <a:cubicBezTo>
                          <a:pt x="4539" y="5044"/>
                          <a:pt x="4216" y="4889"/>
                          <a:pt x="3972" y="4609"/>
                        </a:cubicBezTo>
                        <a:cubicBezTo>
                          <a:pt x="3957" y="4593"/>
                          <a:pt x="3949" y="4571"/>
                          <a:pt x="3949" y="4548"/>
                        </a:cubicBezTo>
                        <a:cubicBezTo>
                          <a:pt x="3949" y="4525"/>
                          <a:pt x="3957" y="4503"/>
                          <a:pt x="3972" y="4487"/>
                        </a:cubicBezTo>
                        <a:lnTo>
                          <a:pt x="5687" y="2512"/>
                        </a:lnTo>
                        <a:cubicBezTo>
                          <a:pt x="5716" y="2479"/>
                          <a:pt x="5764" y="2479"/>
                          <a:pt x="5793" y="2512"/>
                        </a:cubicBezTo>
                        <a:cubicBezTo>
                          <a:pt x="6295" y="3092"/>
                          <a:pt x="6295" y="4032"/>
                          <a:pt x="5793" y="46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45720" rIns="91440" bIns="45720" numCol="1" spcCol="127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lvl="0" algn="ctr" defTabSz="977900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200" strike="noStrike" kern="1200" noProof="1"/>
                  </a:p>
                </p:txBody>
              </p:sp>
            </p:grpSp>
            <p:grpSp>
              <p:nvGrpSpPr>
                <p:cNvPr id="5130" name="ïṧḷïḑê"/>
                <p:cNvGrpSpPr/>
                <p:nvPr/>
              </p:nvGrpSpPr>
              <p:grpSpPr>
                <a:xfrm>
                  <a:off x="9215069" y="3301184"/>
                  <a:ext cx="1948232" cy="2127571"/>
                  <a:chOff x="3822700" y="-124293"/>
                  <a:chExt cx="2375089" cy="2127571"/>
                </a:xfrm>
              </p:grpSpPr>
              <p:sp>
                <p:nvSpPr>
                  <p:cNvPr id="240" name="íSḷïdè"/>
                  <p:cNvSpPr/>
                  <p:nvPr/>
                </p:nvSpPr>
                <p:spPr bwMode="auto">
                  <a:xfrm>
                    <a:off x="3822700" y="1310256"/>
                    <a:ext cx="2375087" cy="6930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fontAlgn="base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100" strike="noStrike" noProof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阅读成本高</a:t>
                    </a:r>
                    <a:endParaRPr lang="zh-CN" altLang="en-US" sz="1100" strike="noStrike" noProof="1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  <a:p>
                    <a:pPr algn="ctr" fontAlgn="base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100" strike="noStrike" noProof="1">
                        <a:solidFill>
                          <a:schemeClr val="bg1"/>
                        </a:solidFill>
                      </a:rPr>
                      <a:t>实现逻辑黑盒</a:t>
                    </a:r>
                    <a:endParaRPr lang="zh-CN" altLang="en-US" sz="1100" strike="noStrike" noProof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32" name="íṧ1ïḋé"/>
                  <p:cNvSpPr txBox="1"/>
                  <p:nvPr/>
                </p:nvSpPr>
                <p:spPr>
                  <a:xfrm>
                    <a:off x="3822701" y="-124293"/>
                    <a:ext cx="2375088" cy="44180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1440" tIns="45720" rIns="91440" bIns="4572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zh-CN" altLang="en-US" sz="16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未来的产品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5133" name="išliḓê"/>
              <p:cNvGrpSpPr/>
              <p:nvPr/>
            </p:nvGrpSpPr>
            <p:grpSpPr>
              <a:xfrm>
                <a:off x="7048899" y="3301184"/>
                <a:ext cx="1948232" cy="2127571"/>
                <a:chOff x="9215069" y="3301184"/>
                <a:chExt cx="1948232" cy="2127571"/>
              </a:xfrm>
            </p:grpSpPr>
            <p:grpSp>
              <p:nvGrpSpPr>
                <p:cNvPr id="5134" name="îślíḑé"/>
                <p:cNvGrpSpPr/>
                <p:nvPr/>
              </p:nvGrpSpPr>
              <p:grpSpPr>
                <a:xfrm>
                  <a:off x="9786162" y="3758662"/>
                  <a:ext cx="806046" cy="805672"/>
                  <a:chOff x="5130800" y="1888042"/>
                  <a:chExt cx="1930400" cy="1929506"/>
                </a:xfrm>
              </p:grpSpPr>
              <p:sp>
                <p:nvSpPr>
                  <p:cNvPr id="236" name="íŝḻíḍê"/>
                  <p:cNvSpPr/>
                  <p:nvPr/>
                </p:nvSpPr>
                <p:spPr>
                  <a:xfrm>
                    <a:off x="5130800" y="1888042"/>
                    <a:ext cx="1930400" cy="1929506"/>
                  </a:xfrm>
                  <a:custGeom>
                    <a:avLst/>
                    <a:gdLst>
                      <a:gd name="connsiteX0" fmla="*/ 0 w 1260455"/>
                      <a:gd name="connsiteY0" fmla="*/ 630228 h 1260455"/>
                      <a:gd name="connsiteX1" fmla="*/ 630228 w 1260455"/>
                      <a:gd name="connsiteY1" fmla="*/ 0 h 1260455"/>
                      <a:gd name="connsiteX2" fmla="*/ 1260456 w 1260455"/>
                      <a:gd name="connsiteY2" fmla="*/ 630228 h 1260455"/>
                      <a:gd name="connsiteX3" fmla="*/ 630228 w 1260455"/>
                      <a:gd name="connsiteY3" fmla="*/ 1260456 h 1260455"/>
                      <a:gd name="connsiteX4" fmla="*/ 0 w 1260455"/>
                      <a:gd name="connsiteY4" fmla="*/ 630228 h 1260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0455" h="1260455">
                        <a:moveTo>
                          <a:pt x="0" y="630228"/>
                        </a:moveTo>
                        <a:cubicBezTo>
                          <a:pt x="0" y="282163"/>
                          <a:pt x="282163" y="0"/>
                          <a:pt x="630228" y="0"/>
                        </a:cubicBezTo>
                        <a:cubicBezTo>
                          <a:pt x="978293" y="0"/>
                          <a:pt x="1260456" y="282163"/>
                          <a:pt x="1260456" y="630228"/>
                        </a:cubicBezTo>
                        <a:cubicBezTo>
                          <a:pt x="1260456" y="978293"/>
                          <a:pt x="978293" y="1260456"/>
                          <a:pt x="630228" y="1260456"/>
                        </a:cubicBezTo>
                        <a:cubicBezTo>
                          <a:pt x="282163" y="1260456"/>
                          <a:pt x="0" y="978293"/>
                          <a:pt x="0" y="6302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fontAlgn="base"/>
                    <a:endParaRPr lang="zh-CN" altLang="en-US" strike="noStrike" noProof="1"/>
                  </a:p>
                </p:txBody>
              </p:sp>
              <p:sp>
                <p:nvSpPr>
                  <p:cNvPr id="237" name="îṡľïḑe"/>
                  <p:cNvSpPr/>
                  <p:nvPr/>
                </p:nvSpPr>
                <p:spPr>
                  <a:xfrm>
                    <a:off x="5600638" y="2358126"/>
                    <a:ext cx="990722" cy="989337"/>
                  </a:xfrm>
                  <a:custGeom>
                    <a:avLst/>
                    <a:gdLst>
                      <a:gd name="T0" fmla="*/ 7324 w 7752"/>
                      <a:gd name="T1" fmla="*/ 3263 h 7752"/>
                      <a:gd name="T2" fmla="*/ 6688 w 7752"/>
                      <a:gd name="T3" fmla="*/ 3029 h 7752"/>
                      <a:gd name="T4" fmla="*/ 6384 w 7752"/>
                      <a:gd name="T5" fmla="*/ 2355 h 7752"/>
                      <a:gd name="T6" fmla="*/ 6488 w 7752"/>
                      <a:gd name="T7" fmla="*/ 2131 h 7752"/>
                      <a:gd name="T8" fmla="*/ 6357 w 7752"/>
                      <a:gd name="T9" fmla="*/ 1395 h 7752"/>
                      <a:gd name="T10" fmla="*/ 5621 w 7752"/>
                      <a:gd name="T11" fmla="*/ 1264 h 7752"/>
                      <a:gd name="T12" fmla="*/ 5397 w 7752"/>
                      <a:gd name="T13" fmla="*/ 1368 h 7752"/>
                      <a:gd name="T14" fmla="*/ 4723 w 7752"/>
                      <a:gd name="T15" fmla="*/ 1064 h 7752"/>
                      <a:gd name="T16" fmla="*/ 4489 w 7752"/>
                      <a:gd name="T17" fmla="*/ 428 h 7752"/>
                      <a:gd name="T18" fmla="*/ 3876 w 7752"/>
                      <a:gd name="T19" fmla="*/ 0 h 7752"/>
                      <a:gd name="T20" fmla="*/ 3263 w 7752"/>
                      <a:gd name="T21" fmla="*/ 428 h 7752"/>
                      <a:gd name="T22" fmla="*/ 3029 w 7752"/>
                      <a:gd name="T23" fmla="*/ 1064 h 7752"/>
                      <a:gd name="T24" fmla="*/ 2355 w 7752"/>
                      <a:gd name="T25" fmla="*/ 1368 h 7752"/>
                      <a:gd name="T26" fmla="*/ 2131 w 7752"/>
                      <a:gd name="T27" fmla="*/ 1264 h 7752"/>
                      <a:gd name="T28" fmla="*/ 1395 w 7752"/>
                      <a:gd name="T29" fmla="*/ 1395 h 7752"/>
                      <a:gd name="T30" fmla="*/ 1264 w 7752"/>
                      <a:gd name="T31" fmla="*/ 2131 h 7752"/>
                      <a:gd name="T32" fmla="*/ 1368 w 7752"/>
                      <a:gd name="T33" fmla="*/ 2355 h 7752"/>
                      <a:gd name="T34" fmla="*/ 1064 w 7752"/>
                      <a:gd name="T35" fmla="*/ 3029 h 7752"/>
                      <a:gd name="T36" fmla="*/ 428 w 7752"/>
                      <a:gd name="T37" fmla="*/ 3263 h 7752"/>
                      <a:gd name="T38" fmla="*/ 0 w 7752"/>
                      <a:gd name="T39" fmla="*/ 3876 h 7752"/>
                      <a:gd name="T40" fmla="*/ 428 w 7752"/>
                      <a:gd name="T41" fmla="*/ 4489 h 7752"/>
                      <a:gd name="T42" fmla="*/ 1064 w 7752"/>
                      <a:gd name="T43" fmla="*/ 4723 h 7752"/>
                      <a:gd name="T44" fmla="*/ 1368 w 7752"/>
                      <a:gd name="T45" fmla="*/ 5397 h 7752"/>
                      <a:gd name="T46" fmla="*/ 1264 w 7752"/>
                      <a:gd name="T47" fmla="*/ 5621 h 7752"/>
                      <a:gd name="T48" fmla="*/ 1395 w 7752"/>
                      <a:gd name="T49" fmla="*/ 6357 h 7752"/>
                      <a:gd name="T50" fmla="*/ 1856 w 7752"/>
                      <a:gd name="T51" fmla="*/ 6548 h 7752"/>
                      <a:gd name="T52" fmla="*/ 2131 w 7752"/>
                      <a:gd name="T53" fmla="*/ 6488 h 7752"/>
                      <a:gd name="T54" fmla="*/ 2355 w 7752"/>
                      <a:gd name="T55" fmla="*/ 6384 h 7752"/>
                      <a:gd name="T56" fmla="*/ 3029 w 7752"/>
                      <a:gd name="T57" fmla="*/ 6688 h 7752"/>
                      <a:gd name="T58" fmla="*/ 3263 w 7752"/>
                      <a:gd name="T59" fmla="*/ 7324 h 7752"/>
                      <a:gd name="T60" fmla="*/ 3876 w 7752"/>
                      <a:gd name="T61" fmla="*/ 7752 h 7752"/>
                      <a:gd name="T62" fmla="*/ 4489 w 7752"/>
                      <a:gd name="T63" fmla="*/ 7324 h 7752"/>
                      <a:gd name="T64" fmla="*/ 4723 w 7752"/>
                      <a:gd name="T65" fmla="*/ 6688 h 7752"/>
                      <a:gd name="T66" fmla="*/ 5397 w 7752"/>
                      <a:gd name="T67" fmla="*/ 6384 h 7752"/>
                      <a:gd name="T68" fmla="*/ 5621 w 7752"/>
                      <a:gd name="T69" fmla="*/ 6488 h 7752"/>
                      <a:gd name="T70" fmla="*/ 5896 w 7752"/>
                      <a:gd name="T71" fmla="*/ 6548 h 7752"/>
                      <a:gd name="T72" fmla="*/ 6357 w 7752"/>
                      <a:gd name="T73" fmla="*/ 6357 h 7752"/>
                      <a:gd name="T74" fmla="*/ 6488 w 7752"/>
                      <a:gd name="T75" fmla="*/ 5621 h 7752"/>
                      <a:gd name="T76" fmla="*/ 6384 w 7752"/>
                      <a:gd name="T77" fmla="*/ 5397 h 7752"/>
                      <a:gd name="T78" fmla="*/ 6688 w 7752"/>
                      <a:gd name="T79" fmla="*/ 4723 h 7752"/>
                      <a:gd name="T80" fmla="*/ 7324 w 7752"/>
                      <a:gd name="T81" fmla="*/ 4489 h 7752"/>
                      <a:gd name="T82" fmla="*/ 7752 w 7752"/>
                      <a:gd name="T83" fmla="*/ 3876 h 7752"/>
                      <a:gd name="T84" fmla="*/ 7324 w 7752"/>
                      <a:gd name="T85" fmla="*/ 3263 h 7752"/>
                      <a:gd name="T86" fmla="*/ 3780 w 7752"/>
                      <a:gd name="T87" fmla="*/ 4609 h 7752"/>
                      <a:gd name="T88" fmla="*/ 2869 w 7752"/>
                      <a:gd name="T89" fmla="*/ 5044 h 7752"/>
                      <a:gd name="T90" fmla="*/ 1959 w 7752"/>
                      <a:gd name="T91" fmla="*/ 4609 h 7752"/>
                      <a:gd name="T92" fmla="*/ 1959 w 7752"/>
                      <a:gd name="T93" fmla="*/ 2513 h 7752"/>
                      <a:gd name="T94" fmla="*/ 2064 w 7752"/>
                      <a:gd name="T95" fmla="*/ 2513 h 7752"/>
                      <a:gd name="T96" fmla="*/ 3779 w 7752"/>
                      <a:gd name="T97" fmla="*/ 4488 h 7752"/>
                      <a:gd name="T98" fmla="*/ 3801 w 7752"/>
                      <a:gd name="T99" fmla="*/ 4549 h 7752"/>
                      <a:gd name="T100" fmla="*/ 3780 w 7752"/>
                      <a:gd name="T101" fmla="*/ 4609 h 7752"/>
                      <a:gd name="T102" fmla="*/ 5793 w 7752"/>
                      <a:gd name="T103" fmla="*/ 4609 h 7752"/>
                      <a:gd name="T104" fmla="*/ 4883 w 7752"/>
                      <a:gd name="T105" fmla="*/ 5044 h 7752"/>
                      <a:gd name="T106" fmla="*/ 3972 w 7752"/>
                      <a:gd name="T107" fmla="*/ 4609 h 7752"/>
                      <a:gd name="T108" fmla="*/ 3949 w 7752"/>
                      <a:gd name="T109" fmla="*/ 4548 h 7752"/>
                      <a:gd name="T110" fmla="*/ 3972 w 7752"/>
                      <a:gd name="T111" fmla="*/ 4487 h 7752"/>
                      <a:gd name="T112" fmla="*/ 5687 w 7752"/>
                      <a:gd name="T113" fmla="*/ 2512 h 7752"/>
                      <a:gd name="T114" fmla="*/ 5793 w 7752"/>
                      <a:gd name="T115" fmla="*/ 2512 h 7752"/>
                      <a:gd name="T116" fmla="*/ 5793 w 7752"/>
                      <a:gd name="T117" fmla="*/ 4609 h 77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7752" h="7752">
                        <a:moveTo>
                          <a:pt x="7324" y="3263"/>
                        </a:moveTo>
                        <a:lnTo>
                          <a:pt x="6688" y="3029"/>
                        </a:lnTo>
                        <a:cubicBezTo>
                          <a:pt x="6616" y="2789"/>
                          <a:pt x="6512" y="2564"/>
                          <a:pt x="6384" y="2355"/>
                        </a:cubicBezTo>
                        <a:lnTo>
                          <a:pt x="6488" y="2131"/>
                        </a:lnTo>
                        <a:cubicBezTo>
                          <a:pt x="6603" y="1883"/>
                          <a:pt x="6551" y="1588"/>
                          <a:pt x="6357" y="1395"/>
                        </a:cubicBezTo>
                        <a:cubicBezTo>
                          <a:pt x="6164" y="1201"/>
                          <a:pt x="5869" y="1149"/>
                          <a:pt x="5621" y="1264"/>
                        </a:cubicBezTo>
                        <a:lnTo>
                          <a:pt x="5397" y="1368"/>
                        </a:lnTo>
                        <a:cubicBezTo>
                          <a:pt x="5188" y="1240"/>
                          <a:pt x="4963" y="1136"/>
                          <a:pt x="4723" y="1064"/>
                        </a:cubicBezTo>
                        <a:lnTo>
                          <a:pt x="4489" y="428"/>
                        </a:lnTo>
                        <a:cubicBezTo>
                          <a:pt x="4395" y="171"/>
                          <a:pt x="4151" y="0"/>
                          <a:pt x="3876" y="0"/>
                        </a:cubicBezTo>
                        <a:cubicBezTo>
                          <a:pt x="3603" y="0"/>
                          <a:pt x="3357" y="171"/>
                          <a:pt x="3263" y="428"/>
                        </a:cubicBezTo>
                        <a:lnTo>
                          <a:pt x="3029" y="1064"/>
                        </a:lnTo>
                        <a:cubicBezTo>
                          <a:pt x="2789" y="1136"/>
                          <a:pt x="2564" y="1240"/>
                          <a:pt x="2355" y="1368"/>
                        </a:cubicBezTo>
                        <a:lnTo>
                          <a:pt x="2131" y="1264"/>
                        </a:lnTo>
                        <a:cubicBezTo>
                          <a:pt x="1881" y="1149"/>
                          <a:pt x="1588" y="1201"/>
                          <a:pt x="1395" y="1395"/>
                        </a:cubicBezTo>
                        <a:cubicBezTo>
                          <a:pt x="1201" y="1588"/>
                          <a:pt x="1149" y="1883"/>
                          <a:pt x="1264" y="2131"/>
                        </a:cubicBezTo>
                        <a:lnTo>
                          <a:pt x="1368" y="2355"/>
                        </a:lnTo>
                        <a:cubicBezTo>
                          <a:pt x="1240" y="2564"/>
                          <a:pt x="1136" y="2789"/>
                          <a:pt x="1064" y="3029"/>
                        </a:cubicBezTo>
                        <a:lnTo>
                          <a:pt x="428" y="3263"/>
                        </a:lnTo>
                        <a:cubicBezTo>
                          <a:pt x="171" y="3357"/>
                          <a:pt x="0" y="3601"/>
                          <a:pt x="0" y="3876"/>
                        </a:cubicBezTo>
                        <a:cubicBezTo>
                          <a:pt x="0" y="4149"/>
                          <a:pt x="171" y="4395"/>
                          <a:pt x="428" y="4489"/>
                        </a:cubicBezTo>
                        <a:lnTo>
                          <a:pt x="1064" y="4723"/>
                        </a:lnTo>
                        <a:cubicBezTo>
                          <a:pt x="1136" y="4963"/>
                          <a:pt x="1240" y="5188"/>
                          <a:pt x="1368" y="5397"/>
                        </a:cubicBezTo>
                        <a:lnTo>
                          <a:pt x="1264" y="5621"/>
                        </a:lnTo>
                        <a:cubicBezTo>
                          <a:pt x="1149" y="5869"/>
                          <a:pt x="1201" y="6164"/>
                          <a:pt x="1395" y="6357"/>
                        </a:cubicBezTo>
                        <a:cubicBezTo>
                          <a:pt x="1520" y="6483"/>
                          <a:pt x="1687" y="6548"/>
                          <a:pt x="1856" y="6548"/>
                        </a:cubicBezTo>
                        <a:cubicBezTo>
                          <a:pt x="1949" y="6548"/>
                          <a:pt x="2043" y="6528"/>
                          <a:pt x="2131" y="6488"/>
                        </a:cubicBezTo>
                        <a:lnTo>
                          <a:pt x="2355" y="6384"/>
                        </a:lnTo>
                        <a:cubicBezTo>
                          <a:pt x="2564" y="6512"/>
                          <a:pt x="2789" y="6616"/>
                          <a:pt x="3029" y="6688"/>
                        </a:cubicBezTo>
                        <a:lnTo>
                          <a:pt x="3263" y="7324"/>
                        </a:lnTo>
                        <a:cubicBezTo>
                          <a:pt x="3357" y="7581"/>
                          <a:pt x="3601" y="7752"/>
                          <a:pt x="3876" y="7752"/>
                        </a:cubicBezTo>
                        <a:cubicBezTo>
                          <a:pt x="4149" y="7752"/>
                          <a:pt x="4395" y="7581"/>
                          <a:pt x="4489" y="7324"/>
                        </a:cubicBezTo>
                        <a:lnTo>
                          <a:pt x="4723" y="6688"/>
                        </a:lnTo>
                        <a:cubicBezTo>
                          <a:pt x="4963" y="6616"/>
                          <a:pt x="5188" y="6512"/>
                          <a:pt x="5397" y="6384"/>
                        </a:cubicBezTo>
                        <a:lnTo>
                          <a:pt x="5621" y="6488"/>
                        </a:lnTo>
                        <a:cubicBezTo>
                          <a:pt x="5709" y="6528"/>
                          <a:pt x="5803" y="6548"/>
                          <a:pt x="5896" y="6548"/>
                        </a:cubicBezTo>
                        <a:cubicBezTo>
                          <a:pt x="6065" y="6548"/>
                          <a:pt x="6232" y="6481"/>
                          <a:pt x="6357" y="6357"/>
                        </a:cubicBezTo>
                        <a:cubicBezTo>
                          <a:pt x="6551" y="6164"/>
                          <a:pt x="6603" y="5869"/>
                          <a:pt x="6488" y="5621"/>
                        </a:cubicBezTo>
                        <a:lnTo>
                          <a:pt x="6384" y="5397"/>
                        </a:lnTo>
                        <a:cubicBezTo>
                          <a:pt x="6512" y="5188"/>
                          <a:pt x="6616" y="4963"/>
                          <a:pt x="6688" y="4723"/>
                        </a:cubicBezTo>
                        <a:lnTo>
                          <a:pt x="7324" y="4489"/>
                        </a:lnTo>
                        <a:cubicBezTo>
                          <a:pt x="7581" y="4395"/>
                          <a:pt x="7752" y="4151"/>
                          <a:pt x="7752" y="3876"/>
                        </a:cubicBezTo>
                        <a:cubicBezTo>
                          <a:pt x="7752" y="3603"/>
                          <a:pt x="7581" y="3357"/>
                          <a:pt x="7324" y="3263"/>
                        </a:cubicBezTo>
                        <a:close/>
                        <a:moveTo>
                          <a:pt x="3780" y="4609"/>
                        </a:moveTo>
                        <a:cubicBezTo>
                          <a:pt x="3537" y="4889"/>
                          <a:pt x="3213" y="5044"/>
                          <a:pt x="2869" y="5044"/>
                        </a:cubicBezTo>
                        <a:cubicBezTo>
                          <a:pt x="2525" y="5044"/>
                          <a:pt x="2203" y="4889"/>
                          <a:pt x="1959" y="4609"/>
                        </a:cubicBezTo>
                        <a:cubicBezTo>
                          <a:pt x="1457" y="4031"/>
                          <a:pt x="1457" y="3091"/>
                          <a:pt x="1959" y="2513"/>
                        </a:cubicBezTo>
                        <a:cubicBezTo>
                          <a:pt x="1988" y="2480"/>
                          <a:pt x="2036" y="2480"/>
                          <a:pt x="2064" y="2513"/>
                        </a:cubicBezTo>
                        <a:lnTo>
                          <a:pt x="3779" y="4488"/>
                        </a:lnTo>
                        <a:cubicBezTo>
                          <a:pt x="3793" y="4504"/>
                          <a:pt x="3801" y="4527"/>
                          <a:pt x="3801" y="4549"/>
                        </a:cubicBezTo>
                        <a:cubicBezTo>
                          <a:pt x="3803" y="4572"/>
                          <a:pt x="3793" y="4593"/>
                          <a:pt x="3780" y="4609"/>
                        </a:cubicBezTo>
                        <a:close/>
                        <a:moveTo>
                          <a:pt x="5793" y="4609"/>
                        </a:moveTo>
                        <a:cubicBezTo>
                          <a:pt x="5551" y="4889"/>
                          <a:pt x="5227" y="5044"/>
                          <a:pt x="4883" y="5044"/>
                        </a:cubicBezTo>
                        <a:cubicBezTo>
                          <a:pt x="4539" y="5044"/>
                          <a:pt x="4216" y="4889"/>
                          <a:pt x="3972" y="4609"/>
                        </a:cubicBezTo>
                        <a:cubicBezTo>
                          <a:pt x="3957" y="4593"/>
                          <a:pt x="3949" y="4571"/>
                          <a:pt x="3949" y="4548"/>
                        </a:cubicBezTo>
                        <a:cubicBezTo>
                          <a:pt x="3949" y="4525"/>
                          <a:pt x="3957" y="4503"/>
                          <a:pt x="3972" y="4487"/>
                        </a:cubicBezTo>
                        <a:lnTo>
                          <a:pt x="5687" y="2512"/>
                        </a:lnTo>
                        <a:cubicBezTo>
                          <a:pt x="5716" y="2479"/>
                          <a:pt x="5764" y="2479"/>
                          <a:pt x="5793" y="2512"/>
                        </a:cubicBezTo>
                        <a:cubicBezTo>
                          <a:pt x="6295" y="3092"/>
                          <a:pt x="6295" y="4032"/>
                          <a:pt x="5793" y="46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45720" rIns="91440" bIns="45720" numCol="1" spcCol="127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lvl="0" algn="ctr" defTabSz="977900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200" strike="noStrike" kern="1200" noProof="1"/>
                  </a:p>
                </p:txBody>
              </p:sp>
            </p:grpSp>
            <p:grpSp>
              <p:nvGrpSpPr>
                <p:cNvPr id="5137" name="îṣlíḋé"/>
                <p:cNvGrpSpPr/>
                <p:nvPr/>
              </p:nvGrpSpPr>
              <p:grpSpPr>
                <a:xfrm>
                  <a:off x="9215069" y="3301184"/>
                  <a:ext cx="1948232" cy="2127571"/>
                  <a:chOff x="3822700" y="-124293"/>
                  <a:chExt cx="2375089" cy="2127571"/>
                </a:xfrm>
              </p:grpSpPr>
              <p:sp>
                <p:nvSpPr>
                  <p:cNvPr id="234" name="iş1ïḍe"/>
                  <p:cNvSpPr/>
                  <p:nvPr/>
                </p:nvSpPr>
                <p:spPr bwMode="auto">
                  <a:xfrm>
                    <a:off x="3822700" y="1310256"/>
                    <a:ext cx="2375087" cy="6930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fontAlgn="base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100" strike="noStrike" noProof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需求反串讲</a:t>
                    </a:r>
                    <a:endParaRPr lang="zh-CN" altLang="en-US" sz="1100" strike="noStrike" noProof="1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  <a:p>
                    <a:pPr algn="ctr" fontAlgn="base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100" strike="noStrike" noProof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重复业务需求</a:t>
                    </a:r>
                    <a:endParaRPr lang="zh-CN" altLang="en-US" sz="1100" strike="noStrike" noProof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39" name="ïṣlíḑé"/>
                  <p:cNvSpPr txBox="1"/>
                  <p:nvPr/>
                </p:nvSpPr>
                <p:spPr>
                  <a:xfrm>
                    <a:off x="3822701" y="-124293"/>
                    <a:ext cx="2375088" cy="44180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1440" tIns="45720" rIns="91440" bIns="4572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zh-CN" altLang="en-US" sz="16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开发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5140" name="ïSḷîdé"/>
              <p:cNvGrpSpPr/>
              <p:nvPr/>
            </p:nvGrpSpPr>
            <p:grpSpPr>
              <a:xfrm>
                <a:off x="4617771" y="3301184"/>
                <a:ext cx="1948232" cy="2127571"/>
                <a:chOff x="9215069" y="3301184"/>
                <a:chExt cx="1948232" cy="2127571"/>
              </a:xfrm>
            </p:grpSpPr>
            <p:grpSp>
              <p:nvGrpSpPr>
                <p:cNvPr id="5141" name="íśļiḑê"/>
                <p:cNvGrpSpPr/>
                <p:nvPr/>
              </p:nvGrpSpPr>
              <p:grpSpPr>
                <a:xfrm>
                  <a:off x="9786162" y="3758662"/>
                  <a:ext cx="806046" cy="805672"/>
                  <a:chOff x="5130800" y="1888042"/>
                  <a:chExt cx="1930400" cy="1929506"/>
                </a:xfrm>
              </p:grpSpPr>
              <p:sp>
                <p:nvSpPr>
                  <p:cNvPr id="230" name="íṣľiḍé"/>
                  <p:cNvSpPr/>
                  <p:nvPr/>
                </p:nvSpPr>
                <p:spPr>
                  <a:xfrm>
                    <a:off x="5130800" y="1888042"/>
                    <a:ext cx="1930400" cy="1929506"/>
                  </a:xfrm>
                  <a:custGeom>
                    <a:avLst/>
                    <a:gdLst>
                      <a:gd name="connsiteX0" fmla="*/ 0 w 1260455"/>
                      <a:gd name="connsiteY0" fmla="*/ 630228 h 1260455"/>
                      <a:gd name="connsiteX1" fmla="*/ 630228 w 1260455"/>
                      <a:gd name="connsiteY1" fmla="*/ 0 h 1260455"/>
                      <a:gd name="connsiteX2" fmla="*/ 1260456 w 1260455"/>
                      <a:gd name="connsiteY2" fmla="*/ 630228 h 1260455"/>
                      <a:gd name="connsiteX3" fmla="*/ 630228 w 1260455"/>
                      <a:gd name="connsiteY3" fmla="*/ 1260456 h 1260455"/>
                      <a:gd name="connsiteX4" fmla="*/ 0 w 1260455"/>
                      <a:gd name="connsiteY4" fmla="*/ 630228 h 12604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0455" h="1260455">
                        <a:moveTo>
                          <a:pt x="0" y="630228"/>
                        </a:moveTo>
                        <a:cubicBezTo>
                          <a:pt x="0" y="282163"/>
                          <a:pt x="282163" y="0"/>
                          <a:pt x="630228" y="0"/>
                        </a:cubicBezTo>
                        <a:cubicBezTo>
                          <a:pt x="978293" y="0"/>
                          <a:pt x="1260456" y="282163"/>
                          <a:pt x="1260456" y="630228"/>
                        </a:cubicBezTo>
                        <a:cubicBezTo>
                          <a:pt x="1260456" y="978293"/>
                          <a:pt x="978293" y="1260456"/>
                          <a:pt x="630228" y="1260456"/>
                        </a:cubicBezTo>
                        <a:cubicBezTo>
                          <a:pt x="282163" y="1260456"/>
                          <a:pt x="0" y="978293"/>
                          <a:pt x="0" y="63022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 fontAlgn="base"/>
                    <a:endParaRPr lang="zh-CN" altLang="en-US" strike="noStrike" noProof="1"/>
                  </a:p>
                </p:txBody>
              </p:sp>
              <p:sp>
                <p:nvSpPr>
                  <p:cNvPr id="231" name="íṡľíďè"/>
                  <p:cNvSpPr/>
                  <p:nvPr/>
                </p:nvSpPr>
                <p:spPr>
                  <a:xfrm>
                    <a:off x="5600638" y="2358126"/>
                    <a:ext cx="990721" cy="989336"/>
                  </a:xfrm>
                  <a:custGeom>
                    <a:avLst/>
                    <a:gdLst>
                      <a:gd name="T0" fmla="*/ 7324 w 7752"/>
                      <a:gd name="T1" fmla="*/ 3263 h 7752"/>
                      <a:gd name="T2" fmla="*/ 6688 w 7752"/>
                      <a:gd name="T3" fmla="*/ 3029 h 7752"/>
                      <a:gd name="T4" fmla="*/ 6384 w 7752"/>
                      <a:gd name="T5" fmla="*/ 2355 h 7752"/>
                      <a:gd name="T6" fmla="*/ 6488 w 7752"/>
                      <a:gd name="T7" fmla="*/ 2131 h 7752"/>
                      <a:gd name="T8" fmla="*/ 6357 w 7752"/>
                      <a:gd name="T9" fmla="*/ 1395 h 7752"/>
                      <a:gd name="T10" fmla="*/ 5621 w 7752"/>
                      <a:gd name="T11" fmla="*/ 1264 h 7752"/>
                      <a:gd name="T12" fmla="*/ 5397 w 7752"/>
                      <a:gd name="T13" fmla="*/ 1368 h 7752"/>
                      <a:gd name="T14" fmla="*/ 4723 w 7752"/>
                      <a:gd name="T15" fmla="*/ 1064 h 7752"/>
                      <a:gd name="T16" fmla="*/ 4489 w 7752"/>
                      <a:gd name="T17" fmla="*/ 428 h 7752"/>
                      <a:gd name="T18" fmla="*/ 3876 w 7752"/>
                      <a:gd name="T19" fmla="*/ 0 h 7752"/>
                      <a:gd name="T20" fmla="*/ 3263 w 7752"/>
                      <a:gd name="T21" fmla="*/ 428 h 7752"/>
                      <a:gd name="T22" fmla="*/ 3029 w 7752"/>
                      <a:gd name="T23" fmla="*/ 1064 h 7752"/>
                      <a:gd name="T24" fmla="*/ 2355 w 7752"/>
                      <a:gd name="T25" fmla="*/ 1368 h 7752"/>
                      <a:gd name="T26" fmla="*/ 2131 w 7752"/>
                      <a:gd name="T27" fmla="*/ 1264 h 7752"/>
                      <a:gd name="T28" fmla="*/ 1395 w 7752"/>
                      <a:gd name="T29" fmla="*/ 1395 h 7752"/>
                      <a:gd name="T30" fmla="*/ 1264 w 7752"/>
                      <a:gd name="T31" fmla="*/ 2131 h 7752"/>
                      <a:gd name="T32" fmla="*/ 1368 w 7752"/>
                      <a:gd name="T33" fmla="*/ 2355 h 7752"/>
                      <a:gd name="T34" fmla="*/ 1064 w 7752"/>
                      <a:gd name="T35" fmla="*/ 3029 h 7752"/>
                      <a:gd name="T36" fmla="*/ 428 w 7752"/>
                      <a:gd name="T37" fmla="*/ 3263 h 7752"/>
                      <a:gd name="T38" fmla="*/ 0 w 7752"/>
                      <a:gd name="T39" fmla="*/ 3876 h 7752"/>
                      <a:gd name="T40" fmla="*/ 428 w 7752"/>
                      <a:gd name="T41" fmla="*/ 4489 h 7752"/>
                      <a:gd name="T42" fmla="*/ 1064 w 7752"/>
                      <a:gd name="T43" fmla="*/ 4723 h 7752"/>
                      <a:gd name="T44" fmla="*/ 1368 w 7752"/>
                      <a:gd name="T45" fmla="*/ 5397 h 7752"/>
                      <a:gd name="T46" fmla="*/ 1264 w 7752"/>
                      <a:gd name="T47" fmla="*/ 5621 h 7752"/>
                      <a:gd name="T48" fmla="*/ 1395 w 7752"/>
                      <a:gd name="T49" fmla="*/ 6357 h 7752"/>
                      <a:gd name="T50" fmla="*/ 1856 w 7752"/>
                      <a:gd name="T51" fmla="*/ 6548 h 7752"/>
                      <a:gd name="T52" fmla="*/ 2131 w 7752"/>
                      <a:gd name="T53" fmla="*/ 6488 h 7752"/>
                      <a:gd name="T54" fmla="*/ 2355 w 7752"/>
                      <a:gd name="T55" fmla="*/ 6384 h 7752"/>
                      <a:gd name="T56" fmla="*/ 3029 w 7752"/>
                      <a:gd name="T57" fmla="*/ 6688 h 7752"/>
                      <a:gd name="T58" fmla="*/ 3263 w 7752"/>
                      <a:gd name="T59" fmla="*/ 7324 h 7752"/>
                      <a:gd name="T60" fmla="*/ 3876 w 7752"/>
                      <a:gd name="T61" fmla="*/ 7752 h 7752"/>
                      <a:gd name="T62" fmla="*/ 4489 w 7752"/>
                      <a:gd name="T63" fmla="*/ 7324 h 7752"/>
                      <a:gd name="T64" fmla="*/ 4723 w 7752"/>
                      <a:gd name="T65" fmla="*/ 6688 h 7752"/>
                      <a:gd name="T66" fmla="*/ 5397 w 7752"/>
                      <a:gd name="T67" fmla="*/ 6384 h 7752"/>
                      <a:gd name="T68" fmla="*/ 5621 w 7752"/>
                      <a:gd name="T69" fmla="*/ 6488 h 7752"/>
                      <a:gd name="T70" fmla="*/ 5896 w 7752"/>
                      <a:gd name="T71" fmla="*/ 6548 h 7752"/>
                      <a:gd name="T72" fmla="*/ 6357 w 7752"/>
                      <a:gd name="T73" fmla="*/ 6357 h 7752"/>
                      <a:gd name="T74" fmla="*/ 6488 w 7752"/>
                      <a:gd name="T75" fmla="*/ 5621 h 7752"/>
                      <a:gd name="T76" fmla="*/ 6384 w 7752"/>
                      <a:gd name="T77" fmla="*/ 5397 h 7752"/>
                      <a:gd name="T78" fmla="*/ 6688 w 7752"/>
                      <a:gd name="T79" fmla="*/ 4723 h 7752"/>
                      <a:gd name="T80" fmla="*/ 7324 w 7752"/>
                      <a:gd name="T81" fmla="*/ 4489 h 7752"/>
                      <a:gd name="T82" fmla="*/ 7752 w 7752"/>
                      <a:gd name="T83" fmla="*/ 3876 h 7752"/>
                      <a:gd name="T84" fmla="*/ 7324 w 7752"/>
                      <a:gd name="T85" fmla="*/ 3263 h 7752"/>
                      <a:gd name="T86" fmla="*/ 3780 w 7752"/>
                      <a:gd name="T87" fmla="*/ 4609 h 7752"/>
                      <a:gd name="T88" fmla="*/ 2869 w 7752"/>
                      <a:gd name="T89" fmla="*/ 5044 h 7752"/>
                      <a:gd name="T90" fmla="*/ 1959 w 7752"/>
                      <a:gd name="T91" fmla="*/ 4609 h 7752"/>
                      <a:gd name="T92" fmla="*/ 1959 w 7752"/>
                      <a:gd name="T93" fmla="*/ 2513 h 7752"/>
                      <a:gd name="T94" fmla="*/ 2064 w 7752"/>
                      <a:gd name="T95" fmla="*/ 2513 h 7752"/>
                      <a:gd name="T96" fmla="*/ 3779 w 7752"/>
                      <a:gd name="T97" fmla="*/ 4488 h 7752"/>
                      <a:gd name="T98" fmla="*/ 3801 w 7752"/>
                      <a:gd name="T99" fmla="*/ 4549 h 7752"/>
                      <a:gd name="T100" fmla="*/ 3780 w 7752"/>
                      <a:gd name="T101" fmla="*/ 4609 h 7752"/>
                      <a:gd name="T102" fmla="*/ 5793 w 7752"/>
                      <a:gd name="T103" fmla="*/ 4609 h 7752"/>
                      <a:gd name="T104" fmla="*/ 4883 w 7752"/>
                      <a:gd name="T105" fmla="*/ 5044 h 7752"/>
                      <a:gd name="T106" fmla="*/ 3972 w 7752"/>
                      <a:gd name="T107" fmla="*/ 4609 h 7752"/>
                      <a:gd name="T108" fmla="*/ 3949 w 7752"/>
                      <a:gd name="T109" fmla="*/ 4548 h 7752"/>
                      <a:gd name="T110" fmla="*/ 3972 w 7752"/>
                      <a:gd name="T111" fmla="*/ 4487 h 7752"/>
                      <a:gd name="T112" fmla="*/ 5687 w 7752"/>
                      <a:gd name="T113" fmla="*/ 2512 h 7752"/>
                      <a:gd name="T114" fmla="*/ 5793 w 7752"/>
                      <a:gd name="T115" fmla="*/ 2512 h 7752"/>
                      <a:gd name="T116" fmla="*/ 5793 w 7752"/>
                      <a:gd name="T117" fmla="*/ 4609 h 77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7752" h="7752">
                        <a:moveTo>
                          <a:pt x="7324" y="3263"/>
                        </a:moveTo>
                        <a:lnTo>
                          <a:pt x="6688" y="3029"/>
                        </a:lnTo>
                        <a:cubicBezTo>
                          <a:pt x="6616" y="2789"/>
                          <a:pt x="6512" y="2564"/>
                          <a:pt x="6384" y="2355"/>
                        </a:cubicBezTo>
                        <a:lnTo>
                          <a:pt x="6488" y="2131"/>
                        </a:lnTo>
                        <a:cubicBezTo>
                          <a:pt x="6603" y="1883"/>
                          <a:pt x="6551" y="1588"/>
                          <a:pt x="6357" y="1395"/>
                        </a:cubicBezTo>
                        <a:cubicBezTo>
                          <a:pt x="6164" y="1201"/>
                          <a:pt x="5869" y="1149"/>
                          <a:pt x="5621" y="1264"/>
                        </a:cubicBezTo>
                        <a:lnTo>
                          <a:pt x="5397" y="1368"/>
                        </a:lnTo>
                        <a:cubicBezTo>
                          <a:pt x="5188" y="1240"/>
                          <a:pt x="4963" y="1136"/>
                          <a:pt x="4723" y="1064"/>
                        </a:cubicBezTo>
                        <a:lnTo>
                          <a:pt x="4489" y="428"/>
                        </a:lnTo>
                        <a:cubicBezTo>
                          <a:pt x="4395" y="171"/>
                          <a:pt x="4151" y="0"/>
                          <a:pt x="3876" y="0"/>
                        </a:cubicBezTo>
                        <a:cubicBezTo>
                          <a:pt x="3603" y="0"/>
                          <a:pt x="3357" y="171"/>
                          <a:pt x="3263" y="428"/>
                        </a:cubicBezTo>
                        <a:lnTo>
                          <a:pt x="3029" y="1064"/>
                        </a:lnTo>
                        <a:cubicBezTo>
                          <a:pt x="2789" y="1136"/>
                          <a:pt x="2564" y="1240"/>
                          <a:pt x="2355" y="1368"/>
                        </a:cubicBezTo>
                        <a:lnTo>
                          <a:pt x="2131" y="1264"/>
                        </a:lnTo>
                        <a:cubicBezTo>
                          <a:pt x="1881" y="1149"/>
                          <a:pt x="1588" y="1201"/>
                          <a:pt x="1395" y="1395"/>
                        </a:cubicBezTo>
                        <a:cubicBezTo>
                          <a:pt x="1201" y="1588"/>
                          <a:pt x="1149" y="1883"/>
                          <a:pt x="1264" y="2131"/>
                        </a:cubicBezTo>
                        <a:lnTo>
                          <a:pt x="1368" y="2355"/>
                        </a:lnTo>
                        <a:cubicBezTo>
                          <a:pt x="1240" y="2564"/>
                          <a:pt x="1136" y="2789"/>
                          <a:pt x="1064" y="3029"/>
                        </a:cubicBezTo>
                        <a:lnTo>
                          <a:pt x="428" y="3263"/>
                        </a:lnTo>
                        <a:cubicBezTo>
                          <a:pt x="171" y="3357"/>
                          <a:pt x="0" y="3601"/>
                          <a:pt x="0" y="3876"/>
                        </a:cubicBezTo>
                        <a:cubicBezTo>
                          <a:pt x="0" y="4149"/>
                          <a:pt x="171" y="4395"/>
                          <a:pt x="428" y="4489"/>
                        </a:cubicBezTo>
                        <a:lnTo>
                          <a:pt x="1064" y="4723"/>
                        </a:lnTo>
                        <a:cubicBezTo>
                          <a:pt x="1136" y="4963"/>
                          <a:pt x="1240" y="5188"/>
                          <a:pt x="1368" y="5397"/>
                        </a:cubicBezTo>
                        <a:lnTo>
                          <a:pt x="1264" y="5621"/>
                        </a:lnTo>
                        <a:cubicBezTo>
                          <a:pt x="1149" y="5869"/>
                          <a:pt x="1201" y="6164"/>
                          <a:pt x="1395" y="6357"/>
                        </a:cubicBezTo>
                        <a:cubicBezTo>
                          <a:pt x="1520" y="6483"/>
                          <a:pt x="1687" y="6548"/>
                          <a:pt x="1856" y="6548"/>
                        </a:cubicBezTo>
                        <a:cubicBezTo>
                          <a:pt x="1949" y="6548"/>
                          <a:pt x="2043" y="6528"/>
                          <a:pt x="2131" y="6488"/>
                        </a:cubicBezTo>
                        <a:lnTo>
                          <a:pt x="2355" y="6384"/>
                        </a:lnTo>
                        <a:cubicBezTo>
                          <a:pt x="2564" y="6512"/>
                          <a:pt x="2789" y="6616"/>
                          <a:pt x="3029" y="6688"/>
                        </a:cubicBezTo>
                        <a:lnTo>
                          <a:pt x="3263" y="7324"/>
                        </a:lnTo>
                        <a:cubicBezTo>
                          <a:pt x="3357" y="7581"/>
                          <a:pt x="3601" y="7752"/>
                          <a:pt x="3876" y="7752"/>
                        </a:cubicBezTo>
                        <a:cubicBezTo>
                          <a:pt x="4149" y="7752"/>
                          <a:pt x="4395" y="7581"/>
                          <a:pt x="4489" y="7324"/>
                        </a:cubicBezTo>
                        <a:lnTo>
                          <a:pt x="4723" y="6688"/>
                        </a:lnTo>
                        <a:cubicBezTo>
                          <a:pt x="4963" y="6616"/>
                          <a:pt x="5188" y="6512"/>
                          <a:pt x="5397" y="6384"/>
                        </a:cubicBezTo>
                        <a:lnTo>
                          <a:pt x="5621" y="6488"/>
                        </a:lnTo>
                        <a:cubicBezTo>
                          <a:pt x="5709" y="6528"/>
                          <a:pt x="5803" y="6548"/>
                          <a:pt x="5896" y="6548"/>
                        </a:cubicBezTo>
                        <a:cubicBezTo>
                          <a:pt x="6065" y="6548"/>
                          <a:pt x="6232" y="6481"/>
                          <a:pt x="6357" y="6357"/>
                        </a:cubicBezTo>
                        <a:cubicBezTo>
                          <a:pt x="6551" y="6164"/>
                          <a:pt x="6603" y="5869"/>
                          <a:pt x="6488" y="5621"/>
                        </a:cubicBezTo>
                        <a:lnTo>
                          <a:pt x="6384" y="5397"/>
                        </a:lnTo>
                        <a:cubicBezTo>
                          <a:pt x="6512" y="5188"/>
                          <a:pt x="6616" y="4963"/>
                          <a:pt x="6688" y="4723"/>
                        </a:cubicBezTo>
                        <a:lnTo>
                          <a:pt x="7324" y="4489"/>
                        </a:lnTo>
                        <a:cubicBezTo>
                          <a:pt x="7581" y="4395"/>
                          <a:pt x="7752" y="4151"/>
                          <a:pt x="7752" y="3876"/>
                        </a:cubicBezTo>
                        <a:cubicBezTo>
                          <a:pt x="7752" y="3603"/>
                          <a:pt x="7581" y="3357"/>
                          <a:pt x="7324" y="3263"/>
                        </a:cubicBezTo>
                        <a:close/>
                        <a:moveTo>
                          <a:pt x="3780" y="4609"/>
                        </a:moveTo>
                        <a:cubicBezTo>
                          <a:pt x="3537" y="4889"/>
                          <a:pt x="3213" y="5044"/>
                          <a:pt x="2869" y="5044"/>
                        </a:cubicBezTo>
                        <a:cubicBezTo>
                          <a:pt x="2525" y="5044"/>
                          <a:pt x="2203" y="4889"/>
                          <a:pt x="1959" y="4609"/>
                        </a:cubicBezTo>
                        <a:cubicBezTo>
                          <a:pt x="1457" y="4031"/>
                          <a:pt x="1457" y="3091"/>
                          <a:pt x="1959" y="2513"/>
                        </a:cubicBezTo>
                        <a:cubicBezTo>
                          <a:pt x="1988" y="2480"/>
                          <a:pt x="2036" y="2480"/>
                          <a:pt x="2064" y="2513"/>
                        </a:cubicBezTo>
                        <a:lnTo>
                          <a:pt x="3779" y="4488"/>
                        </a:lnTo>
                        <a:cubicBezTo>
                          <a:pt x="3793" y="4504"/>
                          <a:pt x="3801" y="4527"/>
                          <a:pt x="3801" y="4549"/>
                        </a:cubicBezTo>
                        <a:cubicBezTo>
                          <a:pt x="3803" y="4572"/>
                          <a:pt x="3793" y="4593"/>
                          <a:pt x="3780" y="4609"/>
                        </a:cubicBezTo>
                        <a:close/>
                        <a:moveTo>
                          <a:pt x="5793" y="4609"/>
                        </a:moveTo>
                        <a:cubicBezTo>
                          <a:pt x="5551" y="4889"/>
                          <a:pt x="5227" y="5044"/>
                          <a:pt x="4883" y="5044"/>
                        </a:cubicBezTo>
                        <a:cubicBezTo>
                          <a:pt x="4539" y="5044"/>
                          <a:pt x="4216" y="4889"/>
                          <a:pt x="3972" y="4609"/>
                        </a:cubicBezTo>
                        <a:cubicBezTo>
                          <a:pt x="3957" y="4593"/>
                          <a:pt x="3949" y="4571"/>
                          <a:pt x="3949" y="4548"/>
                        </a:cubicBezTo>
                        <a:cubicBezTo>
                          <a:pt x="3949" y="4525"/>
                          <a:pt x="3957" y="4503"/>
                          <a:pt x="3972" y="4487"/>
                        </a:cubicBezTo>
                        <a:lnTo>
                          <a:pt x="5687" y="2512"/>
                        </a:lnTo>
                        <a:cubicBezTo>
                          <a:pt x="5716" y="2479"/>
                          <a:pt x="5764" y="2479"/>
                          <a:pt x="5793" y="2512"/>
                        </a:cubicBezTo>
                        <a:cubicBezTo>
                          <a:pt x="6295" y="3092"/>
                          <a:pt x="6295" y="4032"/>
                          <a:pt x="5793" y="4609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 spcFirstLastPara="0" vert="horz" wrap="square" lIns="91440" tIns="45720" rIns="91440" bIns="45720" numCol="1" spcCol="127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lvl="0" algn="ctr" defTabSz="977900" fontAlgn="base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endParaRPr lang="en-US" sz="2200" strike="noStrike" kern="1200" noProof="1"/>
                  </a:p>
                </p:txBody>
              </p:sp>
            </p:grpSp>
            <p:grpSp>
              <p:nvGrpSpPr>
                <p:cNvPr id="5144" name="îṩlïḑè"/>
                <p:cNvGrpSpPr/>
                <p:nvPr/>
              </p:nvGrpSpPr>
              <p:grpSpPr>
                <a:xfrm>
                  <a:off x="9215069" y="3301184"/>
                  <a:ext cx="1948232" cy="2127571"/>
                  <a:chOff x="3822700" y="-124293"/>
                  <a:chExt cx="2375089" cy="2127571"/>
                </a:xfrm>
              </p:grpSpPr>
              <p:sp>
                <p:nvSpPr>
                  <p:cNvPr id="228" name="îṩ1íde"/>
                  <p:cNvSpPr/>
                  <p:nvPr/>
                </p:nvSpPr>
                <p:spPr bwMode="auto">
                  <a:xfrm>
                    <a:off x="3822700" y="1310256"/>
                    <a:ext cx="2375087" cy="6930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fontAlgn="base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100" strike="noStrike" noProof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需求实现描述</a:t>
                    </a:r>
                    <a:endParaRPr lang="zh-CN" altLang="en-US" sz="1100" strike="noStrike" noProof="1"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endParaRPr>
                  </a:p>
                  <a:p>
                    <a:pPr algn="ctr" fontAlgn="base">
                      <a:lnSpc>
                        <a:spcPct val="150000"/>
                      </a:lnSpc>
                      <a:spcBef>
                        <a:spcPct val="0"/>
                      </a:spcBef>
                    </a:pPr>
                    <a:r>
                      <a:rPr lang="zh-CN" altLang="en-US" sz="1100" strike="noStrike" noProof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rPr>
                      <a:t>单一场景的原型</a:t>
                    </a:r>
                    <a:endParaRPr lang="zh-CN" altLang="en-US" sz="1100" strike="noStrike" noProof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146" name="iṥľîďe"/>
                  <p:cNvSpPr txBox="1"/>
                  <p:nvPr/>
                </p:nvSpPr>
                <p:spPr>
                  <a:xfrm>
                    <a:off x="3822701" y="-124293"/>
                    <a:ext cx="2375088" cy="44180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1440" tIns="45720" rIns="91440" bIns="45720" anchor="ctr" anchorCtr="0"/>
                  <a:lstStyle/>
                  <a:p>
                    <a:pPr algn="ctr">
                      <a:lnSpc>
                        <a:spcPct val="90000"/>
                      </a:lnSpc>
                    </a:pPr>
                    <a:r>
                      <a:rPr lang="zh-CN" altLang="en-US" sz="16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rPr>
                      <a:t>业务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</p:grpSp>
        <p:grpSp>
          <p:nvGrpSpPr>
            <p:cNvPr id="5147" name="íŝḷï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  <p:cNvGrpSpPr>
              <a:grpSpLocks noChangeAspect="1"/>
            </p:cNvGrpSpPr>
            <p:nvPr/>
          </p:nvGrpSpPr>
          <p:grpSpPr>
            <a:xfrm>
              <a:off x="771683" y="1733283"/>
              <a:ext cx="3520757" cy="4175163"/>
              <a:chOff x="4335622" y="1341419"/>
              <a:chExt cx="3520757" cy="4175163"/>
            </a:xfrm>
          </p:grpSpPr>
          <p:sp>
            <p:nvSpPr>
              <p:cNvPr id="5148" name="íṥľïďé"/>
              <p:cNvSpPr/>
              <p:nvPr/>
            </p:nvSpPr>
            <p:spPr>
              <a:xfrm>
                <a:off x="4335622" y="4766409"/>
                <a:ext cx="3520757" cy="683668"/>
              </a:xfrm>
              <a:prstGeom prst="ellipse">
                <a:avLst/>
              </a:prstGeom>
              <a:solidFill>
                <a:srgbClr val="C9E1FE"/>
              </a:solidFill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49" name="işlídê"/>
              <p:cNvSpPr/>
              <p:nvPr/>
            </p:nvSpPr>
            <p:spPr>
              <a:xfrm>
                <a:off x="5381075" y="1896068"/>
                <a:ext cx="1179793" cy="742192"/>
              </a:xfrm>
              <a:custGeom>
                <a:avLst/>
                <a:gdLst/>
                <a:ahLst/>
                <a:cxnLst>
                  <a:cxn ang="0">
                    <a:pos x="163756" y="719926"/>
                  </a:cxn>
                  <a:cxn ang="0">
                    <a:pos x="100487" y="686527"/>
                  </a:cxn>
                  <a:cxn ang="0">
                    <a:pos x="85600" y="348830"/>
                  </a:cxn>
                  <a:cxn ang="0">
                    <a:pos x="982540" y="308009"/>
                  </a:cxn>
                  <a:cxn ang="0">
                    <a:pos x="1127688" y="578909"/>
                  </a:cxn>
                  <a:cxn ang="0">
                    <a:pos x="163756" y="719926"/>
                  </a:cxn>
                </a:cxnLst>
                <a:rect l="0" t="0" r="0" b="0"/>
                <a:pathLst>
                  <a:path w="317" h="200">
                    <a:moveTo>
                      <a:pt x="44" y="194"/>
                    </a:moveTo>
                    <a:cubicBezTo>
                      <a:pt x="38" y="193"/>
                      <a:pt x="32" y="190"/>
                      <a:pt x="27" y="185"/>
                    </a:cubicBezTo>
                    <a:cubicBezTo>
                      <a:pt x="16" y="173"/>
                      <a:pt x="0" y="145"/>
                      <a:pt x="23" y="94"/>
                    </a:cubicBezTo>
                    <a:cubicBezTo>
                      <a:pt x="67" y="0"/>
                      <a:pt x="226" y="14"/>
                      <a:pt x="264" y="83"/>
                    </a:cubicBezTo>
                    <a:cubicBezTo>
                      <a:pt x="291" y="131"/>
                      <a:pt x="317" y="141"/>
                      <a:pt x="303" y="156"/>
                    </a:cubicBezTo>
                    <a:cubicBezTo>
                      <a:pt x="289" y="170"/>
                      <a:pt x="123" y="200"/>
                      <a:pt x="44" y="194"/>
                    </a:cubicBezTo>
                    <a:close/>
                  </a:path>
                </a:pathLst>
              </a:custGeom>
              <a:solidFill>
                <a:srgbClr val="F2433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íṩḻîḓè"/>
              <p:cNvSpPr/>
              <p:nvPr/>
            </p:nvSpPr>
            <p:spPr>
              <a:xfrm>
                <a:off x="5459550" y="2360270"/>
                <a:ext cx="1306151" cy="2410129"/>
              </a:xfrm>
              <a:custGeom>
                <a:avLst/>
                <a:gdLst/>
                <a:ahLst/>
                <a:cxnLst>
                  <a:cxn ang="0">
                    <a:pos x="1127532" y="2350711"/>
                  </a:cxn>
                  <a:cxn ang="0">
                    <a:pos x="718196" y="2398988"/>
                  </a:cxn>
                  <a:cxn ang="0">
                    <a:pos x="171176" y="2376706"/>
                  </a:cxn>
                  <a:cxn ang="0">
                    <a:pos x="52097" y="1905078"/>
                  </a:cxn>
                  <a:cxn ang="0">
                    <a:pos x="63260" y="1600563"/>
                  </a:cxn>
                  <a:cxn ang="0">
                    <a:pos x="63260" y="1570854"/>
                  </a:cxn>
                  <a:cxn ang="0">
                    <a:pos x="63260" y="1548572"/>
                  </a:cxn>
                  <a:cxn ang="0">
                    <a:pos x="63260" y="1474300"/>
                  </a:cxn>
                  <a:cxn ang="0">
                    <a:pos x="66982" y="1303475"/>
                  </a:cxn>
                  <a:cxn ang="0">
                    <a:pos x="70703" y="1270052"/>
                  </a:cxn>
                  <a:cxn ang="0">
                    <a:pos x="70703" y="1166071"/>
                  </a:cxn>
                  <a:cxn ang="0">
                    <a:pos x="70703" y="1047236"/>
                  </a:cxn>
                  <a:cxn ang="0">
                    <a:pos x="66982" y="1002673"/>
                  </a:cxn>
                  <a:cxn ang="0">
                    <a:pos x="63260" y="972964"/>
                  </a:cxn>
                  <a:cxn ang="0">
                    <a:pos x="63260" y="961823"/>
                  </a:cxn>
                  <a:cxn ang="0">
                    <a:pos x="59539" y="928401"/>
                  </a:cxn>
                  <a:cxn ang="0">
                    <a:pos x="44654" y="794711"/>
                  </a:cxn>
                  <a:cxn ang="0">
                    <a:pos x="37212" y="709298"/>
                  </a:cxn>
                  <a:cxn ang="0">
                    <a:pos x="442826" y="11140"/>
                  </a:cxn>
                  <a:cxn ang="0">
                    <a:pos x="1127532" y="233957"/>
                  </a:cxn>
                  <a:cxn ang="0">
                    <a:pos x="1157301" y="319369"/>
                  </a:cxn>
                  <a:cxn ang="0">
                    <a:pos x="1161023" y="519904"/>
                  </a:cxn>
                  <a:cxn ang="0">
                    <a:pos x="1149859" y="668448"/>
                  </a:cxn>
                  <a:cxn ang="0">
                    <a:pos x="1146138" y="727866"/>
                  </a:cxn>
                  <a:cxn ang="0">
                    <a:pos x="1142416" y="809565"/>
                  </a:cxn>
                  <a:cxn ang="0">
                    <a:pos x="1138695" y="839274"/>
                  </a:cxn>
                  <a:cxn ang="0">
                    <a:pos x="1138695" y="850415"/>
                  </a:cxn>
                  <a:cxn ang="0">
                    <a:pos x="1134974" y="891264"/>
                  </a:cxn>
                  <a:cxn ang="0">
                    <a:pos x="1134974" y="913546"/>
                  </a:cxn>
                  <a:cxn ang="0">
                    <a:pos x="1134974" y="932114"/>
                  </a:cxn>
                  <a:cxn ang="0">
                    <a:pos x="1134974" y="950682"/>
                  </a:cxn>
                  <a:cxn ang="0">
                    <a:pos x="1134974" y="984105"/>
                  </a:cxn>
                  <a:cxn ang="0">
                    <a:pos x="1134974" y="995245"/>
                  </a:cxn>
                  <a:cxn ang="0">
                    <a:pos x="1134974" y="1028668"/>
                  </a:cxn>
                  <a:cxn ang="0">
                    <a:pos x="1134974" y="1106653"/>
                  </a:cxn>
                  <a:cxn ang="0">
                    <a:pos x="1134974" y="1166071"/>
                  </a:cxn>
                  <a:cxn ang="0">
                    <a:pos x="1138695" y="1240343"/>
                  </a:cxn>
                  <a:cxn ang="0">
                    <a:pos x="1138695" y="1266338"/>
                  </a:cxn>
                  <a:cxn ang="0">
                    <a:pos x="1142416" y="1336897"/>
                  </a:cxn>
                  <a:cxn ang="0">
                    <a:pos x="1149859" y="1400028"/>
                  </a:cxn>
                  <a:cxn ang="0">
                    <a:pos x="1153580" y="1433451"/>
                  </a:cxn>
                  <a:cxn ang="0">
                    <a:pos x="1157301" y="1478014"/>
                  </a:cxn>
                  <a:cxn ang="0">
                    <a:pos x="1161023" y="1500296"/>
                  </a:cxn>
                  <a:cxn ang="0">
                    <a:pos x="1168465" y="1544859"/>
                  </a:cxn>
                  <a:cxn ang="0">
                    <a:pos x="1179629" y="1615417"/>
                  </a:cxn>
                  <a:cxn ang="0">
                    <a:pos x="1201956" y="1730539"/>
                  </a:cxn>
                  <a:cxn ang="0">
                    <a:pos x="1239168" y="1923646"/>
                  </a:cxn>
                  <a:cxn ang="0">
                    <a:pos x="1127532" y="2350711"/>
                  </a:cxn>
                </a:cxnLst>
                <a:rect l="0" t="0" r="0" b="0"/>
                <a:pathLst>
                  <a:path w="351" h="649">
                    <a:moveTo>
                      <a:pt x="303" y="633"/>
                    </a:moveTo>
                    <a:cubicBezTo>
                      <a:pt x="303" y="633"/>
                      <a:pt x="303" y="633"/>
                      <a:pt x="303" y="633"/>
                    </a:cubicBezTo>
                    <a:cubicBezTo>
                      <a:pt x="269" y="638"/>
                      <a:pt x="234" y="643"/>
                      <a:pt x="199" y="646"/>
                    </a:cubicBezTo>
                    <a:cubicBezTo>
                      <a:pt x="197" y="646"/>
                      <a:pt x="195" y="646"/>
                      <a:pt x="193" y="646"/>
                    </a:cubicBezTo>
                    <a:cubicBezTo>
                      <a:pt x="156" y="649"/>
                      <a:pt x="118" y="649"/>
                      <a:pt x="82" y="645"/>
                    </a:cubicBezTo>
                    <a:cubicBezTo>
                      <a:pt x="70" y="644"/>
                      <a:pt x="58" y="643"/>
                      <a:pt x="46" y="640"/>
                    </a:cubicBezTo>
                    <a:cubicBezTo>
                      <a:pt x="19" y="636"/>
                      <a:pt x="1" y="610"/>
                      <a:pt x="6" y="584"/>
                    </a:cubicBezTo>
                    <a:cubicBezTo>
                      <a:pt x="10" y="559"/>
                      <a:pt x="12" y="535"/>
                      <a:pt x="14" y="513"/>
                    </a:cubicBezTo>
                    <a:cubicBezTo>
                      <a:pt x="14" y="509"/>
                      <a:pt x="14" y="506"/>
                      <a:pt x="15" y="503"/>
                    </a:cubicBezTo>
                    <a:cubicBezTo>
                      <a:pt x="16" y="477"/>
                      <a:pt x="17" y="453"/>
                      <a:pt x="17" y="431"/>
                    </a:cubicBezTo>
                    <a:cubicBezTo>
                      <a:pt x="17" y="429"/>
                      <a:pt x="17" y="427"/>
                      <a:pt x="17" y="426"/>
                    </a:cubicBezTo>
                    <a:cubicBezTo>
                      <a:pt x="17" y="425"/>
                      <a:pt x="17" y="424"/>
                      <a:pt x="17" y="423"/>
                    </a:cubicBezTo>
                    <a:cubicBezTo>
                      <a:pt x="17" y="422"/>
                      <a:pt x="17" y="421"/>
                      <a:pt x="17" y="419"/>
                    </a:cubicBezTo>
                    <a:cubicBezTo>
                      <a:pt x="17" y="419"/>
                      <a:pt x="17" y="418"/>
                      <a:pt x="17" y="417"/>
                    </a:cubicBezTo>
                    <a:cubicBezTo>
                      <a:pt x="17" y="415"/>
                      <a:pt x="17" y="414"/>
                      <a:pt x="17" y="412"/>
                    </a:cubicBezTo>
                    <a:cubicBezTo>
                      <a:pt x="17" y="407"/>
                      <a:pt x="17" y="402"/>
                      <a:pt x="17" y="397"/>
                    </a:cubicBezTo>
                    <a:cubicBezTo>
                      <a:pt x="17" y="396"/>
                      <a:pt x="17" y="396"/>
                      <a:pt x="17" y="396"/>
                    </a:cubicBezTo>
                    <a:cubicBezTo>
                      <a:pt x="17" y="379"/>
                      <a:pt x="17" y="364"/>
                      <a:pt x="18" y="351"/>
                    </a:cubicBezTo>
                    <a:cubicBezTo>
                      <a:pt x="18" y="351"/>
                      <a:pt x="18" y="350"/>
                      <a:pt x="18" y="350"/>
                    </a:cubicBezTo>
                    <a:cubicBezTo>
                      <a:pt x="18" y="347"/>
                      <a:pt x="18" y="344"/>
                      <a:pt x="19" y="342"/>
                    </a:cubicBezTo>
                    <a:cubicBezTo>
                      <a:pt x="19" y="339"/>
                      <a:pt x="19" y="336"/>
                      <a:pt x="19" y="334"/>
                    </a:cubicBezTo>
                    <a:cubicBezTo>
                      <a:pt x="19" y="327"/>
                      <a:pt x="19" y="320"/>
                      <a:pt x="19" y="314"/>
                    </a:cubicBezTo>
                    <a:cubicBezTo>
                      <a:pt x="20" y="308"/>
                      <a:pt x="20" y="303"/>
                      <a:pt x="19" y="298"/>
                    </a:cubicBezTo>
                    <a:cubicBezTo>
                      <a:pt x="19" y="292"/>
                      <a:pt x="19" y="287"/>
                      <a:pt x="19" y="282"/>
                    </a:cubicBezTo>
                    <a:cubicBezTo>
                      <a:pt x="19" y="281"/>
                      <a:pt x="19" y="279"/>
                      <a:pt x="19" y="277"/>
                    </a:cubicBezTo>
                    <a:cubicBezTo>
                      <a:pt x="18" y="275"/>
                      <a:pt x="18" y="272"/>
                      <a:pt x="18" y="270"/>
                    </a:cubicBezTo>
                    <a:cubicBezTo>
                      <a:pt x="18" y="268"/>
                      <a:pt x="18" y="266"/>
                      <a:pt x="17" y="265"/>
                    </a:cubicBezTo>
                    <a:cubicBezTo>
                      <a:pt x="17" y="264"/>
                      <a:pt x="17" y="263"/>
                      <a:pt x="17" y="262"/>
                    </a:cubicBezTo>
                    <a:cubicBezTo>
                      <a:pt x="17" y="262"/>
                      <a:pt x="17" y="262"/>
                      <a:pt x="17" y="262"/>
                    </a:cubicBezTo>
                    <a:cubicBezTo>
                      <a:pt x="17" y="261"/>
                      <a:pt x="17" y="260"/>
                      <a:pt x="17" y="259"/>
                    </a:cubicBezTo>
                    <a:cubicBezTo>
                      <a:pt x="17" y="258"/>
                      <a:pt x="17" y="257"/>
                      <a:pt x="17" y="256"/>
                    </a:cubicBezTo>
                    <a:cubicBezTo>
                      <a:pt x="16" y="254"/>
                      <a:pt x="16" y="252"/>
                      <a:pt x="16" y="250"/>
                    </a:cubicBezTo>
                    <a:cubicBezTo>
                      <a:pt x="15" y="241"/>
                      <a:pt x="14" y="232"/>
                      <a:pt x="13" y="223"/>
                    </a:cubicBezTo>
                    <a:cubicBezTo>
                      <a:pt x="13" y="220"/>
                      <a:pt x="13" y="217"/>
                      <a:pt x="12" y="214"/>
                    </a:cubicBezTo>
                    <a:cubicBezTo>
                      <a:pt x="12" y="209"/>
                      <a:pt x="11" y="205"/>
                      <a:pt x="11" y="200"/>
                    </a:cubicBezTo>
                    <a:cubicBezTo>
                      <a:pt x="10" y="197"/>
                      <a:pt x="10" y="194"/>
                      <a:pt x="10" y="191"/>
                    </a:cubicBezTo>
                    <a:cubicBezTo>
                      <a:pt x="4" y="146"/>
                      <a:pt x="0" y="103"/>
                      <a:pt x="1" y="89"/>
                    </a:cubicBezTo>
                    <a:cubicBezTo>
                      <a:pt x="4" y="65"/>
                      <a:pt x="119" y="3"/>
                      <a:pt x="119" y="3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0"/>
                      <a:pt x="285" y="39"/>
                      <a:pt x="303" y="63"/>
                    </a:cubicBezTo>
                    <a:cubicBezTo>
                      <a:pt x="303" y="63"/>
                      <a:pt x="303" y="63"/>
                      <a:pt x="303" y="63"/>
                    </a:cubicBezTo>
                    <a:cubicBezTo>
                      <a:pt x="307" y="69"/>
                      <a:pt x="310" y="77"/>
                      <a:pt x="311" y="86"/>
                    </a:cubicBezTo>
                    <a:cubicBezTo>
                      <a:pt x="313" y="95"/>
                      <a:pt x="313" y="104"/>
                      <a:pt x="313" y="115"/>
                    </a:cubicBezTo>
                    <a:cubicBezTo>
                      <a:pt x="313" y="123"/>
                      <a:pt x="313" y="131"/>
                      <a:pt x="312" y="140"/>
                    </a:cubicBezTo>
                    <a:cubicBezTo>
                      <a:pt x="312" y="150"/>
                      <a:pt x="311" y="160"/>
                      <a:pt x="310" y="170"/>
                    </a:cubicBezTo>
                    <a:cubicBezTo>
                      <a:pt x="310" y="173"/>
                      <a:pt x="310" y="177"/>
                      <a:pt x="309" y="180"/>
                    </a:cubicBezTo>
                    <a:cubicBezTo>
                      <a:pt x="309" y="183"/>
                      <a:pt x="309" y="186"/>
                      <a:pt x="309" y="189"/>
                    </a:cubicBezTo>
                    <a:cubicBezTo>
                      <a:pt x="309" y="191"/>
                      <a:pt x="308" y="194"/>
                      <a:pt x="308" y="196"/>
                    </a:cubicBezTo>
                    <a:cubicBezTo>
                      <a:pt x="308" y="201"/>
                      <a:pt x="307" y="207"/>
                      <a:pt x="307" y="213"/>
                    </a:cubicBezTo>
                    <a:cubicBezTo>
                      <a:pt x="307" y="215"/>
                      <a:pt x="307" y="217"/>
                      <a:pt x="307" y="218"/>
                    </a:cubicBezTo>
                    <a:cubicBezTo>
                      <a:pt x="307" y="220"/>
                      <a:pt x="306" y="221"/>
                      <a:pt x="306" y="222"/>
                    </a:cubicBezTo>
                    <a:cubicBezTo>
                      <a:pt x="306" y="223"/>
                      <a:pt x="306" y="224"/>
                      <a:pt x="306" y="226"/>
                    </a:cubicBezTo>
                    <a:cubicBezTo>
                      <a:pt x="306" y="226"/>
                      <a:pt x="306" y="226"/>
                      <a:pt x="306" y="226"/>
                    </a:cubicBezTo>
                    <a:cubicBezTo>
                      <a:pt x="306" y="227"/>
                      <a:pt x="306" y="228"/>
                      <a:pt x="306" y="229"/>
                    </a:cubicBezTo>
                    <a:cubicBezTo>
                      <a:pt x="306" y="230"/>
                      <a:pt x="306" y="232"/>
                      <a:pt x="306" y="233"/>
                    </a:cubicBezTo>
                    <a:cubicBezTo>
                      <a:pt x="306" y="235"/>
                      <a:pt x="306" y="237"/>
                      <a:pt x="305" y="240"/>
                    </a:cubicBezTo>
                    <a:cubicBezTo>
                      <a:pt x="305" y="242"/>
                      <a:pt x="305" y="243"/>
                      <a:pt x="305" y="245"/>
                    </a:cubicBezTo>
                    <a:cubicBezTo>
                      <a:pt x="305" y="246"/>
                      <a:pt x="305" y="246"/>
                      <a:pt x="305" y="246"/>
                    </a:cubicBezTo>
                    <a:cubicBezTo>
                      <a:pt x="305" y="248"/>
                      <a:pt x="305" y="249"/>
                      <a:pt x="305" y="250"/>
                    </a:cubicBezTo>
                    <a:cubicBezTo>
                      <a:pt x="305" y="251"/>
                      <a:pt x="305" y="251"/>
                      <a:pt x="305" y="251"/>
                    </a:cubicBezTo>
                    <a:cubicBezTo>
                      <a:pt x="305" y="251"/>
                      <a:pt x="305" y="251"/>
                      <a:pt x="305" y="251"/>
                    </a:cubicBezTo>
                    <a:cubicBezTo>
                      <a:pt x="305" y="253"/>
                      <a:pt x="305" y="254"/>
                      <a:pt x="305" y="256"/>
                    </a:cubicBezTo>
                    <a:cubicBezTo>
                      <a:pt x="305" y="258"/>
                      <a:pt x="305" y="260"/>
                      <a:pt x="305" y="262"/>
                    </a:cubicBezTo>
                    <a:cubicBezTo>
                      <a:pt x="305" y="263"/>
                      <a:pt x="305" y="264"/>
                      <a:pt x="305" y="265"/>
                    </a:cubicBezTo>
                    <a:cubicBezTo>
                      <a:pt x="305" y="265"/>
                      <a:pt x="305" y="266"/>
                      <a:pt x="305" y="267"/>
                    </a:cubicBezTo>
                    <a:cubicBezTo>
                      <a:pt x="305" y="267"/>
                      <a:pt x="305" y="268"/>
                      <a:pt x="305" y="268"/>
                    </a:cubicBezTo>
                    <a:cubicBezTo>
                      <a:pt x="305" y="269"/>
                      <a:pt x="305" y="270"/>
                      <a:pt x="305" y="272"/>
                    </a:cubicBezTo>
                    <a:cubicBezTo>
                      <a:pt x="305" y="274"/>
                      <a:pt x="305" y="275"/>
                      <a:pt x="305" y="277"/>
                    </a:cubicBezTo>
                    <a:cubicBezTo>
                      <a:pt x="305" y="281"/>
                      <a:pt x="305" y="281"/>
                      <a:pt x="305" y="281"/>
                    </a:cubicBezTo>
                    <a:cubicBezTo>
                      <a:pt x="305" y="286"/>
                      <a:pt x="305" y="292"/>
                      <a:pt x="305" y="298"/>
                    </a:cubicBezTo>
                    <a:cubicBezTo>
                      <a:pt x="305" y="300"/>
                      <a:pt x="305" y="303"/>
                      <a:pt x="305" y="305"/>
                    </a:cubicBezTo>
                    <a:cubicBezTo>
                      <a:pt x="305" y="308"/>
                      <a:pt x="305" y="311"/>
                      <a:pt x="305" y="314"/>
                    </a:cubicBezTo>
                    <a:cubicBezTo>
                      <a:pt x="305" y="319"/>
                      <a:pt x="305" y="325"/>
                      <a:pt x="306" y="331"/>
                    </a:cubicBezTo>
                    <a:cubicBezTo>
                      <a:pt x="306" y="332"/>
                      <a:pt x="306" y="333"/>
                      <a:pt x="306" y="334"/>
                    </a:cubicBezTo>
                    <a:cubicBezTo>
                      <a:pt x="306" y="334"/>
                      <a:pt x="306" y="335"/>
                      <a:pt x="306" y="335"/>
                    </a:cubicBezTo>
                    <a:cubicBezTo>
                      <a:pt x="306" y="337"/>
                      <a:pt x="306" y="339"/>
                      <a:pt x="306" y="341"/>
                    </a:cubicBezTo>
                    <a:cubicBezTo>
                      <a:pt x="306" y="344"/>
                      <a:pt x="306" y="347"/>
                      <a:pt x="306" y="350"/>
                    </a:cubicBezTo>
                    <a:cubicBezTo>
                      <a:pt x="307" y="353"/>
                      <a:pt x="307" y="356"/>
                      <a:pt x="307" y="360"/>
                    </a:cubicBezTo>
                    <a:cubicBezTo>
                      <a:pt x="307" y="364"/>
                      <a:pt x="308" y="369"/>
                      <a:pt x="308" y="373"/>
                    </a:cubicBezTo>
                    <a:cubicBezTo>
                      <a:pt x="308" y="375"/>
                      <a:pt x="309" y="376"/>
                      <a:pt x="309" y="377"/>
                    </a:cubicBezTo>
                    <a:cubicBezTo>
                      <a:pt x="309" y="379"/>
                      <a:pt x="309" y="381"/>
                      <a:pt x="309" y="383"/>
                    </a:cubicBezTo>
                    <a:cubicBezTo>
                      <a:pt x="310" y="384"/>
                      <a:pt x="310" y="385"/>
                      <a:pt x="310" y="386"/>
                    </a:cubicBezTo>
                    <a:cubicBezTo>
                      <a:pt x="310" y="387"/>
                      <a:pt x="310" y="388"/>
                      <a:pt x="310" y="389"/>
                    </a:cubicBezTo>
                    <a:cubicBezTo>
                      <a:pt x="311" y="392"/>
                      <a:pt x="311" y="395"/>
                      <a:pt x="311" y="398"/>
                    </a:cubicBezTo>
                    <a:cubicBezTo>
                      <a:pt x="312" y="399"/>
                      <a:pt x="312" y="399"/>
                      <a:pt x="312" y="399"/>
                    </a:cubicBezTo>
                    <a:cubicBezTo>
                      <a:pt x="312" y="400"/>
                      <a:pt x="312" y="402"/>
                      <a:pt x="312" y="404"/>
                    </a:cubicBezTo>
                    <a:cubicBezTo>
                      <a:pt x="313" y="407"/>
                      <a:pt x="313" y="410"/>
                      <a:pt x="314" y="413"/>
                    </a:cubicBezTo>
                    <a:cubicBezTo>
                      <a:pt x="314" y="414"/>
                      <a:pt x="314" y="415"/>
                      <a:pt x="314" y="416"/>
                    </a:cubicBezTo>
                    <a:cubicBezTo>
                      <a:pt x="315" y="421"/>
                      <a:pt x="316" y="426"/>
                      <a:pt x="317" y="432"/>
                    </a:cubicBezTo>
                    <a:cubicBezTo>
                      <a:pt x="317" y="433"/>
                      <a:pt x="317" y="434"/>
                      <a:pt x="317" y="435"/>
                    </a:cubicBezTo>
                    <a:cubicBezTo>
                      <a:pt x="318" y="437"/>
                      <a:pt x="318" y="440"/>
                      <a:pt x="318" y="442"/>
                    </a:cubicBezTo>
                    <a:cubicBezTo>
                      <a:pt x="320" y="450"/>
                      <a:pt x="321" y="458"/>
                      <a:pt x="323" y="466"/>
                    </a:cubicBezTo>
                    <a:cubicBezTo>
                      <a:pt x="324" y="475"/>
                      <a:pt x="326" y="485"/>
                      <a:pt x="328" y="494"/>
                    </a:cubicBezTo>
                    <a:cubicBezTo>
                      <a:pt x="330" y="502"/>
                      <a:pt x="331" y="510"/>
                      <a:pt x="333" y="518"/>
                    </a:cubicBezTo>
                    <a:cubicBezTo>
                      <a:pt x="337" y="537"/>
                      <a:pt x="341" y="556"/>
                      <a:pt x="345" y="574"/>
                    </a:cubicBezTo>
                    <a:cubicBezTo>
                      <a:pt x="351" y="602"/>
                      <a:pt x="332" y="629"/>
                      <a:pt x="303" y="6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1" name="ïŝḻîḋe"/>
              <p:cNvSpPr/>
              <p:nvPr/>
            </p:nvSpPr>
            <p:spPr>
              <a:xfrm>
                <a:off x="5690987" y="2594367"/>
                <a:ext cx="925745" cy="137000"/>
              </a:xfrm>
              <a:custGeom>
                <a:avLst/>
                <a:gdLst/>
                <a:ahLst/>
                <a:cxnLst>
                  <a:cxn ang="0">
                    <a:pos x="925745" y="85162"/>
                  </a:cxn>
                  <a:cxn ang="0">
                    <a:pos x="427552" y="137000"/>
                  </a:cxn>
                  <a:cxn ang="0">
                    <a:pos x="356913" y="137000"/>
                  </a:cxn>
                  <a:cxn ang="0">
                    <a:pos x="0" y="96270"/>
                  </a:cxn>
                  <a:cxn ang="0">
                    <a:pos x="11153" y="55540"/>
                  </a:cxn>
                  <a:cxn ang="0">
                    <a:pos x="22307" y="11108"/>
                  </a:cxn>
                  <a:cxn ang="0">
                    <a:pos x="22307" y="11108"/>
                  </a:cxn>
                  <a:cxn ang="0">
                    <a:pos x="360631" y="44432"/>
                  </a:cxn>
                  <a:cxn ang="0">
                    <a:pos x="896002" y="0"/>
                  </a:cxn>
                  <a:cxn ang="0">
                    <a:pos x="896002" y="0"/>
                  </a:cxn>
                  <a:cxn ang="0">
                    <a:pos x="925745" y="85162"/>
                  </a:cxn>
                </a:cxnLst>
                <a:rect l="0" t="0" r="0" b="0"/>
                <a:pathLst>
                  <a:path w="249" h="37">
                    <a:moveTo>
                      <a:pt x="249" y="23"/>
                    </a:moveTo>
                    <a:cubicBezTo>
                      <a:pt x="199" y="34"/>
                      <a:pt x="152" y="37"/>
                      <a:pt x="115" y="37"/>
                    </a:cubicBezTo>
                    <a:cubicBezTo>
                      <a:pt x="109" y="37"/>
                      <a:pt x="102" y="37"/>
                      <a:pt x="96" y="37"/>
                    </a:cubicBezTo>
                    <a:cubicBezTo>
                      <a:pt x="39" y="35"/>
                      <a:pt x="2" y="27"/>
                      <a:pt x="0" y="26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43" y="11"/>
                      <a:pt x="97" y="12"/>
                    </a:cubicBezTo>
                    <a:cubicBezTo>
                      <a:pt x="134" y="13"/>
                      <a:pt x="185" y="12"/>
                      <a:pt x="241" y="0"/>
                    </a:cubicBezTo>
                    <a:cubicBezTo>
                      <a:pt x="241" y="0"/>
                      <a:pt x="241" y="0"/>
                      <a:pt x="241" y="0"/>
                    </a:cubicBezTo>
                    <a:cubicBezTo>
                      <a:pt x="245" y="6"/>
                      <a:pt x="248" y="14"/>
                      <a:pt x="249" y="23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2" name="iṩľiḍe"/>
              <p:cNvSpPr/>
              <p:nvPr/>
            </p:nvSpPr>
            <p:spPr>
              <a:xfrm>
                <a:off x="5679016" y="2787231"/>
                <a:ext cx="945697" cy="144981"/>
              </a:xfrm>
              <a:custGeom>
                <a:avLst/>
                <a:gdLst/>
                <a:ahLst/>
                <a:cxnLst>
                  <a:cxn ang="0">
                    <a:pos x="945697" y="0"/>
                  </a:cxn>
                  <a:cxn ang="0">
                    <a:pos x="941973" y="92936"/>
                  </a:cxn>
                  <a:cxn ang="0">
                    <a:pos x="450509" y="144981"/>
                  </a:cxn>
                  <a:cxn ang="0">
                    <a:pos x="353705" y="141263"/>
                  </a:cxn>
                  <a:cxn ang="0">
                    <a:pos x="0" y="100371"/>
                  </a:cxn>
                  <a:cxn ang="0">
                    <a:pos x="18616" y="14869"/>
                  </a:cxn>
                  <a:cxn ang="0">
                    <a:pos x="361152" y="52044"/>
                  </a:cxn>
                  <a:cxn ang="0">
                    <a:pos x="945697" y="0"/>
                  </a:cxn>
                </a:cxnLst>
                <a:rect l="0" t="0" r="0" b="0"/>
                <a:pathLst>
                  <a:path w="254" h="39">
                    <a:moveTo>
                      <a:pt x="254" y="0"/>
                    </a:moveTo>
                    <a:cubicBezTo>
                      <a:pt x="254" y="8"/>
                      <a:pt x="254" y="16"/>
                      <a:pt x="253" y="25"/>
                    </a:cubicBezTo>
                    <a:cubicBezTo>
                      <a:pt x="204" y="36"/>
                      <a:pt x="158" y="39"/>
                      <a:pt x="121" y="39"/>
                    </a:cubicBezTo>
                    <a:cubicBezTo>
                      <a:pt x="112" y="39"/>
                      <a:pt x="103" y="39"/>
                      <a:pt x="95" y="38"/>
                    </a:cubicBezTo>
                    <a:cubicBezTo>
                      <a:pt x="38" y="36"/>
                      <a:pt x="1" y="28"/>
                      <a:pt x="0" y="27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2" y="12"/>
                      <a:pt x="97" y="14"/>
                    </a:cubicBezTo>
                    <a:cubicBezTo>
                      <a:pt x="137" y="16"/>
                      <a:pt x="193" y="14"/>
                      <a:pt x="254" y="0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3" name="iṧḷíḓê"/>
              <p:cNvSpPr/>
              <p:nvPr/>
            </p:nvSpPr>
            <p:spPr>
              <a:xfrm>
                <a:off x="5664385" y="2990735"/>
                <a:ext cx="949687" cy="140990"/>
              </a:xfrm>
              <a:custGeom>
                <a:avLst/>
                <a:gdLst/>
                <a:ahLst/>
                <a:cxnLst>
                  <a:cxn ang="0">
                    <a:pos x="949687" y="0"/>
                  </a:cxn>
                  <a:cxn ang="0">
                    <a:pos x="945962" y="37102"/>
                  </a:cxn>
                  <a:cxn ang="0">
                    <a:pos x="945962" y="70495"/>
                  </a:cxn>
                  <a:cxn ang="0">
                    <a:pos x="942238" y="96466"/>
                  </a:cxn>
                  <a:cxn ang="0">
                    <a:pos x="476705" y="140990"/>
                  </a:cxn>
                  <a:cxn ang="0">
                    <a:pos x="353804" y="137279"/>
                  </a:cxn>
                  <a:cxn ang="0">
                    <a:pos x="0" y="92756"/>
                  </a:cxn>
                  <a:cxn ang="0">
                    <a:pos x="18621" y="3710"/>
                  </a:cxn>
                  <a:cxn ang="0">
                    <a:pos x="361253" y="48233"/>
                  </a:cxn>
                  <a:cxn ang="0">
                    <a:pos x="949687" y="0"/>
                  </a:cxn>
                </a:cxnLst>
                <a:rect l="0" t="0" r="0" b="0"/>
                <a:pathLst>
                  <a:path w="255" h="38">
                    <a:moveTo>
                      <a:pt x="255" y="0"/>
                    </a:moveTo>
                    <a:cubicBezTo>
                      <a:pt x="255" y="3"/>
                      <a:pt x="255" y="7"/>
                      <a:pt x="254" y="10"/>
                    </a:cubicBezTo>
                    <a:cubicBezTo>
                      <a:pt x="254" y="13"/>
                      <a:pt x="254" y="16"/>
                      <a:pt x="254" y="19"/>
                    </a:cubicBezTo>
                    <a:cubicBezTo>
                      <a:pt x="254" y="21"/>
                      <a:pt x="253" y="24"/>
                      <a:pt x="253" y="26"/>
                    </a:cubicBezTo>
                    <a:cubicBezTo>
                      <a:pt x="207" y="35"/>
                      <a:pt x="163" y="38"/>
                      <a:pt x="128" y="38"/>
                    </a:cubicBezTo>
                    <a:cubicBezTo>
                      <a:pt x="116" y="38"/>
                      <a:pt x="105" y="38"/>
                      <a:pt x="95" y="37"/>
                    </a:cubicBezTo>
                    <a:cubicBezTo>
                      <a:pt x="38" y="34"/>
                      <a:pt x="1" y="25"/>
                      <a:pt x="0" y="25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42" y="10"/>
                      <a:pt x="97" y="13"/>
                    </a:cubicBezTo>
                    <a:cubicBezTo>
                      <a:pt x="137" y="15"/>
                      <a:pt x="194" y="14"/>
                      <a:pt x="255" y="0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4" name="íśļîdê"/>
              <p:cNvSpPr/>
              <p:nvPr/>
            </p:nvSpPr>
            <p:spPr>
              <a:xfrm>
                <a:off x="5649754" y="3191579"/>
                <a:ext cx="948357" cy="140990"/>
              </a:xfrm>
              <a:custGeom>
                <a:avLst/>
                <a:gdLst/>
                <a:ahLst/>
                <a:cxnLst>
                  <a:cxn ang="0">
                    <a:pos x="948357" y="7420"/>
                  </a:cxn>
                  <a:cxn ang="0">
                    <a:pos x="948357" y="7420"/>
                  </a:cxn>
                  <a:cxn ang="0">
                    <a:pos x="948357" y="18551"/>
                  </a:cxn>
                  <a:cxn ang="0">
                    <a:pos x="948357" y="33392"/>
                  </a:cxn>
                  <a:cxn ang="0">
                    <a:pos x="944637" y="59364"/>
                  </a:cxn>
                  <a:cxn ang="0">
                    <a:pos x="944637" y="77915"/>
                  </a:cxn>
                  <a:cxn ang="0">
                    <a:pos x="944637" y="81625"/>
                  </a:cxn>
                  <a:cxn ang="0">
                    <a:pos x="944637" y="96466"/>
                  </a:cxn>
                  <a:cxn ang="0">
                    <a:pos x="944637" y="100177"/>
                  </a:cxn>
                  <a:cxn ang="0">
                    <a:pos x="498352" y="140990"/>
                  </a:cxn>
                  <a:cxn ang="0">
                    <a:pos x="353309" y="137279"/>
                  </a:cxn>
                  <a:cxn ang="0">
                    <a:pos x="0" y="89046"/>
                  </a:cxn>
                  <a:cxn ang="0">
                    <a:pos x="22314" y="0"/>
                  </a:cxn>
                  <a:cxn ang="0">
                    <a:pos x="22314" y="0"/>
                  </a:cxn>
                  <a:cxn ang="0">
                    <a:pos x="115290" y="18551"/>
                  </a:cxn>
                  <a:cxn ang="0">
                    <a:pos x="360747" y="48233"/>
                  </a:cxn>
                  <a:cxn ang="0">
                    <a:pos x="948357" y="7420"/>
                  </a:cxn>
                </a:cxnLst>
                <a:rect l="0" t="0" r="0" b="0"/>
                <a:pathLst>
                  <a:path w="255" h="38">
                    <a:moveTo>
                      <a:pt x="255" y="2"/>
                    </a:moveTo>
                    <a:cubicBezTo>
                      <a:pt x="255" y="2"/>
                      <a:pt x="255" y="2"/>
                      <a:pt x="255" y="2"/>
                    </a:cubicBezTo>
                    <a:cubicBezTo>
                      <a:pt x="255" y="3"/>
                      <a:pt x="255" y="4"/>
                      <a:pt x="255" y="5"/>
                    </a:cubicBezTo>
                    <a:cubicBezTo>
                      <a:pt x="255" y="6"/>
                      <a:pt x="255" y="8"/>
                      <a:pt x="255" y="9"/>
                    </a:cubicBezTo>
                    <a:cubicBezTo>
                      <a:pt x="255" y="11"/>
                      <a:pt x="255" y="13"/>
                      <a:pt x="254" y="16"/>
                    </a:cubicBezTo>
                    <a:cubicBezTo>
                      <a:pt x="254" y="18"/>
                      <a:pt x="254" y="19"/>
                      <a:pt x="254" y="21"/>
                    </a:cubicBezTo>
                    <a:cubicBezTo>
                      <a:pt x="254" y="22"/>
                      <a:pt x="254" y="22"/>
                      <a:pt x="254" y="22"/>
                    </a:cubicBezTo>
                    <a:cubicBezTo>
                      <a:pt x="254" y="24"/>
                      <a:pt x="254" y="25"/>
                      <a:pt x="254" y="26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10" y="35"/>
                      <a:pt x="169" y="38"/>
                      <a:pt x="134" y="38"/>
                    </a:cubicBezTo>
                    <a:cubicBezTo>
                      <a:pt x="120" y="38"/>
                      <a:pt x="107" y="38"/>
                      <a:pt x="95" y="37"/>
                    </a:cubicBezTo>
                    <a:cubicBezTo>
                      <a:pt x="38" y="33"/>
                      <a:pt x="1" y="24"/>
                      <a:pt x="0" y="2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15" y="2"/>
                      <a:pt x="31" y="5"/>
                    </a:cubicBezTo>
                    <a:cubicBezTo>
                      <a:pt x="47" y="8"/>
                      <a:pt x="70" y="11"/>
                      <a:pt x="97" y="13"/>
                    </a:cubicBezTo>
                    <a:cubicBezTo>
                      <a:pt x="137" y="15"/>
                      <a:pt x="194" y="14"/>
                      <a:pt x="255" y="2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5" name="iślidé"/>
              <p:cNvSpPr/>
              <p:nvPr/>
            </p:nvSpPr>
            <p:spPr>
              <a:xfrm>
                <a:off x="5635123" y="3388433"/>
                <a:ext cx="960327" cy="144981"/>
              </a:xfrm>
              <a:custGeom>
                <a:avLst/>
                <a:gdLst/>
                <a:ahLst/>
                <a:cxnLst>
                  <a:cxn ang="0">
                    <a:pos x="960327" y="78066"/>
                  </a:cxn>
                  <a:cxn ang="0">
                    <a:pos x="960327" y="14869"/>
                  </a:cxn>
                  <a:cxn ang="0">
                    <a:pos x="361053" y="48327"/>
                  </a:cxn>
                  <a:cxn ang="0">
                    <a:pos x="22333" y="0"/>
                  </a:cxn>
                  <a:cxn ang="0">
                    <a:pos x="11166" y="44609"/>
                  </a:cxn>
                  <a:cxn ang="0">
                    <a:pos x="0" y="85501"/>
                  </a:cxn>
                  <a:cxn ang="0">
                    <a:pos x="353608" y="137546"/>
                  </a:cxn>
                  <a:cxn ang="0">
                    <a:pos x="524829" y="144981"/>
                  </a:cxn>
                  <a:cxn ang="0">
                    <a:pos x="960327" y="104088"/>
                  </a:cxn>
                  <a:cxn ang="0">
                    <a:pos x="960327" y="78066"/>
                  </a:cxn>
                  <a:cxn ang="0">
                    <a:pos x="22333" y="0"/>
                  </a:cxn>
                  <a:cxn ang="0">
                    <a:pos x="11166" y="44609"/>
                  </a:cxn>
                  <a:cxn ang="0">
                    <a:pos x="22333" y="0"/>
                  </a:cxn>
                </a:cxnLst>
                <a:rect l="0" t="0" r="0" b="0"/>
                <a:pathLst>
                  <a:path w="258" h="39">
                    <a:moveTo>
                      <a:pt x="258" y="21"/>
                    </a:moveTo>
                    <a:cubicBezTo>
                      <a:pt x="258" y="15"/>
                      <a:pt x="258" y="9"/>
                      <a:pt x="258" y="4"/>
                    </a:cubicBezTo>
                    <a:cubicBezTo>
                      <a:pt x="195" y="16"/>
                      <a:pt x="138" y="16"/>
                      <a:pt x="97" y="13"/>
                    </a:cubicBezTo>
                    <a:cubicBezTo>
                      <a:pt x="43" y="10"/>
                      <a:pt x="7" y="0"/>
                      <a:pt x="6" y="0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" y="24"/>
                      <a:pt x="38" y="34"/>
                      <a:pt x="95" y="37"/>
                    </a:cubicBezTo>
                    <a:cubicBezTo>
                      <a:pt x="109" y="38"/>
                      <a:pt x="124" y="39"/>
                      <a:pt x="141" y="39"/>
                    </a:cubicBezTo>
                    <a:cubicBezTo>
                      <a:pt x="175" y="39"/>
                      <a:pt x="215" y="36"/>
                      <a:pt x="258" y="28"/>
                    </a:cubicBezTo>
                    <a:cubicBezTo>
                      <a:pt x="258" y="26"/>
                      <a:pt x="258" y="23"/>
                      <a:pt x="258" y="21"/>
                    </a:cubicBezTo>
                    <a:close/>
                    <a:moveTo>
                      <a:pt x="6" y="0"/>
                    </a:moveTo>
                    <a:cubicBezTo>
                      <a:pt x="3" y="12"/>
                      <a:pt x="3" y="12"/>
                      <a:pt x="3" y="12"/>
                    </a:cubicBezTo>
                    <a:cubicBezTo>
                      <a:pt x="6" y="0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6" name="íśḷiḓe"/>
              <p:cNvSpPr/>
              <p:nvPr/>
            </p:nvSpPr>
            <p:spPr>
              <a:xfrm>
                <a:off x="5620492" y="3585287"/>
                <a:ext cx="981609" cy="148970"/>
              </a:xfrm>
              <a:custGeom>
                <a:avLst/>
                <a:gdLst/>
                <a:ahLst/>
                <a:cxnLst>
                  <a:cxn ang="0">
                    <a:pos x="981609" y="111727"/>
                  </a:cxn>
                  <a:cxn ang="0">
                    <a:pos x="546577" y="148970"/>
                  </a:cxn>
                  <a:cxn ang="0">
                    <a:pos x="353230" y="141521"/>
                  </a:cxn>
                  <a:cxn ang="0">
                    <a:pos x="0" y="85657"/>
                  </a:cxn>
                  <a:cxn ang="0">
                    <a:pos x="11154" y="40966"/>
                  </a:cxn>
                  <a:cxn ang="0">
                    <a:pos x="26027" y="0"/>
                  </a:cxn>
                  <a:cxn ang="0">
                    <a:pos x="26027" y="0"/>
                  </a:cxn>
                  <a:cxn ang="0">
                    <a:pos x="364385" y="52139"/>
                  </a:cxn>
                  <a:cxn ang="0">
                    <a:pos x="977890" y="18621"/>
                  </a:cxn>
                  <a:cxn ang="0">
                    <a:pos x="977890" y="40966"/>
                  </a:cxn>
                  <a:cxn ang="0">
                    <a:pos x="977890" y="74485"/>
                  </a:cxn>
                  <a:cxn ang="0">
                    <a:pos x="981609" y="111727"/>
                  </a:cxn>
                </a:cxnLst>
                <a:rect l="0" t="0" r="0" b="0"/>
                <a:pathLst>
                  <a:path w="264" h="40">
                    <a:moveTo>
                      <a:pt x="264" y="30"/>
                    </a:moveTo>
                    <a:cubicBezTo>
                      <a:pt x="222" y="38"/>
                      <a:pt x="182" y="40"/>
                      <a:pt x="147" y="40"/>
                    </a:cubicBezTo>
                    <a:cubicBezTo>
                      <a:pt x="128" y="40"/>
                      <a:pt x="110" y="39"/>
                      <a:pt x="95" y="38"/>
                    </a:cubicBezTo>
                    <a:cubicBezTo>
                      <a:pt x="38" y="34"/>
                      <a:pt x="2" y="24"/>
                      <a:pt x="0" y="23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43" y="10"/>
                      <a:pt x="98" y="14"/>
                    </a:cubicBezTo>
                    <a:cubicBezTo>
                      <a:pt x="139" y="17"/>
                      <a:pt x="198" y="18"/>
                      <a:pt x="263" y="5"/>
                    </a:cubicBezTo>
                    <a:cubicBezTo>
                      <a:pt x="263" y="7"/>
                      <a:pt x="263" y="9"/>
                      <a:pt x="263" y="11"/>
                    </a:cubicBezTo>
                    <a:cubicBezTo>
                      <a:pt x="263" y="14"/>
                      <a:pt x="263" y="17"/>
                      <a:pt x="263" y="20"/>
                    </a:cubicBezTo>
                    <a:cubicBezTo>
                      <a:pt x="264" y="23"/>
                      <a:pt x="264" y="26"/>
                      <a:pt x="264" y="30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7" name="iṣľíďè"/>
              <p:cNvSpPr/>
              <p:nvPr/>
            </p:nvSpPr>
            <p:spPr>
              <a:xfrm>
                <a:off x="5604531" y="3778150"/>
                <a:ext cx="1024172" cy="156951"/>
              </a:xfrm>
              <a:custGeom>
                <a:avLst/>
                <a:gdLst/>
                <a:ahLst/>
                <a:cxnLst>
                  <a:cxn ang="0">
                    <a:pos x="1024172" y="115844"/>
                  </a:cxn>
                  <a:cxn ang="0">
                    <a:pos x="573536" y="156951"/>
                  </a:cxn>
                  <a:cxn ang="0">
                    <a:pos x="353804" y="149477"/>
                  </a:cxn>
                  <a:cxn ang="0">
                    <a:pos x="0" y="89686"/>
                  </a:cxn>
                  <a:cxn ang="0">
                    <a:pos x="26069" y="0"/>
                  </a:cxn>
                  <a:cxn ang="0">
                    <a:pos x="26069" y="0"/>
                  </a:cxn>
                  <a:cxn ang="0">
                    <a:pos x="364977" y="59790"/>
                  </a:cxn>
                  <a:cxn ang="0">
                    <a:pos x="1009274" y="26158"/>
                  </a:cxn>
                  <a:cxn ang="0">
                    <a:pos x="1012999" y="59790"/>
                  </a:cxn>
                  <a:cxn ang="0">
                    <a:pos x="1016723" y="63527"/>
                  </a:cxn>
                  <a:cxn ang="0">
                    <a:pos x="1016723" y="82212"/>
                  </a:cxn>
                  <a:cxn ang="0">
                    <a:pos x="1024172" y="115844"/>
                  </a:cxn>
                </a:cxnLst>
                <a:rect l="0" t="0" r="0" b="0"/>
                <a:pathLst>
                  <a:path w="275" h="42">
                    <a:moveTo>
                      <a:pt x="275" y="31"/>
                    </a:moveTo>
                    <a:cubicBezTo>
                      <a:pt x="231" y="40"/>
                      <a:pt x="190" y="42"/>
                      <a:pt x="154" y="42"/>
                    </a:cubicBezTo>
                    <a:cubicBezTo>
                      <a:pt x="132" y="42"/>
                      <a:pt x="112" y="41"/>
                      <a:pt x="95" y="40"/>
                    </a:cubicBezTo>
                    <a:cubicBezTo>
                      <a:pt x="38" y="35"/>
                      <a:pt x="2" y="24"/>
                      <a:pt x="0" y="2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43" y="11"/>
                      <a:pt x="98" y="16"/>
                    </a:cubicBezTo>
                    <a:cubicBezTo>
                      <a:pt x="141" y="19"/>
                      <a:pt x="203" y="20"/>
                      <a:pt x="271" y="7"/>
                    </a:cubicBezTo>
                    <a:cubicBezTo>
                      <a:pt x="272" y="10"/>
                      <a:pt x="272" y="13"/>
                      <a:pt x="272" y="16"/>
                    </a:cubicBezTo>
                    <a:cubicBezTo>
                      <a:pt x="273" y="17"/>
                      <a:pt x="273" y="17"/>
                      <a:pt x="273" y="17"/>
                    </a:cubicBezTo>
                    <a:cubicBezTo>
                      <a:pt x="273" y="18"/>
                      <a:pt x="273" y="20"/>
                      <a:pt x="273" y="22"/>
                    </a:cubicBezTo>
                    <a:cubicBezTo>
                      <a:pt x="274" y="25"/>
                      <a:pt x="274" y="28"/>
                      <a:pt x="275" y="31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8" name="i$ľidè"/>
              <p:cNvSpPr/>
              <p:nvPr/>
            </p:nvSpPr>
            <p:spPr>
              <a:xfrm>
                <a:off x="5589899" y="3975004"/>
                <a:ext cx="1072055" cy="163602"/>
              </a:xfrm>
              <a:custGeom>
                <a:avLst/>
                <a:gdLst/>
                <a:ahLst/>
                <a:cxnLst>
                  <a:cxn ang="0">
                    <a:pos x="1072055" y="115265"/>
                  </a:cxn>
                  <a:cxn ang="0">
                    <a:pos x="599308" y="163602"/>
                  </a:cxn>
                  <a:cxn ang="0">
                    <a:pos x="353629" y="152447"/>
                  </a:cxn>
                  <a:cxn ang="0">
                    <a:pos x="0" y="89237"/>
                  </a:cxn>
                  <a:cxn ang="0">
                    <a:pos x="26056" y="0"/>
                  </a:cxn>
                  <a:cxn ang="0">
                    <a:pos x="364796" y="59491"/>
                  </a:cxn>
                  <a:cxn ang="0">
                    <a:pos x="1053442" y="26027"/>
                  </a:cxn>
                  <a:cxn ang="0">
                    <a:pos x="1072055" y="115265"/>
                  </a:cxn>
                </a:cxnLst>
                <a:rect l="0" t="0" r="0" b="0"/>
                <a:pathLst>
                  <a:path w="288" h="44">
                    <a:moveTo>
                      <a:pt x="288" y="31"/>
                    </a:moveTo>
                    <a:cubicBezTo>
                      <a:pt x="242" y="41"/>
                      <a:pt x="198" y="44"/>
                      <a:pt x="161" y="44"/>
                    </a:cubicBezTo>
                    <a:cubicBezTo>
                      <a:pt x="136" y="44"/>
                      <a:pt x="114" y="42"/>
                      <a:pt x="95" y="41"/>
                    </a:cubicBezTo>
                    <a:cubicBezTo>
                      <a:pt x="38" y="35"/>
                      <a:pt x="2" y="24"/>
                      <a:pt x="0" y="2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44" y="11"/>
                      <a:pt x="98" y="16"/>
                    </a:cubicBezTo>
                    <a:cubicBezTo>
                      <a:pt x="144" y="21"/>
                      <a:pt x="211" y="22"/>
                      <a:pt x="283" y="7"/>
                    </a:cubicBezTo>
                    <a:cubicBezTo>
                      <a:pt x="285" y="15"/>
                      <a:pt x="286" y="23"/>
                      <a:pt x="288" y="31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9" name="iSḷïḍè"/>
              <p:cNvSpPr/>
              <p:nvPr/>
            </p:nvSpPr>
            <p:spPr>
              <a:xfrm>
                <a:off x="5575269" y="4171857"/>
                <a:ext cx="1123929" cy="167592"/>
              </a:xfrm>
              <a:custGeom>
                <a:avLst/>
                <a:gdLst/>
                <a:ahLst/>
                <a:cxnLst>
                  <a:cxn ang="0">
                    <a:pos x="1123929" y="111728"/>
                  </a:cxn>
                  <a:cxn ang="0">
                    <a:pos x="621510" y="167592"/>
                  </a:cxn>
                  <a:cxn ang="0">
                    <a:pos x="353553" y="152694"/>
                  </a:cxn>
                  <a:cxn ang="0">
                    <a:pos x="0" y="85658"/>
                  </a:cxn>
                  <a:cxn ang="0">
                    <a:pos x="14886" y="44691"/>
                  </a:cxn>
                  <a:cxn ang="0">
                    <a:pos x="29772" y="0"/>
                  </a:cxn>
                  <a:cxn ang="0">
                    <a:pos x="29772" y="0"/>
                  </a:cxn>
                  <a:cxn ang="0">
                    <a:pos x="364718" y="63312"/>
                  </a:cxn>
                  <a:cxn ang="0">
                    <a:pos x="1105320" y="22345"/>
                  </a:cxn>
                  <a:cxn ang="0">
                    <a:pos x="1123929" y="111728"/>
                  </a:cxn>
                </a:cxnLst>
                <a:rect l="0" t="0" r="0" b="0"/>
                <a:pathLst>
                  <a:path w="302" h="45">
                    <a:moveTo>
                      <a:pt x="302" y="30"/>
                    </a:moveTo>
                    <a:cubicBezTo>
                      <a:pt x="254" y="41"/>
                      <a:pt x="207" y="45"/>
                      <a:pt x="167" y="45"/>
                    </a:cubicBezTo>
                    <a:cubicBezTo>
                      <a:pt x="140" y="45"/>
                      <a:pt x="115" y="43"/>
                      <a:pt x="95" y="41"/>
                    </a:cubicBezTo>
                    <a:cubicBezTo>
                      <a:pt x="38" y="35"/>
                      <a:pt x="2" y="24"/>
                      <a:pt x="0" y="23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44" y="11"/>
                      <a:pt x="98" y="17"/>
                    </a:cubicBezTo>
                    <a:cubicBezTo>
                      <a:pt x="147" y="22"/>
                      <a:pt x="219" y="25"/>
                      <a:pt x="297" y="6"/>
                    </a:cubicBezTo>
                    <a:cubicBezTo>
                      <a:pt x="299" y="14"/>
                      <a:pt x="300" y="22"/>
                      <a:pt x="302" y="30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0" name="îsļiḍê"/>
              <p:cNvSpPr/>
              <p:nvPr/>
            </p:nvSpPr>
            <p:spPr>
              <a:xfrm>
                <a:off x="5303930" y="2408154"/>
                <a:ext cx="714260" cy="2455352"/>
              </a:xfrm>
              <a:custGeom>
                <a:avLst/>
                <a:gdLst/>
                <a:ahLst/>
                <a:cxnLst>
                  <a:cxn ang="0">
                    <a:pos x="703099" y="2180471"/>
                  </a:cxn>
                  <a:cxn ang="0">
                    <a:pos x="651018" y="1002942"/>
                  </a:cxn>
                  <a:cxn ang="0">
                    <a:pos x="673338" y="0"/>
                  </a:cxn>
                  <a:cxn ang="0">
                    <a:pos x="561735" y="22287"/>
                  </a:cxn>
                  <a:cxn ang="0">
                    <a:pos x="234366" y="167157"/>
                  </a:cxn>
                  <a:cxn ang="0">
                    <a:pos x="59521" y="1593564"/>
                  </a:cxn>
                  <a:cxn ang="0">
                    <a:pos x="528254" y="2440493"/>
                  </a:cxn>
                  <a:cxn ang="0">
                    <a:pos x="654738" y="2455352"/>
                  </a:cxn>
                  <a:cxn ang="0">
                    <a:pos x="703099" y="2180471"/>
                  </a:cxn>
                </a:cxnLst>
                <a:rect l="0" t="0" r="0" b="0"/>
                <a:pathLst>
                  <a:path w="192" h="661">
                    <a:moveTo>
                      <a:pt x="189" y="587"/>
                    </a:moveTo>
                    <a:cubicBezTo>
                      <a:pt x="192" y="487"/>
                      <a:pt x="175" y="370"/>
                      <a:pt x="175" y="270"/>
                    </a:cubicBezTo>
                    <a:cubicBezTo>
                      <a:pt x="175" y="180"/>
                      <a:pt x="181" y="90"/>
                      <a:pt x="181" y="0"/>
                    </a:cubicBezTo>
                    <a:cubicBezTo>
                      <a:pt x="160" y="2"/>
                      <a:pt x="151" y="6"/>
                      <a:pt x="151" y="6"/>
                    </a:cubicBezTo>
                    <a:cubicBezTo>
                      <a:pt x="151" y="6"/>
                      <a:pt x="130" y="23"/>
                      <a:pt x="63" y="45"/>
                    </a:cubicBezTo>
                    <a:cubicBezTo>
                      <a:pt x="0" y="65"/>
                      <a:pt x="12" y="298"/>
                      <a:pt x="16" y="429"/>
                    </a:cubicBezTo>
                    <a:cubicBezTo>
                      <a:pt x="20" y="559"/>
                      <a:pt x="18" y="641"/>
                      <a:pt x="142" y="657"/>
                    </a:cubicBezTo>
                    <a:cubicBezTo>
                      <a:pt x="154" y="659"/>
                      <a:pt x="165" y="660"/>
                      <a:pt x="176" y="661"/>
                    </a:cubicBezTo>
                    <a:cubicBezTo>
                      <a:pt x="176" y="631"/>
                      <a:pt x="189" y="617"/>
                      <a:pt x="189" y="587"/>
                    </a:cubicBezTo>
                    <a:close/>
                  </a:path>
                </a:pathLst>
              </a:custGeom>
              <a:solidFill>
                <a:srgbClr val="F2433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îṧľïḓe"/>
              <p:cNvSpPr/>
              <p:nvPr/>
            </p:nvSpPr>
            <p:spPr>
              <a:xfrm>
                <a:off x="5496793" y="3377792"/>
                <a:ext cx="223456" cy="230107"/>
              </a:xfrm>
              <a:custGeom>
                <a:avLst/>
                <a:gdLst/>
                <a:ahLst/>
                <a:cxnLst>
                  <a:cxn ang="0">
                    <a:pos x="11172" y="230107"/>
                  </a:cxn>
                  <a:cxn ang="0">
                    <a:pos x="0" y="218972"/>
                  </a:cxn>
                  <a:cxn ang="0">
                    <a:pos x="7448" y="207838"/>
                  </a:cxn>
                  <a:cxn ang="0">
                    <a:pos x="201110" y="11134"/>
                  </a:cxn>
                  <a:cxn ang="0">
                    <a:pos x="216007" y="3711"/>
                  </a:cxn>
                  <a:cxn ang="0">
                    <a:pos x="223456" y="14845"/>
                  </a:cxn>
                  <a:cxn ang="0">
                    <a:pos x="14897" y="230107"/>
                  </a:cxn>
                  <a:cxn ang="0">
                    <a:pos x="11172" y="230107"/>
                  </a:cxn>
                </a:cxnLst>
                <a:rect l="0" t="0" r="0" b="0"/>
                <a:pathLst>
                  <a:path w="60" h="62">
                    <a:moveTo>
                      <a:pt x="3" y="62"/>
                    </a:moveTo>
                    <a:cubicBezTo>
                      <a:pt x="2" y="62"/>
                      <a:pt x="0" y="61"/>
                      <a:pt x="0" y="59"/>
                    </a:cubicBezTo>
                    <a:cubicBezTo>
                      <a:pt x="0" y="58"/>
                      <a:pt x="1" y="56"/>
                      <a:pt x="2" y="56"/>
                    </a:cubicBezTo>
                    <a:cubicBezTo>
                      <a:pt x="4" y="56"/>
                      <a:pt x="41" y="47"/>
                      <a:pt x="54" y="3"/>
                    </a:cubicBezTo>
                    <a:cubicBezTo>
                      <a:pt x="54" y="1"/>
                      <a:pt x="56" y="0"/>
                      <a:pt x="58" y="1"/>
                    </a:cubicBezTo>
                    <a:cubicBezTo>
                      <a:pt x="59" y="1"/>
                      <a:pt x="60" y="3"/>
                      <a:pt x="60" y="4"/>
                    </a:cubicBezTo>
                    <a:cubicBezTo>
                      <a:pt x="46" y="52"/>
                      <a:pt x="5" y="61"/>
                      <a:pt x="4" y="62"/>
                    </a:cubicBezTo>
                    <a:lnTo>
                      <a:pt x="3" y="62"/>
                    </a:ln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2" name="iS1îde"/>
              <p:cNvSpPr/>
              <p:nvPr/>
            </p:nvSpPr>
            <p:spPr>
              <a:xfrm>
                <a:off x="5835967" y="2534513"/>
                <a:ext cx="81136" cy="1983169"/>
              </a:xfrm>
              <a:custGeom>
                <a:avLst/>
                <a:gdLst/>
                <a:ahLst/>
                <a:cxnLst>
                  <a:cxn ang="0">
                    <a:pos x="73760" y="1983169"/>
                  </a:cxn>
                  <a:cxn ang="0">
                    <a:pos x="66384" y="1975741"/>
                  </a:cxn>
                  <a:cxn ang="0">
                    <a:pos x="44256" y="7427"/>
                  </a:cxn>
                  <a:cxn ang="0">
                    <a:pos x="55320" y="0"/>
                  </a:cxn>
                  <a:cxn ang="0">
                    <a:pos x="62696" y="11141"/>
                  </a:cxn>
                  <a:cxn ang="0">
                    <a:pos x="81136" y="1972027"/>
                  </a:cxn>
                  <a:cxn ang="0">
                    <a:pos x="73760" y="1983169"/>
                  </a:cxn>
                </a:cxnLst>
                <a:rect l="0" t="0" r="0" b="0"/>
                <a:pathLst>
                  <a:path w="22" h="534">
                    <a:moveTo>
                      <a:pt x="20" y="534"/>
                    </a:moveTo>
                    <a:cubicBezTo>
                      <a:pt x="19" y="534"/>
                      <a:pt x="18" y="533"/>
                      <a:pt x="18" y="532"/>
                    </a:cubicBezTo>
                    <a:cubicBezTo>
                      <a:pt x="8" y="352"/>
                      <a:pt x="0" y="176"/>
                      <a:pt x="12" y="2"/>
                    </a:cubicBezTo>
                    <a:cubicBezTo>
                      <a:pt x="12" y="1"/>
                      <a:pt x="13" y="0"/>
                      <a:pt x="15" y="0"/>
                    </a:cubicBezTo>
                    <a:cubicBezTo>
                      <a:pt x="16" y="0"/>
                      <a:pt x="17" y="2"/>
                      <a:pt x="17" y="3"/>
                    </a:cubicBezTo>
                    <a:cubicBezTo>
                      <a:pt x="5" y="176"/>
                      <a:pt x="12" y="352"/>
                      <a:pt x="22" y="531"/>
                    </a:cubicBezTo>
                    <a:cubicBezTo>
                      <a:pt x="22" y="533"/>
                      <a:pt x="22" y="534"/>
                      <a:pt x="20" y="534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3" name="íšľiḍê"/>
              <p:cNvSpPr/>
              <p:nvPr/>
            </p:nvSpPr>
            <p:spPr>
              <a:xfrm>
                <a:off x="6312140" y="2426775"/>
                <a:ext cx="695639" cy="2436731"/>
              </a:xfrm>
              <a:custGeom>
                <a:avLst/>
                <a:gdLst/>
                <a:ahLst/>
                <a:cxnLst>
                  <a:cxn ang="0">
                    <a:pos x="494759" y="486603"/>
                  </a:cxn>
                  <a:cxn ang="0">
                    <a:pos x="11159" y="0"/>
                  </a:cxn>
                  <a:cxn ang="0">
                    <a:pos x="7439" y="0"/>
                  </a:cxn>
                  <a:cxn ang="0">
                    <a:pos x="7439" y="170868"/>
                  </a:cxn>
                  <a:cxn ang="0">
                    <a:pos x="26039" y="445743"/>
                  </a:cxn>
                  <a:cxn ang="0">
                    <a:pos x="48359" y="1582389"/>
                  </a:cxn>
                  <a:cxn ang="0">
                    <a:pos x="96719" y="2436731"/>
                  </a:cxn>
                  <a:cxn ang="0">
                    <a:pos x="524519" y="2176713"/>
                  </a:cxn>
                  <a:cxn ang="0">
                    <a:pos x="494759" y="486603"/>
                  </a:cxn>
                </a:cxnLst>
                <a:rect l="0" t="0" r="0" b="0"/>
                <a:pathLst>
                  <a:path w="187" h="656">
                    <a:moveTo>
                      <a:pt x="133" y="131"/>
                    </a:moveTo>
                    <a:cubicBezTo>
                      <a:pt x="136" y="38"/>
                      <a:pt x="92" y="14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16"/>
                      <a:pt x="1" y="31"/>
                      <a:pt x="2" y="46"/>
                    </a:cubicBezTo>
                    <a:cubicBezTo>
                      <a:pt x="3" y="71"/>
                      <a:pt x="6" y="95"/>
                      <a:pt x="7" y="120"/>
                    </a:cubicBezTo>
                    <a:cubicBezTo>
                      <a:pt x="11" y="222"/>
                      <a:pt x="21" y="291"/>
                      <a:pt x="13" y="426"/>
                    </a:cubicBezTo>
                    <a:cubicBezTo>
                      <a:pt x="7" y="527"/>
                      <a:pt x="23" y="580"/>
                      <a:pt x="26" y="656"/>
                    </a:cubicBezTo>
                    <a:cubicBezTo>
                      <a:pt x="76" y="648"/>
                      <a:pt x="116" y="628"/>
                      <a:pt x="141" y="586"/>
                    </a:cubicBezTo>
                    <a:cubicBezTo>
                      <a:pt x="187" y="507"/>
                      <a:pt x="130" y="224"/>
                      <a:pt x="133" y="131"/>
                    </a:cubicBezTo>
                    <a:close/>
                  </a:path>
                </a:pathLst>
              </a:custGeom>
              <a:solidFill>
                <a:srgbClr val="F2433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4" name="îSlïḋe"/>
              <p:cNvSpPr/>
              <p:nvPr/>
            </p:nvSpPr>
            <p:spPr>
              <a:xfrm>
                <a:off x="6505004" y="3206210"/>
                <a:ext cx="275330" cy="389718"/>
              </a:xfrm>
              <a:custGeom>
                <a:avLst/>
                <a:gdLst/>
                <a:ahLst/>
                <a:cxnLst>
                  <a:cxn ang="0">
                    <a:pos x="264167" y="389718"/>
                  </a:cxn>
                  <a:cxn ang="0">
                    <a:pos x="260447" y="386006"/>
                  </a:cxn>
                  <a:cxn ang="0">
                    <a:pos x="0" y="14846"/>
                  </a:cxn>
                  <a:cxn ang="0">
                    <a:pos x="11162" y="0"/>
                  </a:cxn>
                  <a:cxn ang="0">
                    <a:pos x="22324" y="11134"/>
                  </a:cxn>
                  <a:cxn ang="0">
                    <a:pos x="267888" y="367448"/>
                  </a:cxn>
                  <a:cxn ang="0">
                    <a:pos x="275330" y="378583"/>
                  </a:cxn>
                  <a:cxn ang="0">
                    <a:pos x="264167" y="389718"/>
                  </a:cxn>
                </a:cxnLst>
                <a:rect l="0" t="0" r="0" b="0"/>
                <a:pathLst>
                  <a:path w="74" h="105">
                    <a:moveTo>
                      <a:pt x="71" y="105"/>
                    </a:moveTo>
                    <a:cubicBezTo>
                      <a:pt x="70" y="104"/>
                      <a:pt x="70" y="104"/>
                      <a:pt x="70" y="104"/>
                    </a:cubicBezTo>
                    <a:cubicBezTo>
                      <a:pt x="70" y="104"/>
                      <a:pt x="10" y="90"/>
                      <a:pt x="0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ubicBezTo>
                      <a:pt x="16" y="85"/>
                      <a:pt x="71" y="99"/>
                      <a:pt x="72" y="99"/>
                    </a:cubicBezTo>
                    <a:cubicBezTo>
                      <a:pt x="73" y="99"/>
                      <a:pt x="74" y="101"/>
                      <a:pt x="74" y="102"/>
                    </a:cubicBezTo>
                    <a:cubicBezTo>
                      <a:pt x="74" y="104"/>
                      <a:pt x="72" y="105"/>
                      <a:pt x="71" y="105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5" name="ïṡḷíḍé"/>
              <p:cNvSpPr/>
              <p:nvPr/>
            </p:nvSpPr>
            <p:spPr>
              <a:xfrm>
                <a:off x="6357364" y="2515892"/>
                <a:ext cx="89117" cy="1937946"/>
              </a:xfrm>
              <a:custGeom>
                <a:avLst/>
                <a:gdLst/>
                <a:ahLst/>
                <a:cxnLst>
                  <a:cxn ang="0">
                    <a:pos x="77977" y="1937946"/>
                  </a:cxn>
                  <a:cxn ang="0">
                    <a:pos x="66837" y="1930520"/>
                  </a:cxn>
                  <a:cxn ang="0">
                    <a:pos x="63124" y="1340227"/>
                  </a:cxn>
                  <a:cxn ang="0">
                    <a:pos x="66837" y="872446"/>
                  </a:cxn>
                  <a:cxn ang="0">
                    <a:pos x="3713" y="7425"/>
                  </a:cxn>
                  <a:cxn ang="0">
                    <a:pos x="11139" y="0"/>
                  </a:cxn>
                  <a:cxn ang="0">
                    <a:pos x="18566" y="7425"/>
                  </a:cxn>
                  <a:cxn ang="0">
                    <a:pos x="85403" y="872446"/>
                  </a:cxn>
                  <a:cxn ang="0">
                    <a:pos x="81690" y="1340227"/>
                  </a:cxn>
                  <a:cxn ang="0">
                    <a:pos x="85403" y="1930520"/>
                  </a:cxn>
                  <a:cxn ang="0">
                    <a:pos x="77977" y="1937946"/>
                  </a:cxn>
                </a:cxnLst>
                <a:rect l="0" t="0" r="0" b="0"/>
                <a:pathLst>
                  <a:path w="24" h="522">
                    <a:moveTo>
                      <a:pt x="21" y="522"/>
                    </a:moveTo>
                    <a:cubicBezTo>
                      <a:pt x="19" y="522"/>
                      <a:pt x="19" y="521"/>
                      <a:pt x="18" y="520"/>
                    </a:cubicBezTo>
                    <a:cubicBezTo>
                      <a:pt x="14" y="495"/>
                      <a:pt x="16" y="427"/>
                      <a:pt x="17" y="361"/>
                    </a:cubicBezTo>
                    <a:cubicBezTo>
                      <a:pt x="18" y="311"/>
                      <a:pt x="20" y="263"/>
                      <a:pt x="18" y="235"/>
                    </a:cubicBezTo>
                    <a:cubicBezTo>
                      <a:pt x="14" y="138"/>
                      <a:pt x="1" y="4"/>
                      <a:pt x="1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3"/>
                      <a:pt x="18" y="138"/>
                      <a:pt x="23" y="235"/>
                    </a:cubicBezTo>
                    <a:cubicBezTo>
                      <a:pt x="24" y="263"/>
                      <a:pt x="23" y="311"/>
                      <a:pt x="22" y="361"/>
                    </a:cubicBezTo>
                    <a:cubicBezTo>
                      <a:pt x="20" y="427"/>
                      <a:pt x="19" y="495"/>
                      <a:pt x="23" y="520"/>
                    </a:cubicBezTo>
                    <a:cubicBezTo>
                      <a:pt x="23" y="521"/>
                      <a:pt x="22" y="522"/>
                      <a:pt x="21" y="522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6" name="îslîḑe"/>
              <p:cNvSpPr/>
              <p:nvPr/>
            </p:nvSpPr>
            <p:spPr>
              <a:xfrm>
                <a:off x="5672365" y="1341419"/>
                <a:ext cx="476173" cy="424300"/>
              </a:xfrm>
              <a:custGeom>
                <a:avLst/>
                <a:gdLst/>
                <a:ahLst/>
                <a:cxnLst>
                  <a:cxn ang="0">
                    <a:pos x="461292" y="297754"/>
                  </a:cxn>
                  <a:cxn ang="0">
                    <a:pos x="297608" y="357305"/>
                  </a:cxn>
                  <a:cxn ang="0">
                    <a:pos x="182284" y="409412"/>
                  </a:cxn>
                  <a:cxn ang="0">
                    <a:pos x="100442" y="342417"/>
                  </a:cxn>
                  <a:cxn ang="0">
                    <a:pos x="386890" y="33497"/>
                  </a:cxn>
                  <a:cxn ang="0">
                    <a:pos x="476173" y="174930"/>
                  </a:cxn>
                  <a:cxn ang="0">
                    <a:pos x="461292" y="297754"/>
                  </a:cxn>
                </a:cxnLst>
                <a:rect l="0" t="0" r="0" b="0"/>
                <a:pathLst>
                  <a:path w="128" h="114">
                    <a:moveTo>
                      <a:pt x="124" y="80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96"/>
                      <a:pt x="67" y="114"/>
                      <a:pt x="49" y="110"/>
                    </a:cubicBezTo>
                    <a:cubicBezTo>
                      <a:pt x="42" y="108"/>
                      <a:pt x="35" y="103"/>
                      <a:pt x="27" y="92"/>
                    </a:cubicBezTo>
                    <a:cubicBezTo>
                      <a:pt x="0" y="54"/>
                      <a:pt x="65" y="0"/>
                      <a:pt x="104" y="9"/>
                    </a:cubicBezTo>
                    <a:cubicBezTo>
                      <a:pt x="123" y="13"/>
                      <a:pt x="128" y="30"/>
                      <a:pt x="128" y="47"/>
                    </a:cubicBezTo>
                    <a:cubicBezTo>
                      <a:pt x="128" y="64"/>
                      <a:pt x="124" y="80"/>
                      <a:pt x="124" y="80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7" name="iṡľide"/>
              <p:cNvSpPr/>
              <p:nvPr/>
            </p:nvSpPr>
            <p:spPr>
              <a:xfrm>
                <a:off x="5854588" y="1516991"/>
                <a:ext cx="293951" cy="248728"/>
              </a:xfrm>
              <a:custGeom>
                <a:avLst/>
                <a:gdLst/>
                <a:ahLst/>
                <a:cxnLst>
                  <a:cxn ang="0">
                    <a:pos x="279067" y="122507"/>
                  </a:cxn>
                  <a:cxn ang="0">
                    <a:pos x="115347" y="181905"/>
                  </a:cxn>
                  <a:cxn ang="0">
                    <a:pos x="0" y="233878"/>
                  </a:cxn>
                  <a:cxn ang="0">
                    <a:pos x="293951" y="0"/>
                  </a:cxn>
                  <a:cxn ang="0">
                    <a:pos x="279067" y="122507"/>
                  </a:cxn>
                </a:cxnLst>
                <a:rect l="0" t="0" r="0" b="0"/>
                <a:pathLst>
                  <a:path w="79" h="67">
                    <a:moveTo>
                      <a:pt x="75" y="33"/>
                    </a:moveTo>
                    <a:cubicBezTo>
                      <a:pt x="31" y="49"/>
                      <a:pt x="31" y="49"/>
                      <a:pt x="31" y="49"/>
                    </a:cubicBezTo>
                    <a:cubicBezTo>
                      <a:pt x="31" y="49"/>
                      <a:pt x="18" y="67"/>
                      <a:pt x="0" y="63"/>
                    </a:cubicBezTo>
                    <a:cubicBezTo>
                      <a:pt x="0" y="43"/>
                      <a:pt x="28" y="6"/>
                      <a:pt x="79" y="0"/>
                    </a:cubicBezTo>
                    <a:cubicBezTo>
                      <a:pt x="79" y="17"/>
                      <a:pt x="75" y="33"/>
                      <a:pt x="75" y="33"/>
                    </a:cubicBezTo>
                    <a:close/>
                  </a:path>
                </a:pathLst>
              </a:custGeom>
              <a:solidFill>
                <a:srgbClr val="FDC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8" name="iṡḻîḍé"/>
              <p:cNvSpPr/>
              <p:nvPr/>
            </p:nvSpPr>
            <p:spPr>
              <a:xfrm>
                <a:off x="5683006" y="1465118"/>
                <a:ext cx="242077" cy="325873"/>
              </a:xfrm>
              <a:custGeom>
                <a:avLst/>
                <a:gdLst/>
                <a:ahLst/>
                <a:cxnLst>
                  <a:cxn ang="0">
                    <a:pos x="160143" y="307357"/>
                  </a:cxn>
                  <a:cxn ang="0">
                    <a:pos x="59588" y="229592"/>
                  </a:cxn>
                  <a:cxn ang="0">
                    <a:pos x="141521" y="0"/>
                  </a:cxn>
                  <a:cxn ang="0">
                    <a:pos x="152694" y="3703"/>
                  </a:cxn>
                  <a:cxn ang="0">
                    <a:pos x="152694" y="11109"/>
                  </a:cxn>
                  <a:cxn ang="0">
                    <a:pos x="70760" y="225889"/>
                  </a:cxn>
                  <a:cxn ang="0">
                    <a:pos x="230904" y="288841"/>
                  </a:cxn>
                  <a:cxn ang="0">
                    <a:pos x="238352" y="292545"/>
                  </a:cxn>
                  <a:cxn ang="0">
                    <a:pos x="234628" y="299951"/>
                  </a:cxn>
                  <a:cxn ang="0">
                    <a:pos x="160143" y="307357"/>
                  </a:cxn>
                </a:cxnLst>
                <a:rect l="0" t="0" r="0" b="0"/>
                <a:pathLst>
                  <a:path w="65" h="88">
                    <a:moveTo>
                      <a:pt x="43" y="83"/>
                    </a:moveTo>
                    <a:cubicBezTo>
                      <a:pt x="33" y="81"/>
                      <a:pt x="23" y="76"/>
                      <a:pt x="16" y="62"/>
                    </a:cubicBezTo>
                    <a:cubicBezTo>
                      <a:pt x="0" y="29"/>
                      <a:pt x="38" y="1"/>
                      <a:pt x="38" y="0"/>
                    </a:cubicBezTo>
                    <a:cubicBezTo>
                      <a:pt x="39" y="0"/>
                      <a:pt x="40" y="0"/>
                      <a:pt x="41" y="1"/>
                    </a:cubicBezTo>
                    <a:cubicBezTo>
                      <a:pt x="41" y="2"/>
                      <a:pt x="41" y="3"/>
                      <a:pt x="41" y="3"/>
                    </a:cubicBezTo>
                    <a:cubicBezTo>
                      <a:pt x="40" y="3"/>
                      <a:pt x="4" y="30"/>
                      <a:pt x="19" y="61"/>
                    </a:cubicBezTo>
                    <a:cubicBezTo>
                      <a:pt x="32" y="88"/>
                      <a:pt x="61" y="78"/>
                      <a:pt x="62" y="78"/>
                    </a:cubicBezTo>
                    <a:cubicBezTo>
                      <a:pt x="63" y="78"/>
                      <a:pt x="64" y="78"/>
                      <a:pt x="64" y="79"/>
                    </a:cubicBezTo>
                    <a:cubicBezTo>
                      <a:pt x="65" y="80"/>
                      <a:pt x="64" y="81"/>
                      <a:pt x="63" y="81"/>
                    </a:cubicBezTo>
                    <a:cubicBezTo>
                      <a:pt x="63" y="81"/>
                      <a:pt x="54" y="84"/>
                      <a:pt x="43" y="83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9" name="ïṥḷîḑè"/>
              <p:cNvSpPr/>
              <p:nvPr/>
            </p:nvSpPr>
            <p:spPr>
              <a:xfrm>
                <a:off x="6115287" y="1542263"/>
                <a:ext cx="609183" cy="1025502"/>
              </a:xfrm>
              <a:custGeom>
                <a:avLst/>
                <a:gdLst/>
                <a:ahLst/>
                <a:cxnLst>
                  <a:cxn ang="0">
                    <a:pos x="200584" y="245228"/>
                  </a:cxn>
                  <a:cxn ang="0">
                    <a:pos x="174582" y="683668"/>
                  </a:cxn>
                  <a:cxn ang="0">
                    <a:pos x="126294" y="958621"/>
                  </a:cxn>
                  <a:cxn ang="0">
                    <a:pos x="494032" y="962337"/>
                  </a:cxn>
                  <a:cxn ang="0">
                    <a:pos x="419741" y="260091"/>
                  </a:cxn>
                  <a:cxn ang="0">
                    <a:pos x="78005" y="0"/>
                  </a:cxn>
                  <a:cxn ang="0">
                    <a:pos x="200584" y="245228"/>
                  </a:cxn>
                </a:cxnLst>
                <a:rect l="0" t="0" r="0" b="0"/>
                <a:pathLst>
                  <a:path w="164" h="276">
                    <a:moveTo>
                      <a:pt x="54" y="66"/>
                    </a:moveTo>
                    <a:cubicBezTo>
                      <a:pt x="54" y="66"/>
                      <a:pt x="71" y="138"/>
                      <a:pt x="47" y="184"/>
                    </a:cubicBezTo>
                    <a:cubicBezTo>
                      <a:pt x="24" y="231"/>
                      <a:pt x="0" y="243"/>
                      <a:pt x="34" y="258"/>
                    </a:cubicBezTo>
                    <a:cubicBezTo>
                      <a:pt x="68" y="272"/>
                      <a:pt x="107" y="245"/>
                      <a:pt x="133" y="259"/>
                    </a:cubicBezTo>
                    <a:cubicBezTo>
                      <a:pt x="164" y="276"/>
                      <a:pt x="129" y="131"/>
                      <a:pt x="113" y="70"/>
                    </a:cubicBezTo>
                    <a:cubicBezTo>
                      <a:pt x="97" y="7"/>
                      <a:pt x="21" y="0"/>
                      <a:pt x="21" y="0"/>
                    </a:cubicBezTo>
                    <a:lnTo>
                      <a:pt x="54" y="66"/>
                    </a:ln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0" name="îŝļíďè"/>
              <p:cNvSpPr/>
              <p:nvPr/>
            </p:nvSpPr>
            <p:spPr>
              <a:xfrm>
                <a:off x="5839957" y="1471768"/>
                <a:ext cx="758153" cy="505435"/>
              </a:xfrm>
              <a:custGeom>
                <a:avLst/>
                <a:gdLst/>
                <a:ahLst/>
                <a:cxnLst>
                  <a:cxn ang="0">
                    <a:pos x="642943" y="505435"/>
                  </a:cxn>
                  <a:cxn ang="0">
                    <a:pos x="542599" y="122642"/>
                  </a:cxn>
                  <a:cxn ang="0">
                    <a:pos x="59462" y="234135"/>
                  </a:cxn>
                  <a:cxn ang="0">
                    <a:pos x="89194" y="468270"/>
                  </a:cxn>
                  <a:cxn ang="0">
                    <a:pos x="642943" y="505435"/>
                  </a:cxn>
                </a:cxnLst>
                <a:rect l="0" t="0" r="0" b="0"/>
                <a:pathLst>
                  <a:path w="204" h="136">
                    <a:moveTo>
                      <a:pt x="173" y="136"/>
                    </a:moveTo>
                    <a:cubicBezTo>
                      <a:pt x="173" y="136"/>
                      <a:pt x="204" y="66"/>
                      <a:pt x="146" y="33"/>
                    </a:cubicBezTo>
                    <a:cubicBezTo>
                      <a:pt x="89" y="0"/>
                      <a:pt x="31" y="25"/>
                      <a:pt x="16" y="63"/>
                    </a:cubicBezTo>
                    <a:cubicBezTo>
                      <a:pt x="0" y="101"/>
                      <a:pt x="24" y="126"/>
                      <a:pt x="24" y="126"/>
                    </a:cubicBezTo>
                    <a:lnTo>
                      <a:pt x="173" y="136"/>
                    </a:ln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1" name="íŝļîdê"/>
              <p:cNvSpPr/>
              <p:nvPr/>
            </p:nvSpPr>
            <p:spPr>
              <a:xfrm>
                <a:off x="5966316" y="2252533"/>
                <a:ext cx="279320" cy="292621"/>
              </a:xfrm>
              <a:custGeom>
                <a:avLst/>
                <a:gdLst/>
                <a:ahLst/>
                <a:cxnLst>
                  <a:cxn ang="0">
                    <a:pos x="152694" y="274100"/>
                  </a:cxn>
                  <a:cxn ang="0">
                    <a:pos x="256974" y="244468"/>
                  </a:cxn>
                  <a:cxn ang="0">
                    <a:pos x="271871" y="133346"/>
                  </a:cxn>
                  <a:cxn ang="0">
                    <a:pos x="279320" y="70377"/>
                  </a:cxn>
                  <a:cxn ang="0">
                    <a:pos x="279320" y="62969"/>
                  </a:cxn>
                  <a:cxn ang="0">
                    <a:pos x="249525" y="59265"/>
                  </a:cxn>
                  <a:cxn ang="0">
                    <a:pos x="40966" y="0"/>
                  </a:cxn>
                  <a:cxn ang="0">
                    <a:pos x="14897" y="129642"/>
                  </a:cxn>
                  <a:cxn ang="0">
                    <a:pos x="0" y="192611"/>
                  </a:cxn>
                  <a:cxn ang="0">
                    <a:pos x="152694" y="274100"/>
                  </a:cxn>
                </a:cxnLst>
                <a:rect l="0" t="0" r="0" b="0"/>
                <a:pathLst>
                  <a:path w="75" h="79">
                    <a:moveTo>
                      <a:pt x="41" y="74"/>
                    </a:moveTo>
                    <a:cubicBezTo>
                      <a:pt x="58" y="79"/>
                      <a:pt x="64" y="72"/>
                      <a:pt x="69" y="6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7" y="59"/>
                      <a:pt x="17" y="68"/>
                      <a:pt x="41" y="74"/>
                    </a:cubicBezTo>
                    <a:close/>
                  </a:path>
                </a:pathLst>
              </a:custGeom>
              <a:solidFill>
                <a:srgbClr val="FBB99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2" name="ïşlíde"/>
              <p:cNvSpPr/>
              <p:nvPr/>
            </p:nvSpPr>
            <p:spPr>
              <a:xfrm>
                <a:off x="5980947" y="2252533"/>
                <a:ext cx="264689" cy="162271"/>
              </a:xfrm>
              <a:custGeom>
                <a:avLst/>
                <a:gdLst/>
                <a:ahLst/>
                <a:cxnLst>
                  <a:cxn ang="0">
                    <a:pos x="257232" y="132767"/>
                  </a:cxn>
                  <a:cxn ang="0">
                    <a:pos x="0" y="129079"/>
                  </a:cxn>
                  <a:cxn ang="0">
                    <a:pos x="0" y="129079"/>
                  </a:cxn>
                  <a:cxn ang="0">
                    <a:pos x="26096" y="0"/>
                  </a:cxn>
                  <a:cxn ang="0">
                    <a:pos x="234864" y="59007"/>
                  </a:cxn>
                  <a:cxn ang="0">
                    <a:pos x="264689" y="62695"/>
                  </a:cxn>
                  <a:cxn ang="0">
                    <a:pos x="264689" y="70071"/>
                  </a:cxn>
                  <a:cxn ang="0">
                    <a:pos x="257232" y="132767"/>
                  </a:cxn>
                </a:cxnLst>
                <a:rect l="0" t="0" r="0" b="0"/>
                <a:pathLst>
                  <a:path w="71" h="44">
                    <a:moveTo>
                      <a:pt x="69" y="36"/>
                    </a:moveTo>
                    <a:cubicBezTo>
                      <a:pt x="51" y="44"/>
                      <a:pt x="17" y="4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71" y="17"/>
                      <a:pt x="71" y="17"/>
                      <a:pt x="71" y="17"/>
                    </a:cubicBezTo>
                    <a:cubicBezTo>
                      <a:pt x="71" y="19"/>
                      <a:pt x="71" y="19"/>
                      <a:pt x="71" y="19"/>
                    </a:cubicBezTo>
                    <a:lnTo>
                      <a:pt x="69" y="36"/>
                    </a:ln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3" name="íś1iḓê"/>
              <p:cNvSpPr/>
              <p:nvPr/>
            </p:nvSpPr>
            <p:spPr>
              <a:xfrm>
                <a:off x="6364014" y="1943952"/>
                <a:ext cx="167592" cy="230107"/>
              </a:xfrm>
              <a:custGeom>
                <a:avLst/>
                <a:gdLst/>
                <a:ahLst/>
                <a:cxnLst>
                  <a:cxn ang="0">
                    <a:pos x="40966" y="37114"/>
                  </a:cxn>
                  <a:cxn ang="0">
                    <a:pos x="141522" y="111342"/>
                  </a:cxn>
                  <a:cxn ang="0">
                    <a:pos x="0" y="189281"/>
                  </a:cxn>
                  <a:cxn ang="0">
                    <a:pos x="40966" y="37114"/>
                  </a:cxn>
                </a:cxnLst>
                <a:rect l="0" t="0" r="0" b="0"/>
                <a:pathLst>
                  <a:path w="45" h="62">
                    <a:moveTo>
                      <a:pt x="11" y="10"/>
                    </a:moveTo>
                    <a:cubicBezTo>
                      <a:pt x="11" y="10"/>
                      <a:pt x="45" y="0"/>
                      <a:pt x="38" y="30"/>
                    </a:cubicBezTo>
                    <a:cubicBezTo>
                      <a:pt x="31" y="62"/>
                      <a:pt x="5" y="53"/>
                      <a:pt x="0" y="51"/>
                    </a:cubicBezTo>
                    <a:lnTo>
                      <a:pt x="11" y="10"/>
                    </a:lnTo>
                    <a:close/>
                  </a:path>
                </a:pathLst>
              </a:custGeom>
              <a:solidFill>
                <a:srgbClr val="FB9476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4" name="iṡḻiḍê"/>
              <p:cNvSpPr/>
              <p:nvPr/>
            </p:nvSpPr>
            <p:spPr>
              <a:xfrm>
                <a:off x="6312140" y="2114204"/>
                <a:ext cx="178232" cy="167592"/>
              </a:xfrm>
              <a:custGeom>
                <a:avLst/>
                <a:gdLst/>
                <a:ahLst/>
                <a:cxnLst>
                  <a:cxn ang="0">
                    <a:pos x="7426" y="67036"/>
                  </a:cxn>
                  <a:cxn ang="0">
                    <a:pos x="77976" y="160143"/>
                  </a:cxn>
                  <a:cxn ang="0">
                    <a:pos x="170805" y="89382"/>
                  </a:cxn>
                  <a:cxn ang="0">
                    <a:pos x="118821" y="0"/>
                  </a:cxn>
                  <a:cxn ang="0">
                    <a:pos x="118821" y="0"/>
                  </a:cxn>
                  <a:cxn ang="0">
                    <a:pos x="111395" y="11172"/>
                  </a:cxn>
                  <a:cxn ang="0">
                    <a:pos x="159666" y="89382"/>
                  </a:cxn>
                  <a:cxn ang="0">
                    <a:pos x="77976" y="148970"/>
                  </a:cxn>
                  <a:cxn ang="0">
                    <a:pos x="18565" y="67036"/>
                  </a:cxn>
                  <a:cxn ang="0">
                    <a:pos x="40844" y="26069"/>
                  </a:cxn>
                  <a:cxn ang="0">
                    <a:pos x="51984" y="18621"/>
                  </a:cxn>
                  <a:cxn ang="0">
                    <a:pos x="44558" y="7448"/>
                  </a:cxn>
                  <a:cxn ang="0">
                    <a:pos x="33418" y="14897"/>
                  </a:cxn>
                  <a:cxn ang="0">
                    <a:pos x="7426" y="67036"/>
                  </a:cxn>
                </a:cxnLst>
                <a:rect l="0" t="0" r="0" b="0"/>
                <a:pathLst>
                  <a:path w="48" h="45">
                    <a:moveTo>
                      <a:pt x="2" y="18"/>
                    </a:moveTo>
                    <a:cubicBezTo>
                      <a:pt x="0" y="30"/>
                      <a:pt x="8" y="42"/>
                      <a:pt x="21" y="43"/>
                    </a:cubicBezTo>
                    <a:cubicBezTo>
                      <a:pt x="33" y="45"/>
                      <a:pt x="44" y="37"/>
                      <a:pt x="46" y="24"/>
                    </a:cubicBezTo>
                    <a:cubicBezTo>
                      <a:pt x="48" y="14"/>
                      <a:pt x="42" y="4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39" y="6"/>
                      <a:pt x="44" y="15"/>
                      <a:pt x="43" y="24"/>
                    </a:cubicBezTo>
                    <a:cubicBezTo>
                      <a:pt x="41" y="34"/>
                      <a:pt x="31" y="41"/>
                      <a:pt x="21" y="40"/>
                    </a:cubicBezTo>
                    <a:cubicBezTo>
                      <a:pt x="11" y="38"/>
                      <a:pt x="4" y="29"/>
                      <a:pt x="5" y="18"/>
                    </a:cubicBezTo>
                    <a:cubicBezTo>
                      <a:pt x="6" y="14"/>
                      <a:pt x="8" y="10"/>
                      <a:pt x="11" y="7"/>
                    </a:cubicBezTo>
                    <a:cubicBezTo>
                      <a:pt x="12" y="6"/>
                      <a:pt x="13" y="5"/>
                      <a:pt x="14" y="5"/>
                    </a:cubicBezTo>
                    <a:cubicBezTo>
                      <a:pt x="13" y="4"/>
                      <a:pt x="13" y="3"/>
                      <a:pt x="12" y="2"/>
                    </a:cubicBezTo>
                    <a:cubicBezTo>
                      <a:pt x="11" y="3"/>
                      <a:pt x="10" y="3"/>
                      <a:pt x="9" y="4"/>
                    </a:cubicBezTo>
                    <a:cubicBezTo>
                      <a:pt x="5" y="7"/>
                      <a:pt x="2" y="12"/>
                      <a:pt x="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5" name="ïşļïḓê"/>
              <p:cNvSpPr/>
              <p:nvPr/>
            </p:nvSpPr>
            <p:spPr>
              <a:xfrm>
                <a:off x="6411897" y="2014446"/>
                <a:ext cx="67835" cy="81136"/>
              </a:xfrm>
              <a:custGeom>
                <a:avLst/>
                <a:gdLst/>
                <a:ahLst/>
                <a:cxnLst>
                  <a:cxn ang="0">
                    <a:pos x="7537" y="81136"/>
                  </a:cxn>
                  <a:cxn ang="0">
                    <a:pos x="7537" y="81136"/>
                  </a:cxn>
                  <a:cxn ang="0">
                    <a:pos x="3768" y="73760"/>
                  </a:cxn>
                  <a:cxn ang="0">
                    <a:pos x="56529" y="0"/>
                  </a:cxn>
                  <a:cxn ang="0">
                    <a:pos x="67835" y="3688"/>
                  </a:cxn>
                  <a:cxn ang="0">
                    <a:pos x="64066" y="14752"/>
                  </a:cxn>
                  <a:cxn ang="0">
                    <a:pos x="15074" y="77448"/>
                  </a:cxn>
                  <a:cxn ang="0">
                    <a:pos x="7537" y="81136"/>
                  </a:cxn>
                </a:cxnLst>
                <a:rect l="0" t="0" r="0" b="0"/>
                <a:pathLst>
                  <a:path w="18" h="22">
                    <a:moveTo>
                      <a:pt x="2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1" y="20"/>
                    </a:cubicBezTo>
                    <a:cubicBezTo>
                      <a:pt x="4" y="6"/>
                      <a:pt x="15" y="1"/>
                      <a:pt x="15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8" y="3"/>
                      <a:pt x="17" y="4"/>
                    </a:cubicBezTo>
                    <a:cubicBezTo>
                      <a:pt x="17" y="4"/>
                      <a:pt x="7" y="8"/>
                      <a:pt x="4" y="21"/>
                    </a:cubicBezTo>
                    <a:cubicBezTo>
                      <a:pt x="4" y="22"/>
                      <a:pt x="3" y="22"/>
                      <a:pt x="2" y="22"/>
                    </a:cubicBezTo>
                    <a:close/>
                  </a:path>
                </a:pathLst>
              </a:custGeom>
              <a:solidFill>
                <a:srgbClr val="FA7764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6" name="íŝľiḓè"/>
              <p:cNvSpPr/>
              <p:nvPr/>
            </p:nvSpPr>
            <p:spPr>
              <a:xfrm>
                <a:off x="6434509" y="2043708"/>
                <a:ext cx="37243" cy="30593"/>
              </a:xfrm>
              <a:custGeom>
                <a:avLst/>
                <a:gdLst/>
                <a:ahLst/>
                <a:cxnLst>
                  <a:cxn ang="0">
                    <a:pos x="29794" y="30593"/>
                  </a:cxn>
                  <a:cxn ang="0">
                    <a:pos x="26070" y="26768"/>
                  </a:cxn>
                  <a:cxn ang="0">
                    <a:pos x="3724" y="15296"/>
                  </a:cxn>
                  <a:cxn ang="0">
                    <a:pos x="0" y="7648"/>
                  </a:cxn>
                  <a:cxn ang="0">
                    <a:pos x="3724" y="0"/>
                  </a:cxn>
                  <a:cxn ang="0">
                    <a:pos x="37243" y="19120"/>
                  </a:cxn>
                  <a:cxn ang="0">
                    <a:pos x="33518" y="30593"/>
                  </a:cxn>
                  <a:cxn ang="0">
                    <a:pos x="29794" y="30593"/>
                  </a:cxn>
                </a:cxnLst>
                <a:rect l="0" t="0" r="0" b="0"/>
                <a:pathLst>
                  <a:path w="10" h="8">
                    <a:moveTo>
                      <a:pt x="8" y="8"/>
                    </a:moveTo>
                    <a:cubicBezTo>
                      <a:pt x="8" y="8"/>
                      <a:pt x="7" y="8"/>
                      <a:pt x="7" y="7"/>
                    </a:cubicBezTo>
                    <a:cubicBezTo>
                      <a:pt x="7" y="7"/>
                      <a:pt x="5" y="4"/>
                      <a:pt x="1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7" y="0"/>
                      <a:pt x="10" y="5"/>
                      <a:pt x="10" y="5"/>
                    </a:cubicBezTo>
                    <a:cubicBezTo>
                      <a:pt x="10" y="6"/>
                      <a:pt x="10" y="7"/>
                      <a:pt x="9" y="8"/>
                    </a:cubicBezTo>
                    <a:cubicBezTo>
                      <a:pt x="9" y="8"/>
                      <a:pt x="9" y="8"/>
                      <a:pt x="8" y="8"/>
                    </a:cubicBezTo>
                    <a:close/>
                  </a:path>
                </a:pathLst>
              </a:custGeom>
              <a:solidFill>
                <a:srgbClr val="FA7764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7" name="íŝliḓé"/>
              <p:cNvSpPr/>
              <p:nvPr/>
            </p:nvSpPr>
            <p:spPr>
              <a:xfrm>
                <a:off x="5914442" y="1650001"/>
                <a:ext cx="594552" cy="712930"/>
              </a:xfrm>
              <a:custGeom>
                <a:avLst/>
                <a:gdLst/>
                <a:ahLst/>
                <a:cxnLst>
                  <a:cxn ang="0">
                    <a:pos x="561108" y="315620"/>
                  </a:cxn>
                  <a:cxn ang="0">
                    <a:pos x="527664" y="441868"/>
                  </a:cxn>
                  <a:cxn ang="0">
                    <a:pos x="505369" y="493852"/>
                  </a:cxn>
                  <a:cxn ang="0">
                    <a:pos x="308423" y="701790"/>
                  </a:cxn>
                  <a:cxn ang="0">
                    <a:pos x="40875" y="534697"/>
                  </a:cxn>
                  <a:cxn ang="0">
                    <a:pos x="18579" y="460433"/>
                  </a:cxn>
                  <a:cxn ang="0">
                    <a:pos x="18579" y="445581"/>
                  </a:cxn>
                  <a:cxn ang="0">
                    <a:pos x="33443" y="122534"/>
                  </a:cxn>
                  <a:cxn ang="0">
                    <a:pos x="393890" y="48271"/>
                  </a:cxn>
                  <a:cxn ang="0">
                    <a:pos x="561108" y="315620"/>
                  </a:cxn>
                </a:cxnLst>
                <a:rect l="0" t="0" r="0" b="0"/>
                <a:pathLst>
                  <a:path w="160" h="192">
                    <a:moveTo>
                      <a:pt x="151" y="85"/>
                    </a:moveTo>
                    <a:cubicBezTo>
                      <a:pt x="149" y="97"/>
                      <a:pt x="145" y="108"/>
                      <a:pt x="142" y="119"/>
                    </a:cubicBezTo>
                    <a:cubicBezTo>
                      <a:pt x="140" y="123"/>
                      <a:pt x="138" y="128"/>
                      <a:pt x="136" y="133"/>
                    </a:cubicBezTo>
                    <a:cubicBezTo>
                      <a:pt x="121" y="164"/>
                      <a:pt x="100" y="187"/>
                      <a:pt x="83" y="189"/>
                    </a:cubicBezTo>
                    <a:cubicBezTo>
                      <a:pt x="56" y="192"/>
                      <a:pt x="26" y="179"/>
                      <a:pt x="11" y="144"/>
                    </a:cubicBezTo>
                    <a:cubicBezTo>
                      <a:pt x="9" y="139"/>
                      <a:pt x="6" y="132"/>
                      <a:pt x="5" y="124"/>
                    </a:cubicBezTo>
                    <a:cubicBezTo>
                      <a:pt x="5" y="123"/>
                      <a:pt x="5" y="122"/>
                      <a:pt x="5" y="120"/>
                    </a:cubicBezTo>
                    <a:cubicBezTo>
                      <a:pt x="0" y="84"/>
                      <a:pt x="9" y="33"/>
                      <a:pt x="9" y="33"/>
                    </a:cubicBezTo>
                    <a:cubicBezTo>
                      <a:pt x="31" y="0"/>
                      <a:pt x="78" y="9"/>
                      <a:pt x="106" y="13"/>
                    </a:cubicBezTo>
                    <a:cubicBezTo>
                      <a:pt x="133" y="18"/>
                      <a:pt x="160" y="31"/>
                      <a:pt x="151" y="85"/>
                    </a:cubicBezTo>
                    <a:close/>
                  </a:path>
                </a:pathLst>
              </a:custGeom>
              <a:solidFill>
                <a:srgbClr val="FBB99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8" name="íŝľîdè"/>
              <p:cNvSpPr/>
              <p:nvPr/>
            </p:nvSpPr>
            <p:spPr>
              <a:xfrm>
                <a:off x="6155189" y="2255193"/>
                <a:ext cx="86456" cy="30593"/>
              </a:xfrm>
              <a:custGeom>
                <a:avLst/>
                <a:gdLst/>
                <a:ahLst/>
                <a:cxnLst>
                  <a:cxn ang="0">
                    <a:pos x="41348" y="30593"/>
                  </a:cxn>
                  <a:cxn ang="0">
                    <a:pos x="3758" y="15296"/>
                  </a:cxn>
                  <a:cxn ang="0">
                    <a:pos x="3758" y="3824"/>
                  </a:cxn>
                  <a:cxn ang="0">
                    <a:pos x="11276" y="3824"/>
                  </a:cxn>
                  <a:cxn ang="0">
                    <a:pos x="45107" y="15296"/>
                  </a:cxn>
                  <a:cxn ang="0">
                    <a:pos x="75179" y="11472"/>
                  </a:cxn>
                  <a:cxn ang="0">
                    <a:pos x="86456" y="19120"/>
                  </a:cxn>
                  <a:cxn ang="0">
                    <a:pos x="82697" y="26768"/>
                  </a:cxn>
                  <a:cxn ang="0">
                    <a:pos x="41348" y="30593"/>
                  </a:cxn>
                </a:cxnLst>
                <a:rect l="0" t="0" r="0" b="0"/>
                <a:pathLst>
                  <a:path w="23" h="8">
                    <a:moveTo>
                      <a:pt x="11" y="8"/>
                    </a:moveTo>
                    <a:cubicBezTo>
                      <a:pt x="5" y="7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1"/>
                    </a:cubicBezTo>
                    <a:cubicBezTo>
                      <a:pt x="4" y="1"/>
                      <a:pt x="7" y="3"/>
                      <a:pt x="12" y="4"/>
                    </a:cubicBezTo>
                    <a:cubicBezTo>
                      <a:pt x="17" y="5"/>
                      <a:pt x="20" y="3"/>
                      <a:pt x="20" y="3"/>
                    </a:cubicBezTo>
                    <a:cubicBezTo>
                      <a:pt x="21" y="3"/>
                      <a:pt x="22" y="4"/>
                      <a:pt x="23" y="5"/>
                    </a:cubicBezTo>
                    <a:cubicBezTo>
                      <a:pt x="23" y="5"/>
                      <a:pt x="23" y="6"/>
                      <a:pt x="22" y="7"/>
                    </a:cubicBezTo>
                    <a:cubicBezTo>
                      <a:pt x="22" y="7"/>
                      <a:pt x="17" y="8"/>
                      <a:pt x="11" y="8"/>
                    </a:cubicBezTo>
                    <a:close/>
                  </a:path>
                </a:pathLst>
              </a:custGeom>
              <a:solidFill>
                <a:srgbClr val="FB9476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79" name="íṥḻïḋé"/>
              <p:cNvSpPr/>
              <p:nvPr/>
            </p:nvSpPr>
            <p:spPr>
              <a:xfrm>
                <a:off x="5780103" y="3454938"/>
                <a:ext cx="47883" cy="119708"/>
              </a:xfrm>
              <a:custGeom>
                <a:avLst/>
                <a:gdLst/>
                <a:ahLst/>
                <a:cxnLst>
                  <a:cxn ang="0">
                    <a:pos x="36833" y="119708"/>
                  </a:cxn>
                  <a:cxn ang="0">
                    <a:pos x="25783" y="112226"/>
                  </a:cxn>
                  <a:cxn ang="0">
                    <a:pos x="3683" y="11222"/>
                  </a:cxn>
                  <a:cxn ang="0">
                    <a:pos x="11049" y="0"/>
                  </a:cxn>
                  <a:cxn ang="0">
                    <a:pos x="22099" y="7481"/>
                  </a:cxn>
                  <a:cxn ang="0">
                    <a:pos x="47883" y="104744"/>
                  </a:cxn>
                  <a:cxn ang="0">
                    <a:pos x="40516" y="119708"/>
                  </a:cxn>
                  <a:cxn ang="0">
                    <a:pos x="36833" y="119708"/>
                  </a:cxn>
                </a:cxnLst>
                <a:rect l="0" t="0" r="0" b="0"/>
                <a:pathLst>
                  <a:path w="13" h="32">
                    <a:moveTo>
                      <a:pt x="10" y="32"/>
                    </a:moveTo>
                    <a:cubicBezTo>
                      <a:pt x="9" y="32"/>
                      <a:pt x="8" y="31"/>
                      <a:pt x="7" y="30"/>
                    </a:cubicBezTo>
                    <a:cubicBezTo>
                      <a:pt x="3" y="18"/>
                      <a:pt x="1" y="4"/>
                      <a:pt x="1" y="3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6" y="1"/>
                      <a:pt x="6" y="2"/>
                    </a:cubicBezTo>
                    <a:cubicBezTo>
                      <a:pt x="6" y="3"/>
                      <a:pt x="9" y="16"/>
                      <a:pt x="13" y="28"/>
                    </a:cubicBezTo>
                    <a:cubicBezTo>
                      <a:pt x="13" y="30"/>
                      <a:pt x="12" y="31"/>
                      <a:pt x="11" y="32"/>
                    </a:cubicBezTo>
                    <a:lnTo>
                      <a:pt x="10" y="32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0" name="î$lïḑe"/>
              <p:cNvSpPr/>
              <p:nvPr/>
            </p:nvSpPr>
            <p:spPr>
              <a:xfrm>
                <a:off x="5835967" y="3436316"/>
                <a:ext cx="47883" cy="119708"/>
              </a:xfrm>
              <a:custGeom>
                <a:avLst/>
                <a:gdLst/>
                <a:ahLst/>
                <a:cxnLst>
                  <a:cxn ang="0">
                    <a:pos x="36833" y="119708"/>
                  </a:cxn>
                  <a:cxn ang="0">
                    <a:pos x="25783" y="112226"/>
                  </a:cxn>
                  <a:cxn ang="0">
                    <a:pos x="0" y="14963"/>
                  </a:cxn>
                  <a:cxn ang="0">
                    <a:pos x="7366" y="0"/>
                  </a:cxn>
                  <a:cxn ang="0">
                    <a:pos x="18416" y="11222"/>
                  </a:cxn>
                  <a:cxn ang="0">
                    <a:pos x="44199" y="104744"/>
                  </a:cxn>
                  <a:cxn ang="0">
                    <a:pos x="40516" y="119708"/>
                  </a:cxn>
                  <a:cxn ang="0">
                    <a:pos x="36833" y="119708"/>
                  </a:cxn>
                </a:cxnLst>
                <a:rect l="0" t="0" r="0" b="0"/>
                <a:pathLst>
                  <a:path w="13" h="32">
                    <a:moveTo>
                      <a:pt x="10" y="32"/>
                    </a:moveTo>
                    <a:cubicBezTo>
                      <a:pt x="9" y="32"/>
                      <a:pt x="7" y="31"/>
                      <a:pt x="7" y="30"/>
                    </a:cubicBezTo>
                    <a:cubicBezTo>
                      <a:pt x="3" y="18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5" y="1"/>
                      <a:pt x="5" y="3"/>
                    </a:cubicBezTo>
                    <a:cubicBezTo>
                      <a:pt x="5" y="3"/>
                      <a:pt x="8" y="16"/>
                      <a:pt x="12" y="28"/>
                    </a:cubicBezTo>
                    <a:cubicBezTo>
                      <a:pt x="13" y="30"/>
                      <a:pt x="12" y="31"/>
                      <a:pt x="11" y="32"/>
                    </a:cubicBezTo>
                    <a:lnTo>
                      <a:pt x="10" y="32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1" name="íS1íďè"/>
              <p:cNvSpPr/>
              <p:nvPr/>
            </p:nvSpPr>
            <p:spPr>
              <a:xfrm>
                <a:off x="5887840" y="3417695"/>
                <a:ext cx="47883" cy="119708"/>
              </a:xfrm>
              <a:custGeom>
                <a:avLst/>
                <a:gdLst/>
                <a:ahLst/>
                <a:cxnLst>
                  <a:cxn ang="0">
                    <a:pos x="36833" y="119708"/>
                  </a:cxn>
                  <a:cxn ang="0">
                    <a:pos x="29466" y="112226"/>
                  </a:cxn>
                  <a:cxn ang="0">
                    <a:pos x="0" y="14963"/>
                  </a:cxn>
                  <a:cxn ang="0">
                    <a:pos x="7366" y="3740"/>
                  </a:cxn>
                  <a:cxn ang="0">
                    <a:pos x="22099" y="11222"/>
                  </a:cxn>
                  <a:cxn ang="0">
                    <a:pos x="47883" y="104744"/>
                  </a:cxn>
                  <a:cxn ang="0">
                    <a:pos x="40516" y="119708"/>
                  </a:cxn>
                  <a:cxn ang="0">
                    <a:pos x="36833" y="119708"/>
                  </a:cxn>
                </a:cxnLst>
                <a:rect l="0" t="0" r="0" b="0"/>
                <a:pathLst>
                  <a:path w="13" h="32">
                    <a:moveTo>
                      <a:pt x="10" y="32"/>
                    </a:moveTo>
                    <a:cubicBezTo>
                      <a:pt x="9" y="32"/>
                      <a:pt x="8" y="31"/>
                      <a:pt x="8" y="30"/>
                    </a:cubicBezTo>
                    <a:cubicBezTo>
                      <a:pt x="4" y="18"/>
                      <a:pt x="0" y="4"/>
                      <a:pt x="0" y="4"/>
                    </a:cubicBezTo>
                    <a:cubicBezTo>
                      <a:pt x="0" y="2"/>
                      <a:pt x="1" y="1"/>
                      <a:pt x="2" y="1"/>
                    </a:cubicBezTo>
                    <a:cubicBezTo>
                      <a:pt x="4" y="0"/>
                      <a:pt x="5" y="1"/>
                      <a:pt x="6" y="3"/>
                    </a:cubicBezTo>
                    <a:cubicBezTo>
                      <a:pt x="6" y="3"/>
                      <a:pt x="9" y="17"/>
                      <a:pt x="13" y="28"/>
                    </a:cubicBezTo>
                    <a:cubicBezTo>
                      <a:pt x="13" y="30"/>
                      <a:pt x="13" y="31"/>
                      <a:pt x="11" y="32"/>
                    </a:cubicBezTo>
                    <a:lnTo>
                      <a:pt x="10" y="32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2" name="îṡľîḓe"/>
              <p:cNvSpPr/>
              <p:nvPr/>
            </p:nvSpPr>
            <p:spPr>
              <a:xfrm>
                <a:off x="5939714" y="3399074"/>
                <a:ext cx="51874" cy="119708"/>
              </a:xfrm>
              <a:custGeom>
                <a:avLst/>
                <a:gdLst/>
                <a:ahLst/>
                <a:cxnLst>
                  <a:cxn ang="0">
                    <a:pos x="40758" y="119708"/>
                  </a:cxn>
                  <a:cxn ang="0">
                    <a:pos x="29642" y="112226"/>
                  </a:cxn>
                  <a:cxn ang="0">
                    <a:pos x="3705" y="14963"/>
                  </a:cxn>
                  <a:cxn ang="0">
                    <a:pos x="11115" y="3740"/>
                  </a:cxn>
                  <a:cxn ang="0">
                    <a:pos x="22231" y="11222"/>
                  </a:cxn>
                  <a:cxn ang="0">
                    <a:pos x="51874" y="104744"/>
                  </a:cxn>
                  <a:cxn ang="0">
                    <a:pos x="44463" y="119708"/>
                  </a:cxn>
                  <a:cxn ang="0">
                    <a:pos x="40758" y="119708"/>
                  </a:cxn>
                </a:cxnLst>
                <a:rect l="0" t="0" r="0" b="0"/>
                <a:pathLst>
                  <a:path w="14" h="32">
                    <a:moveTo>
                      <a:pt x="11" y="32"/>
                    </a:moveTo>
                    <a:cubicBezTo>
                      <a:pt x="10" y="32"/>
                      <a:pt x="9" y="31"/>
                      <a:pt x="8" y="30"/>
                    </a:cubicBezTo>
                    <a:cubicBezTo>
                      <a:pt x="4" y="18"/>
                      <a:pt x="1" y="5"/>
                      <a:pt x="1" y="4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6" y="3"/>
                      <a:pt x="9" y="17"/>
                      <a:pt x="14" y="28"/>
                    </a:cubicBezTo>
                    <a:cubicBezTo>
                      <a:pt x="14" y="30"/>
                      <a:pt x="13" y="31"/>
                      <a:pt x="12" y="32"/>
                    </a:cubicBezTo>
                    <a:lnTo>
                      <a:pt x="11" y="32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3" name="íSļíďê"/>
              <p:cNvSpPr/>
              <p:nvPr/>
            </p:nvSpPr>
            <p:spPr>
              <a:xfrm>
                <a:off x="5995578" y="3384442"/>
                <a:ext cx="51874" cy="115719"/>
              </a:xfrm>
              <a:custGeom>
                <a:avLst/>
                <a:gdLst/>
                <a:ahLst/>
                <a:cxnLst>
                  <a:cxn ang="0">
                    <a:pos x="40758" y="115719"/>
                  </a:cxn>
                  <a:cxn ang="0">
                    <a:pos x="29642" y="108253"/>
                  </a:cxn>
                  <a:cxn ang="0">
                    <a:pos x="0" y="11198"/>
                  </a:cxn>
                  <a:cxn ang="0">
                    <a:pos x="7410" y="0"/>
                  </a:cxn>
                  <a:cxn ang="0">
                    <a:pos x="18526" y="7465"/>
                  </a:cxn>
                  <a:cxn ang="0">
                    <a:pos x="48168" y="100787"/>
                  </a:cxn>
                  <a:cxn ang="0">
                    <a:pos x="44463" y="115719"/>
                  </a:cxn>
                  <a:cxn ang="0">
                    <a:pos x="40758" y="115719"/>
                  </a:cxn>
                </a:cxnLst>
                <a:rect l="0" t="0" r="0" b="0"/>
                <a:pathLst>
                  <a:path w="14" h="31">
                    <a:moveTo>
                      <a:pt x="11" y="31"/>
                    </a:moveTo>
                    <a:cubicBezTo>
                      <a:pt x="10" y="31"/>
                      <a:pt x="9" y="30"/>
                      <a:pt x="8" y="29"/>
                    </a:cubicBezTo>
                    <a:cubicBezTo>
                      <a:pt x="4" y="17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5" y="0"/>
                      <a:pt x="5" y="2"/>
                    </a:cubicBezTo>
                    <a:cubicBezTo>
                      <a:pt x="5" y="2"/>
                      <a:pt x="9" y="16"/>
                      <a:pt x="13" y="27"/>
                    </a:cubicBezTo>
                    <a:cubicBezTo>
                      <a:pt x="14" y="29"/>
                      <a:pt x="13" y="30"/>
                      <a:pt x="12" y="31"/>
                    </a:cubicBezTo>
                    <a:lnTo>
                      <a:pt x="11" y="31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4" name="íśḷíḍè"/>
              <p:cNvSpPr/>
              <p:nvPr/>
            </p:nvSpPr>
            <p:spPr>
              <a:xfrm>
                <a:off x="6047451" y="3365821"/>
                <a:ext cx="55864" cy="115719"/>
              </a:xfrm>
              <a:custGeom>
                <a:avLst/>
                <a:gdLst/>
                <a:ahLst/>
                <a:cxnLst>
                  <a:cxn ang="0">
                    <a:pos x="40966" y="115719"/>
                  </a:cxn>
                  <a:cxn ang="0">
                    <a:pos x="33518" y="108253"/>
                  </a:cxn>
                  <a:cxn ang="0">
                    <a:pos x="0" y="14931"/>
                  </a:cxn>
                  <a:cxn ang="0">
                    <a:pos x="7448" y="0"/>
                  </a:cxn>
                  <a:cxn ang="0">
                    <a:pos x="22345" y="7465"/>
                  </a:cxn>
                  <a:cxn ang="0">
                    <a:pos x="52139" y="100787"/>
                  </a:cxn>
                  <a:cxn ang="0">
                    <a:pos x="44691" y="115719"/>
                  </a:cxn>
                  <a:cxn ang="0">
                    <a:pos x="40966" y="115719"/>
                  </a:cxn>
                </a:cxnLst>
                <a:rect l="0" t="0" r="0" b="0"/>
                <a:pathLst>
                  <a:path w="15" h="31">
                    <a:moveTo>
                      <a:pt x="11" y="31"/>
                    </a:moveTo>
                    <a:cubicBezTo>
                      <a:pt x="10" y="31"/>
                      <a:pt x="9" y="30"/>
                      <a:pt x="9" y="29"/>
                    </a:cubicBezTo>
                    <a:cubicBezTo>
                      <a:pt x="4" y="18"/>
                      <a:pt x="1" y="4"/>
                      <a:pt x="0" y="4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4" y="0"/>
                      <a:pt x="5" y="1"/>
                      <a:pt x="6" y="2"/>
                    </a:cubicBezTo>
                    <a:cubicBezTo>
                      <a:pt x="6" y="2"/>
                      <a:pt x="9" y="16"/>
                      <a:pt x="14" y="27"/>
                    </a:cubicBezTo>
                    <a:cubicBezTo>
                      <a:pt x="15" y="29"/>
                      <a:pt x="14" y="30"/>
                      <a:pt x="12" y="31"/>
                    </a:cubicBezTo>
                    <a:lnTo>
                      <a:pt x="11" y="31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5" name="iṣľïḑé"/>
              <p:cNvSpPr/>
              <p:nvPr/>
            </p:nvSpPr>
            <p:spPr>
              <a:xfrm>
                <a:off x="6099326" y="3347200"/>
                <a:ext cx="55864" cy="115719"/>
              </a:xfrm>
              <a:custGeom>
                <a:avLst/>
                <a:gdLst/>
                <a:ahLst/>
                <a:cxnLst>
                  <a:cxn ang="0">
                    <a:pos x="44691" y="115719"/>
                  </a:cxn>
                  <a:cxn ang="0">
                    <a:pos x="37242" y="108253"/>
                  </a:cxn>
                  <a:cxn ang="0">
                    <a:pos x="3724" y="14931"/>
                  </a:cxn>
                  <a:cxn ang="0">
                    <a:pos x="11172" y="0"/>
                  </a:cxn>
                  <a:cxn ang="0">
                    <a:pos x="22345" y="7465"/>
                  </a:cxn>
                  <a:cxn ang="0">
                    <a:pos x="55864" y="100787"/>
                  </a:cxn>
                  <a:cxn ang="0">
                    <a:pos x="48415" y="115719"/>
                  </a:cxn>
                  <a:cxn ang="0">
                    <a:pos x="44691" y="115719"/>
                  </a:cxn>
                </a:cxnLst>
                <a:rect l="0" t="0" r="0" b="0"/>
                <a:pathLst>
                  <a:path w="15" h="31">
                    <a:moveTo>
                      <a:pt x="12" y="31"/>
                    </a:moveTo>
                    <a:cubicBezTo>
                      <a:pt x="11" y="31"/>
                      <a:pt x="10" y="31"/>
                      <a:pt x="10" y="29"/>
                    </a:cubicBezTo>
                    <a:cubicBezTo>
                      <a:pt x="5" y="18"/>
                      <a:pt x="1" y="4"/>
                      <a:pt x="1" y="4"/>
                    </a:cubicBezTo>
                    <a:cubicBezTo>
                      <a:pt x="0" y="2"/>
                      <a:pt x="1" y="1"/>
                      <a:pt x="3" y="0"/>
                    </a:cubicBezTo>
                    <a:cubicBezTo>
                      <a:pt x="4" y="0"/>
                      <a:pt x="6" y="1"/>
                      <a:pt x="6" y="2"/>
                    </a:cubicBezTo>
                    <a:cubicBezTo>
                      <a:pt x="6" y="2"/>
                      <a:pt x="10" y="16"/>
                      <a:pt x="15" y="27"/>
                    </a:cubicBezTo>
                    <a:cubicBezTo>
                      <a:pt x="15" y="29"/>
                      <a:pt x="15" y="30"/>
                      <a:pt x="13" y="31"/>
                    </a:cubicBezTo>
                    <a:lnTo>
                      <a:pt x="12" y="31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6" name="iṣ1iḑé"/>
              <p:cNvSpPr/>
              <p:nvPr/>
            </p:nvSpPr>
            <p:spPr>
              <a:xfrm>
                <a:off x="5690987" y="2378892"/>
                <a:ext cx="449571" cy="1125259"/>
              </a:xfrm>
              <a:custGeom>
                <a:avLst/>
                <a:gdLst/>
                <a:ahLst/>
                <a:cxnLst>
                  <a:cxn ang="0">
                    <a:pos x="449571" y="1010133"/>
                  </a:cxn>
                  <a:cxn ang="0">
                    <a:pos x="92886" y="1125259"/>
                  </a:cxn>
                  <a:cxn ang="0">
                    <a:pos x="78024" y="1069553"/>
                  </a:cxn>
                  <a:cxn ang="0">
                    <a:pos x="74309" y="1043557"/>
                  </a:cxn>
                  <a:cxn ang="0">
                    <a:pos x="55731" y="954427"/>
                  </a:cxn>
                  <a:cxn ang="0">
                    <a:pos x="52016" y="928431"/>
                  </a:cxn>
                  <a:cxn ang="0">
                    <a:pos x="37154" y="839302"/>
                  </a:cxn>
                  <a:cxn ang="0">
                    <a:pos x="33439" y="813306"/>
                  </a:cxn>
                  <a:cxn ang="0">
                    <a:pos x="22292" y="720462"/>
                  </a:cxn>
                  <a:cxn ang="0">
                    <a:pos x="18577" y="694466"/>
                  </a:cxn>
                  <a:cxn ang="0">
                    <a:pos x="7430" y="605337"/>
                  </a:cxn>
                  <a:cxn ang="0">
                    <a:pos x="7430" y="575627"/>
                  </a:cxn>
                  <a:cxn ang="0">
                    <a:pos x="0" y="482784"/>
                  </a:cxn>
                  <a:cxn ang="0">
                    <a:pos x="0" y="456788"/>
                  </a:cxn>
                  <a:cxn ang="0">
                    <a:pos x="3715" y="360231"/>
                  </a:cxn>
                  <a:cxn ang="0">
                    <a:pos x="3715" y="330521"/>
                  </a:cxn>
                  <a:cxn ang="0">
                    <a:pos x="7430" y="311952"/>
                  </a:cxn>
                  <a:cxn ang="0">
                    <a:pos x="26008" y="230251"/>
                  </a:cxn>
                  <a:cxn ang="0">
                    <a:pos x="37154" y="200541"/>
                  </a:cxn>
                  <a:cxn ang="0">
                    <a:pos x="234074" y="0"/>
                  </a:cxn>
                  <a:cxn ang="0">
                    <a:pos x="375261" y="115125"/>
                  </a:cxn>
                  <a:cxn ang="0">
                    <a:pos x="330676" y="193113"/>
                  </a:cxn>
                  <a:cxn ang="0">
                    <a:pos x="323245" y="219109"/>
                  </a:cxn>
                  <a:cxn ang="0">
                    <a:pos x="312098" y="297098"/>
                  </a:cxn>
                  <a:cxn ang="0">
                    <a:pos x="312098" y="323094"/>
                  </a:cxn>
                  <a:cxn ang="0">
                    <a:pos x="312098" y="404796"/>
                  </a:cxn>
                  <a:cxn ang="0">
                    <a:pos x="315814" y="430792"/>
                  </a:cxn>
                  <a:cxn ang="0">
                    <a:pos x="326960" y="512494"/>
                  </a:cxn>
                  <a:cxn ang="0">
                    <a:pos x="330676" y="538490"/>
                  </a:cxn>
                  <a:cxn ang="0">
                    <a:pos x="345538" y="620192"/>
                  </a:cxn>
                  <a:cxn ang="0">
                    <a:pos x="349253" y="646188"/>
                  </a:cxn>
                  <a:cxn ang="0">
                    <a:pos x="367830" y="727890"/>
                  </a:cxn>
                  <a:cxn ang="0">
                    <a:pos x="375261" y="753886"/>
                  </a:cxn>
                  <a:cxn ang="0">
                    <a:pos x="397554" y="835588"/>
                  </a:cxn>
                  <a:cxn ang="0">
                    <a:pos x="404985" y="861584"/>
                  </a:cxn>
                  <a:cxn ang="0">
                    <a:pos x="427278" y="939572"/>
                  </a:cxn>
                  <a:cxn ang="0">
                    <a:pos x="438424" y="965568"/>
                  </a:cxn>
                  <a:cxn ang="0">
                    <a:pos x="449571" y="1010133"/>
                  </a:cxn>
                </a:cxnLst>
                <a:rect l="0" t="0" r="0" b="0"/>
                <a:pathLst>
                  <a:path w="121" h="303">
                    <a:moveTo>
                      <a:pt x="121" y="272"/>
                    </a:moveTo>
                    <a:cubicBezTo>
                      <a:pt x="25" y="303"/>
                      <a:pt x="25" y="303"/>
                      <a:pt x="25" y="303"/>
                    </a:cubicBezTo>
                    <a:cubicBezTo>
                      <a:pt x="25" y="303"/>
                      <a:pt x="23" y="298"/>
                      <a:pt x="21" y="288"/>
                    </a:cubicBezTo>
                    <a:cubicBezTo>
                      <a:pt x="21" y="286"/>
                      <a:pt x="21" y="284"/>
                      <a:pt x="20" y="281"/>
                    </a:cubicBezTo>
                    <a:cubicBezTo>
                      <a:pt x="19" y="274"/>
                      <a:pt x="17" y="266"/>
                      <a:pt x="15" y="257"/>
                    </a:cubicBezTo>
                    <a:cubicBezTo>
                      <a:pt x="15" y="255"/>
                      <a:pt x="15" y="252"/>
                      <a:pt x="14" y="250"/>
                    </a:cubicBezTo>
                    <a:cubicBezTo>
                      <a:pt x="13" y="243"/>
                      <a:pt x="11" y="234"/>
                      <a:pt x="10" y="226"/>
                    </a:cubicBezTo>
                    <a:cubicBezTo>
                      <a:pt x="10" y="224"/>
                      <a:pt x="9" y="221"/>
                      <a:pt x="9" y="219"/>
                    </a:cubicBezTo>
                    <a:cubicBezTo>
                      <a:pt x="8" y="211"/>
                      <a:pt x="7" y="203"/>
                      <a:pt x="6" y="194"/>
                    </a:cubicBezTo>
                    <a:cubicBezTo>
                      <a:pt x="5" y="192"/>
                      <a:pt x="5" y="190"/>
                      <a:pt x="5" y="187"/>
                    </a:cubicBezTo>
                    <a:cubicBezTo>
                      <a:pt x="4" y="179"/>
                      <a:pt x="3" y="171"/>
                      <a:pt x="2" y="163"/>
                    </a:cubicBezTo>
                    <a:cubicBezTo>
                      <a:pt x="2" y="160"/>
                      <a:pt x="2" y="158"/>
                      <a:pt x="2" y="155"/>
                    </a:cubicBezTo>
                    <a:cubicBezTo>
                      <a:pt x="1" y="147"/>
                      <a:pt x="0" y="138"/>
                      <a:pt x="0" y="130"/>
                    </a:cubicBezTo>
                    <a:cubicBezTo>
                      <a:pt x="0" y="128"/>
                      <a:pt x="0" y="125"/>
                      <a:pt x="0" y="123"/>
                    </a:cubicBezTo>
                    <a:cubicBezTo>
                      <a:pt x="0" y="113"/>
                      <a:pt x="0" y="105"/>
                      <a:pt x="1" y="97"/>
                    </a:cubicBezTo>
                    <a:cubicBezTo>
                      <a:pt x="1" y="94"/>
                      <a:pt x="1" y="92"/>
                      <a:pt x="1" y="89"/>
                    </a:cubicBezTo>
                    <a:cubicBezTo>
                      <a:pt x="2" y="87"/>
                      <a:pt x="2" y="86"/>
                      <a:pt x="2" y="84"/>
                    </a:cubicBezTo>
                    <a:cubicBezTo>
                      <a:pt x="3" y="76"/>
                      <a:pt x="5" y="69"/>
                      <a:pt x="7" y="62"/>
                    </a:cubicBezTo>
                    <a:cubicBezTo>
                      <a:pt x="8" y="59"/>
                      <a:pt x="9" y="57"/>
                      <a:pt x="10" y="54"/>
                    </a:cubicBezTo>
                    <a:cubicBezTo>
                      <a:pt x="28" y="9"/>
                      <a:pt x="63" y="0"/>
                      <a:pt x="63" y="0"/>
                    </a:cubicBezTo>
                    <a:cubicBezTo>
                      <a:pt x="89" y="3"/>
                      <a:pt x="101" y="31"/>
                      <a:pt x="101" y="31"/>
                    </a:cubicBezTo>
                    <a:cubicBezTo>
                      <a:pt x="95" y="36"/>
                      <a:pt x="91" y="43"/>
                      <a:pt x="89" y="52"/>
                    </a:cubicBezTo>
                    <a:cubicBezTo>
                      <a:pt x="88" y="54"/>
                      <a:pt x="87" y="56"/>
                      <a:pt x="87" y="59"/>
                    </a:cubicBezTo>
                    <a:cubicBezTo>
                      <a:pt x="85" y="65"/>
                      <a:pt x="84" y="72"/>
                      <a:pt x="84" y="80"/>
                    </a:cubicBezTo>
                    <a:cubicBezTo>
                      <a:pt x="84" y="82"/>
                      <a:pt x="84" y="84"/>
                      <a:pt x="84" y="87"/>
                    </a:cubicBezTo>
                    <a:cubicBezTo>
                      <a:pt x="84" y="94"/>
                      <a:pt x="84" y="101"/>
                      <a:pt x="84" y="109"/>
                    </a:cubicBezTo>
                    <a:cubicBezTo>
                      <a:pt x="85" y="111"/>
                      <a:pt x="85" y="113"/>
                      <a:pt x="85" y="116"/>
                    </a:cubicBezTo>
                    <a:cubicBezTo>
                      <a:pt x="86" y="123"/>
                      <a:pt x="87" y="131"/>
                      <a:pt x="88" y="138"/>
                    </a:cubicBezTo>
                    <a:cubicBezTo>
                      <a:pt x="88" y="140"/>
                      <a:pt x="88" y="143"/>
                      <a:pt x="89" y="145"/>
                    </a:cubicBezTo>
                    <a:cubicBezTo>
                      <a:pt x="90" y="153"/>
                      <a:pt x="91" y="160"/>
                      <a:pt x="93" y="167"/>
                    </a:cubicBezTo>
                    <a:cubicBezTo>
                      <a:pt x="93" y="170"/>
                      <a:pt x="94" y="172"/>
                      <a:pt x="94" y="174"/>
                    </a:cubicBezTo>
                    <a:cubicBezTo>
                      <a:pt x="96" y="182"/>
                      <a:pt x="98" y="189"/>
                      <a:pt x="99" y="196"/>
                    </a:cubicBezTo>
                    <a:cubicBezTo>
                      <a:pt x="100" y="199"/>
                      <a:pt x="101" y="201"/>
                      <a:pt x="101" y="203"/>
                    </a:cubicBezTo>
                    <a:cubicBezTo>
                      <a:pt x="103" y="211"/>
                      <a:pt x="105" y="218"/>
                      <a:pt x="107" y="225"/>
                    </a:cubicBezTo>
                    <a:cubicBezTo>
                      <a:pt x="108" y="227"/>
                      <a:pt x="108" y="230"/>
                      <a:pt x="109" y="232"/>
                    </a:cubicBezTo>
                    <a:cubicBezTo>
                      <a:pt x="111" y="240"/>
                      <a:pt x="114" y="247"/>
                      <a:pt x="115" y="253"/>
                    </a:cubicBezTo>
                    <a:cubicBezTo>
                      <a:pt x="116" y="256"/>
                      <a:pt x="117" y="258"/>
                      <a:pt x="118" y="260"/>
                    </a:cubicBezTo>
                    <a:cubicBezTo>
                      <a:pt x="120" y="267"/>
                      <a:pt x="121" y="272"/>
                      <a:pt x="121" y="272"/>
                    </a:cubicBezTo>
                    <a:close/>
                  </a:path>
                </a:pathLst>
              </a:custGeom>
              <a:solidFill>
                <a:srgbClr val="2A81EA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7" name="íSḷïďê"/>
              <p:cNvSpPr/>
              <p:nvPr/>
            </p:nvSpPr>
            <p:spPr>
              <a:xfrm>
                <a:off x="5716259" y="2559784"/>
                <a:ext cx="305921" cy="49214"/>
              </a:xfrm>
              <a:custGeom>
                <a:avLst/>
                <a:gdLst/>
                <a:ahLst/>
                <a:cxnLst>
                  <a:cxn ang="0">
                    <a:pos x="305921" y="11357"/>
                  </a:cxn>
                  <a:cxn ang="0">
                    <a:pos x="298459" y="37856"/>
                  </a:cxn>
                  <a:cxn ang="0">
                    <a:pos x="0" y="49214"/>
                  </a:cxn>
                  <a:cxn ang="0">
                    <a:pos x="11192" y="18928"/>
                  </a:cxn>
                  <a:cxn ang="0">
                    <a:pos x="171614" y="3785"/>
                  </a:cxn>
                  <a:cxn ang="0">
                    <a:pos x="305921" y="11357"/>
                  </a:cxn>
                </a:cxnLst>
                <a:rect l="0" t="0" r="0" b="0"/>
                <a:pathLst>
                  <a:path w="82" h="13">
                    <a:moveTo>
                      <a:pt x="82" y="3"/>
                    </a:moveTo>
                    <a:cubicBezTo>
                      <a:pt x="81" y="5"/>
                      <a:pt x="80" y="7"/>
                      <a:pt x="80" y="10"/>
                    </a:cubicBezTo>
                    <a:cubicBezTo>
                      <a:pt x="63" y="8"/>
                      <a:pt x="32" y="6"/>
                      <a:pt x="0" y="13"/>
                    </a:cubicBezTo>
                    <a:cubicBezTo>
                      <a:pt x="1" y="10"/>
                      <a:pt x="2" y="8"/>
                      <a:pt x="3" y="5"/>
                    </a:cubicBezTo>
                    <a:cubicBezTo>
                      <a:pt x="19" y="2"/>
                      <a:pt x="34" y="1"/>
                      <a:pt x="46" y="1"/>
                    </a:cubicBezTo>
                    <a:cubicBezTo>
                      <a:pt x="60" y="0"/>
                      <a:pt x="73" y="2"/>
                      <a:pt x="82" y="3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8" name="ïṣḻïḍe"/>
              <p:cNvSpPr/>
              <p:nvPr/>
            </p:nvSpPr>
            <p:spPr>
              <a:xfrm>
                <a:off x="5693647" y="2671512"/>
                <a:ext cx="309912" cy="66505"/>
              </a:xfrm>
              <a:custGeom>
                <a:avLst/>
                <a:gdLst/>
                <a:ahLst/>
                <a:cxnLst>
                  <a:cxn ang="0">
                    <a:pos x="309912" y="3694"/>
                  </a:cxn>
                  <a:cxn ang="0">
                    <a:pos x="309912" y="29557"/>
                  </a:cxn>
                  <a:cxn ang="0">
                    <a:pos x="0" y="66505"/>
                  </a:cxn>
                  <a:cxn ang="0">
                    <a:pos x="0" y="36947"/>
                  </a:cxn>
                  <a:cxn ang="0">
                    <a:pos x="212831" y="3694"/>
                  </a:cxn>
                  <a:cxn ang="0">
                    <a:pos x="309912" y="3694"/>
                  </a:cxn>
                </a:cxnLst>
                <a:rect l="0" t="0" r="0" b="0"/>
                <a:pathLst>
                  <a:path w="83" h="18">
                    <a:moveTo>
                      <a:pt x="83" y="1"/>
                    </a:moveTo>
                    <a:cubicBezTo>
                      <a:pt x="83" y="3"/>
                      <a:pt x="83" y="5"/>
                      <a:pt x="83" y="8"/>
                    </a:cubicBezTo>
                    <a:cubicBezTo>
                      <a:pt x="62" y="7"/>
                      <a:pt x="30" y="8"/>
                      <a:pt x="0" y="18"/>
                    </a:cubicBezTo>
                    <a:cubicBezTo>
                      <a:pt x="0" y="15"/>
                      <a:pt x="0" y="13"/>
                      <a:pt x="0" y="10"/>
                    </a:cubicBezTo>
                    <a:cubicBezTo>
                      <a:pt x="21" y="4"/>
                      <a:pt x="41" y="1"/>
                      <a:pt x="57" y="1"/>
                    </a:cubicBezTo>
                    <a:cubicBezTo>
                      <a:pt x="67" y="0"/>
                      <a:pt x="76" y="0"/>
                      <a:pt x="83" y="1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9" name="ï$ľíḍè"/>
              <p:cNvSpPr/>
              <p:nvPr/>
            </p:nvSpPr>
            <p:spPr>
              <a:xfrm>
                <a:off x="5690987" y="2783240"/>
                <a:ext cx="316562" cy="78476"/>
              </a:xfrm>
              <a:custGeom>
                <a:avLst/>
                <a:gdLst/>
                <a:ahLst/>
                <a:cxnLst>
                  <a:cxn ang="0">
                    <a:pos x="316562" y="26158"/>
                  </a:cxn>
                  <a:cxn ang="0">
                    <a:pos x="0" y="78476"/>
                  </a:cxn>
                  <a:cxn ang="0">
                    <a:pos x="0" y="52317"/>
                  </a:cxn>
                  <a:cxn ang="0">
                    <a:pos x="234628" y="3736"/>
                  </a:cxn>
                  <a:cxn ang="0">
                    <a:pos x="312837" y="0"/>
                  </a:cxn>
                  <a:cxn ang="0">
                    <a:pos x="316562" y="26158"/>
                  </a:cxn>
                </a:cxnLst>
                <a:rect l="0" t="0" r="0" b="0"/>
                <a:pathLst>
                  <a:path w="85" h="21">
                    <a:moveTo>
                      <a:pt x="85" y="7"/>
                    </a:moveTo>
                    <a:cubicBezTo>
                      <a:pt x="63" y="7"/>
                      <a:pt x="31" y="10"/>
                      <a:pt x="0" y="21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22" y="6"/>
                      <a:pt x="45" y="2"/>
                      <a:pt x="63" y="1"/>
                    </a:cubicBezTo>
                    <a:cubicBezTo>
                      <a:pt x="71" y="0"/>
                      <a:pt x="78" y="0"/>
                      <a:pt x="84" y="0"/>
                    </a:cubicBezTo>
                    <a:cubicBezTo>
                      <a:pt x="85" y="2"/>
                      <a:pt x="85" y="4"/>
                      <a:pt x="85" y="7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0" name="íşļïḋe"/>
              <p:cNvSpPr/>
              <p:nvPr/>
            </p:nvSpPr>
            <p:spPr>
              <a:xfrm>
                <a:off x="5697637" y="2890978"/>
                <a:ext cx="324543" cy="93107"/>
              </a:xfrm>
              <a:custGeom>
                <a:avLst/>
                <a:gdLst/>
                <a:ahLst/>
                <a:cxnLst>
                  <a:cxn ang="0">
                    <a:pos x="324543" y="26069"/>
                  </a:cxn>
                  <a:cxn ang="0">
                    <a:pos x="0" y="93107"/>
                  </a:cxn>
                  <a:cxn ang="0">
                    <a:pos x="0" y="63312"/>
                  </a:cxn>
                  <a:cxn ang="0">
                    <a:pos x="320812" y="0"/>
                  </a:cxn>
                  <a:cxn ang="0">
                    <a:pos x="324543" y="26069"/>
                  </a:cxn>
                </a:cxnLst>
                <a:rect l="0" t="0" r="0" b="0"/>
                <a:pathLst>
                  <a:path w="87" h="25">
                    <a:moveTo>
                      <a:pt x="87" y="7"/>
                    </a:moveTo>
                    <a:cubicBezTo>
                      <a:pt x="64" y="9"/>
                      <a:pt x="31" y="13"/>
                      <a:pt x="0" y="25"/>
                    </a:cubicBezTo>
                    <a:cubicBezTo>
                      <a:pt x="0" y="22"/>
                      <a:pt x="0" y="20"/>
                      <a:pt x="0" y="17"/>
                    </a:cubicBezTo>
                    <a:cubicBezTo>
                      <a:pt x="30" y="6"/>
                      <a:pt x="63" y="2"/>
                      <a:pt x="86" y="0"/>
                    </a:cubicBezTo>
                    <a:cubicBezTo>
                      <a:pt x="86" y="2"/>
                      <a:pt x="86" y="5"/>
                      <a:pt x="87" y="7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1" name="iṧḷïḓe"/>
              <p:cNvSpPr/>
              <p:nvPr/>
            </p:nvSpPr>
            <p:spPr>
              <a:xfrm>
                <a:off x="5703452" y="2998715"/>
                <a:ext cx="331194" cy="99757"/>
              </a:xfrm>
              <a:custGeom>
                <a:avLst/>
                <a:gdLst/>
                <a:ahLst/>
                <a:cxnLst>
                  <a:cxn ang="0">
                    <a:pos x="331194" y="25862"/>
                  </a:cxn>
                  <a:cxn ang="0">
                    <a:pos x="3721" y="99757"/>
                  </a:cxn>
                  <a:cxn ang="0">
                    <a:pos x="0" y="73894"/>
                  </a:cxn>
                  <a:cxn ang="0">
                    <a:pos x="327472" y="0"/>
                  </a:cxn>
                  <a:cxn ang="0">
                    <a:pos x="331194" y="25862"/>
                  </a:cxn>
                </a:cxnLst>
                <a:rect l="0" t="0" r="0" b="0"/>
                <a:pathLst>
                  <a:path w="89" h="27">
                    <a:moveTo>
                      <a:pt x="89" y="7"/>
                    </a:moveTo>
                    <a:cubicBezTo>
                      <a:pt x="67" y="10"/>
                      <a:pt x="32" y="16"/>
                      <a:pt x="1" y="27"/>
                    </a:cubicBezTo>
                    <a:cubicBezTo>
                      <a:pt x="0" y="25"/>
                      <a:pt x="0" y="23"/>
                      <a:pt x="0" y="20"/>
                    </a:cubicBezTo>
                    <a:cubicBezTo>
                      <a:pt x="31" y="8"/>
                      <a:pt x="65" y="3"/>
                      <a:pt x="88" y="0"/>
                    </a:cubicBezTo>
                    <a:cubicBezTo>
                      <a:pt x="88" y="3"/>
                      <a:pt x="89" y="5"/>
                      <a:pt x="89" y="7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2" name="iśľïďê"/>
              <p:cNvSpPr/>
              <p:nvPr/>
            </p:nvSpPr>
            <p:spPr>
              <a:xfrm>
                <a:off x="5724239" y="3106453"/>
                <a:ext cx="341834" cy="111728"/>
              </a:xfrm>
              <a:custGeom>
                <a:avLst/>
                <a:gdLst/>
                <a:ahLst/>
                <a:cxnLst>
                  <a:cxn ang="0">
                    <a:pos x="341834" y="26069"/>
                  </a:cxn>
                  <a:cxn ang="0">
                    <a:pos x="3715" y="111728"/>
                  </a:cxn>
                  <a:cxn ang="0">
                    <a:pos x="0" y="85658"/>
                  </a:cxn>
                  <a:cxn ang="0">
                    <a:pos x="334402" y="0"/>
                  </a:cxn>
                  <a:cxn ang="0">
                    <a:pos x="341834" y="26069"/>
                  </a:cxn>
                </a:cxnLst>
                <a:rect l="0" t="0" r="0" b="0"/>
                <a:pathLst>
                  <a:path w="92" h="30">
                    <a:moveTo>
                      <a:pt x="92" y="7"/>
                    </a:moveTo>
                    <a:cubicBezTo>
                      <a:pt x="69" y="11"/>
                      <a:pt x="33" y="18"/>
                      <a:pt x="1" y="30"/>
                    </a:cubicBezTo>
                    <a:cubicBezTo>
                      <a:pt x="1" y="28"/>
                      <a:pt x="0" y="25"/>
                      <a:pt x="0" y="23"/>
                    </a:cubicBezTo>
                    <a:cubicBezTo>
                      <a:pt x="32" y="11"/>
                      <a:pt x="68" y="4"/>
                      <a:pt x="90" y="0"/>
                    </a:cubicBezTo>
                    <a:cubicBezTo>
                      <a:pt x="91" y="3"/>
                      <a:pt x="92" y="5"/>
                      <a:pt x="92" y="7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3" name="ïṩliḑê"/>
              <p:cNvSpPr/>
              <p:nvPr/>
            </p:nvSpPr>
            <p:spPr>
              <a:xfrm>
                <a:off x="5742861" y="3214190"/>
                <a:ext cx="353805" cy="118379"/>
              </a:xfrm>
              <a:custGeom>
                <a:avLst/>
                <a:gdLst/>
                <a:ahLst/>
                <a:cxnLst>
                  <a:cxn ang="0">
                    <a:pos x="353805" y="25895"/>
                  </a:cxn>
                  <a:cxn ang="0">
                    <a:pos x="3724" y="118379"/>
                  </a:cxn>
                  <a:cxn ang="0">
                    <a:pos x="0" y="92483"/>
                  </a:cxn>
                  <a:cxn ang="0">
                    <a:pos x="346356" y="0"/>
                  </a:cxn>
                  <a:cxn ang="0">
                    <a:pos x="353805" y="25895"/>
                  </a:cxn>
                </a:cxnLst>
                <a:rect l="0" t="0" r="0" b="0"/>
                <a:pathLst>
                  <a:path w="95" h="32">
                    <a:moveTo>
                      <a:pt x="95" y="7"/>
                    </a:moveTo>
                    <a:cubicBezTo>
                      <a:pt x="72" y="11"/>
                      <a:pt x="35" y="20"/>
                      <a:pt x="1" y="32"/>
                    </a:cubicBezTo>
                    <a:cubicBezTo>
                      <a:pt x="1" y="30"/>
                      <a:pt x="1" y="27"/>
                      <a:pt x="0" y="25"/>
                    </a:cubicBezTo>
                    <a:cubicBezTo>
                      <a:pt x="34" y="13"/>
                      <a:pt x="70" y="5"/>
                      <a:pt x="93" y="0"/>
                    </a:cubicBezTo>
                    <a:cubicBezTo>
                      <a:pt x="94" y="2"/>
                      <a:pt x="94" y="5"/>
                      <a:pt x="95" y="7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4" name="ísliďè"/>
              <p:cNvSpPr/>
              <p:nvPr/>
            </p:nvSpPr>
            <p:spPr>
              <a:xfrm>
                <a:off x="5765472" y="3317938"/>
                <a:ext cx="364446" cy="130349"/>
              </a:xfrm>
              <a:custGeom>
                <a:avLst/>
                <a:gdLst/>
                <a:ahLst/>
                <a:cxnLst>
                  <a:cxn ang="0">
                    <a:pos x="364446" y="26069"/>
                  </a:cxn>
                  <a:cxn ang="0">
                    <a:pos x="3718" y="130349"/>
                  </a:cxn>
                  <a:cxn ang="0">
                    <a:pos x="0" y="104279"/>
                  </a:cxn>
                  <a:cxn ang="0">
                    <a:pos x="353289" y="0"/>
                  </a:cxn>
                  <a:cxn ang="0">
                    <a:pos x="364446" y="26069"/>
                  </a:cxn>
                </a:cxnLst>
                <a:rect l="0" t="0" r="0" b="0"/>
                <a:pathLst>
                  <a:path w="98" h="35">
                    <a:moveTo>
                      <a:pt x="98" y="7"/>
                    </a:moveTo>
                    <a:cubicBezTo>
                      <a:pt x="76" y="12"/>
                      <a:pt x="37" y="23"/>
                      <a:pt x="1" y="35"/>
                    </a:cubicBezTo>
                    <a:cubicBezTo>
                      <a:pt x="1" y="33"/>
                      <a:pt x="1" y="31"/>
                      <a:pt x="0" y="28"/>
                    </a:cubicBezTo>
                    <a:cubicBezTo>
                      <a:pt x="35" y="16"/>
                      <a:pt x="73" y="6"/>
                      <a:pt x="95" y="0"/>
                    </a:cubicBezTo>
                    <a:cubicBezTo>
                      <a:pt x="96" y="3"/>
                      <a:pt x="97" y="5"/>
                      <a:pt x="98" y="7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5" name="iṥlîďé"/>
              <p:cNvSpPr/>
              <p:nvPr/>
            </p:nvSpPr>
            <p:spPr>
              <a:xfrm>
                <a:off x="6304160" y="1985184"/>
                <a:ext cx="70495" cy="73156"/>
              </a:xfrm>
              <a:custGeom>
                <a:avLst/>
                <a:gdLst/>
                <a:ahLst/>
                <a:cxnLst>
                  <a:cxn ang="0">
                    <a:pos x="3710" y="32920"/>
                  </a:cxn>
                  <a:cxn ang="0">
                    <a:pos x="18551" y="69498"/>
                  </a:cxn>
                  <a:cxn ang="0">
                    <a:pos x="40812" y="40235"/>
                  </a:cxn>
                  <a:cxn ang="0">
                    <a:pos x="40812" y="18289"/>
                  </a:cxn>
                  <a:cxn ang="0">
                    <a:pos x="70495" y="10973"/>
                  </a:cxn>
                  <a:cxn ang="0">
                    <a:pos x="33392" y="3657"/>
                  </a:cxn>
                  <a:cxn ang="0">
                    <a:pos x="29682" y="3657"/>
                  </a:cxn>
                  <a:cxn ang="0">
                    <a:pos x="3710" y="32920"/>
                  </a:cxn>
                </a:cxnLst>
                <a:rect l="0" t="0" r="0" b="0"/>
                <a:pathLst>
                  <a:path w="19" h="20">
                    <a:moveTo>
                      <a:pt x="1" y="9"/>
                    </a:moveTo>
                    <a:cubicBezTo>
                      <a:pt x="0" y="14"/>
                      <a:pt x="2" y="19"/>
                      <a:pt x="5" y="19"/>
                    </a:cubicBezTo>
                    <a:cubicBezTo>
                      <a:pt x="8" y="20"/>
                      <a:pt x="11" y="16"/>
                      <a:pt x="11" y="11"/>
                    </a:cubicBezTo>
                    <a:cubicBezTo>
                      <a:pt x="12" y="9"/>
                      <a:pt x="12" y="7"/>
                      <a:pt x="11" y="5"/>
                    </a:cubicBezTo>
                    <a:cubicBezTo>
                      <a:pt x="16" y="6"/>
                      <a:pt x="19" y="3"/>
                      <a:pt x="19" y="3"/>
                    </a:cubicBezTo>
                    <a:cubicBezTo>
                      <a:pt x="15" y="3"/>
                      <a:pt x="11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5" y="0"/>
                      <a:pt x="2" y="4"/>
                      <a:pt x="1" y="9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6" name="iṥḷîďe"/>
              <p:cNvSpPr/>
              <p:nvPr/>
            </p:nvSpPr>
            <p:spPr>
              <a:xfrm>
                <a:off x="6334752" y="1987844"/>
                <a:ext cx="3991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991" y="0"/>
                  </a:cxn>
                  <a:cxn ang="0">
                    <a:pos x="0" y="0"/>
                  </a:cxn>
                </a:cxnLst>
                <a:rect l="0" t="0" r="0" b="0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7" name="ïşḻïďe"/>
              <p:cNvSpPr/>
              <p:nvPr/>
            </p:nvSpPr>
            <p:spPr>
              <a:xfrm>
                <a:off x="6316130" y="2074301"/>
                <a:ext cx="126359" cy="70495"/>
              </a:xfrm>
              <a:custGeom>
                <a:avLst/>
                <a:gdLst/>
                <a:ahLst/>
                <a:cxnLst>
                  <a:cxn ang="0">
                    <a:pos x="126359" y="18551"/>
                  </a:cxn>
                  <a:cxn ang="0">
                    <a:pos x="104060" y="70495"/>
                  </a:cxn>
                  <a:cxn ang="0">
                    <a:pos x="74328" y="66784"/>
                  </a:cxn>
                  <a:cxn ang="0">
                    <a:pos x="3716" y="25971"/>
                  </a:cxn>
                  <a:cxn ang="0">
                    <a:pos x="85478" y="7420"/>
                  </a:cxn>
                  <a:cxn ang="0">
                    <a:pos x="126359" y="18551"/>
                  </a:cxn>
                </a:cxnLst>
                <a:rect l="0" t="0" r="0" b="0"/>
                <a:pathLst>
                  <a:path w="34" h="19">
                    <a:moveTo>
                      <a:pt x="34" y="5"/>
                    </a:moveTo>
                    <a:cubicBezTo>
                      <a:pt x="32" y="9"/>
                      <a:pt x="30" y="14"/>
                      <a:pt x="28" y="19"/>
                    </a:cubicBezTo>
                    <a:cubicBezTo>
                      <a:pt x="25" y="19"/>
                      <a:pt x="23" y="18"/>
                      <a:pt x="20" y="18"/>
                    </a:cubicBezTo>
                    <a:cubicBezTo>
                      <a:pt x="9" y="17"/>
                      <a:pt x="0" y="12"/>
                      <a:pt x="1" y="7"/>
                    </a:cubicBezTo>
                    <a:cubicBezTo>
                      <a:pt x="2" y="2"/>
                      <a:pt x="11" y="0"/>
                      <a:pt x="23" y="2"/>
                    </a:cubicBezTo>
                    <a:cubicBezTo>
                      <a:pt x="27" y="2"/>
                      <a:pt x="30" y="3"/>
                      <a:pt x="34" y="5"/>
                    </a:cubicBezTo>
                    <a:close/>
                  </a:path>
                </a:pathLst>
              </a:custGeom>
              <a:solidFill>
                <a:srgbClr val="FB9476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8" name="ïSlíḍê"/>
              <p:cNvSpPr/>
              <p:nvPr/>
            </p:nvSpPr>
            <p:spPr>
              <a:xfrm>
                <a:off x="5972966" y="2018437"/>
                <a:ext cx="160942" cy="74485"/>
              </a:xfrm>
              <a:custGeom>
                <a:avLst/>
                <a:gdLst/>
                <a:ahLst/>
                <a:cxnLst>
                  <a:cxn ang="0">
                    <a:pos x="157199" y="48415"/>
                  </a:cxn>
                  <a:cxn ang="0">
                    <a:pos x="74856" y="67036"/>
                  </a:cxn>
                  <a:cxn ang="0">
                    <a:pos x="3742" y="26069"/>
                  </a:cxn>
                  <a:cxn ang="0">
                    <a:pos x="86085" y="7448"/>
                  </a:cxn>
                  <a:cxn ang="0">
                    <a:pos x="157199" y="48415"/>
                  </a:cxn>
                </a:cxnLst>
                <a:rect l="0" t="0" r="0" b="0"/>
                <a:pathLst>
                  <a:path w="43" h="20">
                    <a:moveTo>
                      <a:pt x="42" y="13"/>
                    </a:moveTo>
                    <a:cubicBezTo>
                      <a:pt x="42" y="18"/>
                      <a:pt x="32" y="20"/>
                      <a:pt x="20" y="18"/>
                    </a:cubicBezTo>
                    <a:cubicBezTo>
                      <a:pt x="9" y="17"/>
                      <a:pt x="0" y="12"/>
                      <a:pt x="1" y="7"/>
                    </a:cubicBezTo>
                    <a:cubicBezTo>
                      <a:pt x="1" y="3"/>
                      <a:pt x="11" y="0"/>
                      <a:pt x="23" y="2"/>
                    </a:cubicBezTo>
                    <a:cubicBezTo>
                      <a:pt x="34" y="4"/>
                      <a:pt x="43" y="9"/>
                      <a:pt x="42" y="13"/>
                    </a:cubicBezTo>
                    <a:close/>
                  </a:path>
                </a:pathLst>
              </a:custGeom>
              <a:solidFill>
                <a:srgbClr val="FB9476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9" name="iśľïḍe"/>
              <p:cNvSpPr/>
              <p:nvPr/>
            </p:nvSpPr>
            <p:spPr>
              <a:xfrm>
                <a:off x="5798724" y="1880107"/>
                <a:ext cx="159611" cy="230107"/>
              </a:xfrm>
              <a:custGeom>
                <a:avLst/>
                <a:gdLst/>
                <a:ahLst/>
                <a:cxnLst>
                  <a:cxn ang="0">
                    <a:pos x="155899" y="77939"/>
                  </a:cxn>
                  <a:cxn ang="0">
                    <a:pos x="137339" y="37114"/>
                  </a:cxn>
                  <a:cxn ang="0">
                    <a:pos x="40830" y="44536"/>
                  </a:cxn>
                  <a:cxn ang="0">
                    <a:pos x="137339" y="215261"/>
                  </a:cxn>
                  <a:cxn ang="0">
                    <a:pos x="155899" y="77939"/>
                  </a:cxn>
                </a:cxnLst>
                <a:rect l="0" t="0" r="0" b="0"/>
                <a:pathLst>
                  <a:path w="43" h="62">
                    <a:moveTo>
                      <a:pt x="42" y="21"/>
                    </a:moveTo>
                    <a:cubicBezTo>
                      <a:pt x="43" y="17"/>
                      <a:pt x="41" y="13"/>
                      <a:pt x="37" y="10"/>
                    </a:cubicBezTo>
                    <a:cubicBezTo>
                      <a:pt x="28" y="4"/>
                      <a:pt x="17" y="0"/>
                      <a:pt x="11" y="12"/>
                    </a:cubicBezTo>
                    <a:cubicBezTo>
                      <a:pt x="0" y="33"/>
                      <a:pt x="20" y="62"/>
                      <a:pt x="37" y="58"/>
                    </a:cubicBezTo>
                    <a:lnTo>
                      <a:pt x="42" y="21"/>
                    </a:lnTo>
                    <a:close/>
                  </a:path>
                </a:pathLst>
              </a:custGeom>
              <a:solidFill>
                <a:srgbClr val="FBB99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0" name="ïṧḻíḓe"/>
              <p:cNvSpPr/>
              <p:nvPr/>
            </p:nvSpPr>
            <p:spPr>
              <a:xfrm>
                <a:off x="5933063" y="2076961"/>
                <a:ext cx="37243" cy="33253"/>
              </a:xfrm>
              <a:custGeom>
                <a:avLst/>
                <a:gdLst/>
                <a:ahLst/>
                <a:cxnLst>
                  <a:cxn ang="0">
                    <a:pos x="33518" y="14779"/>
                  </a:cxn>
                  <a:cxn ang="0">
                    <a:pos x="29794" y="18473"/>
                  </a:cxn>
                  <a:cxn ang="0">
                    <a:pos x="18621" y="25863"/>
                  </a:cxn>
                  <a:cxn ang="0">
                    <a:pos x="0" y="33253"/>
                  </a:cxn>
                  <a:cxn ang="0">
                    <a:pos x="0" y="18473"/>
                  </a:cxn>
                  <a:cxn ang="0">
                    <a:pos x="11172" y="14779"/>
                  </a:cxn>
                  <a:cxn ang="0">
                    <a:pos x="26070" y="7389"/>
                  </a:cxn>
                  <a:cxn ang="0">
                    <a:pos x="29794" y="3694"/>
                  </a:cxn>
                  <a:cxn ang="0">
                    <a:pos x="37243" y="3694"/>
                  </a:cxn>
                  <a:cxn ang="0">
                    <a:pos x="33518" y="14779"/>
                  </a:cxn>
                </a:cxnLst>
                <a:rect l="0" t="0" r="0" b="0"/>
                <a:pathLst>
                  <a:path w="10" h="9">
                    <a:moveTo>
                      <a:pt x="9" y="4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7" y="6"/>
                      <a:pt x="5" y="7"/>
                    </a:cubicBezTo>
                    <a:cubicBezTo>
                      <a:pt x="4" y="8"/>
                      <a:pt x="2" y="8"/>
                      <a:pt x="0" y="9"/>
                    </a:cubicBezTo>
                    <a:cubicBezTo>
                      <a:pt x="0" y="8"/>
                      <a:pt x="0" y="7"/>
                      <a:pt x="0" y="5"/>
                    </a:cubicBezTo>
                    <a:cubicBezTo>
                      <a:pt x="1" y="5"/>
                      <a:pt x="2" y="5"/>
                      <a:pt x="3" y="4"/>
                    </a:cubicBezTo>
                    <a:cubicBezTo>
                      <a:pt x="4" y="3"/>
                      <a:pt x="6" y="3"/>
                      <a:pt x="7" y="2"/>
                    </a:cubicBezTo>
                    <a:cubicBezTo>
                      <a:pt x="7" y="2"/>
                      <a:pt x="7" y="1"/>
                      <a:pt x="8" y="1"/>
                    </a:cubicBezTo>
                    <a:cubicBezTo>
                      <a:pt x="8" y="0"/>
                      <a:pt x="9" y="1"/>
                      <a:pt x="10" y="1"/>
                    </a:cubicBezTo>
                    <a:cubicBezTo>
                      <a:pt x="10" y="2"/>
                      <a:pt x="10" y="3"/>
                      <a:pt x="9" y="4"/>
                    </a:cubicBezTo>
                    <a:close/>
                  </a:path>
                </a:pathLst>
              </a:custGeom>
              <a:solidFill>
                <a:srgbClr val="FB9476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1" name="ïśľîďè"/>
              <p:cNvSpPr/>
              <p:nvPr/>
            </p:nvSpPr>
            <p:spPr>
              <a:xfrm>
                <a:off x="5865229" y="1939961"/>
                <a:ext cx="51874" cy="99757"/>
              </a:xfrm>
              <a:custGeom>
                <a:avLst/>
                <a:gdLst/>
                <a:ahLst/>
                <a:cxnLst>
                  <a:cxn ang="0">
                    <a:pos x="40758" y="99757"/>
                  </a:cxn>
                  <a:cxn ang="0">
                    <a:pos x="37052" y="92367"/>
                  </a:cxn>
                  <a:cxn ang="0">
                    <a:pos x="3705" y="11084"/>
                  </a:cxn>
                  <a:cxn ang="0">
                    <a:pos x="0" y="3694"/>
                  </a:cxn>
                  <a:cxn ang="0">
                    <a:pos x="11115" y="0"/>
                  </a:cxn>
                  <a:cxn ang="0">
                    <a:pos x="48168" y="92367"/>
                  </a:cxn>
                  <a:cxn ang="0">
                    <a:pos x="40758" y="99757"/>
                  </a:cxn>
                </a:cxnLst>
                <a:rect l="0" t="0" r="0" b="0"/>
                <a:pathLst>
                  <a:path w="14" h="27">
                    <a:moveTo>
                      <a:pt x="11" y="27"/>
                    </a:moveTo>
                    <a:cubicBezTo>
                      <a:pt x="10" y="27"/>
                      <a:pt x="9" y="26"/>
                      <a:pt x="10" y="25"/>
                    </a:cubicBezTo>
                    <a:cubicBezTo>
                      <a:pt x="10" y="11"/>
                      <a:pt x="1" y="3"/>
                      <a:pt x="1" y="3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1"/>
                      <a:pt x="14" y="9"/>
                      <a:pt x="13" y="25"/>
                    </a:cubicBezTo>
                    <a:cubicBezTo>
                      <a:pt x="13" y="26"/>
                      <a:pt x="12" y="27"/>
                      <a:pt x="11" y="27"/>
                    </a:cubicBezTo>
                    <a:close/>
                  </a:path>
                </a:pathLst>
              </a:custGeom>
              <a:solidFill>
                <a:srgbClr val="FB9476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2" name="iṡļidé"/>
              <p:cNvSpPr/>
              <p:nvPr/>
            </p:nvSpPr>
            <p:spPr>
              <a:xfrm>
                <a:off x="5858578" y="1973214"/>
                <a:ext cx="47883" cy="30593"/>
              </a:xfrm>
              <a:custGeom>
                <a:avLst/>
                <a:gdLst/>
                <a:ahLst/>
                <a:cxnLst>
                  <a:cxn ang="0">
                    <a:pos x="7366" y="30593"/>
                  </a:cxn>
                  <a:cxn ang="0">
                    <a:pos x="0" y="26768"/>
                  </a:cxn>
                  <a:cxn ang="0">
                    <a:pos x="3683" y="19120"/>
                  </a:cxn>
                  <a:cxn ang="0">
                    <a:pos x="44199" y="7648"/>
                  </a:cxn>
                  <a:cxn ang="0">
                    <a:pos x="47883" y="15296"/>
                  </a:cxn>
                  <a:cxn ang="0">
                    <a:pos x="40516" y="19120"/>
                  </a:cxn>
                  <a:cxn ang="0">
                    <a:pos x="11049" y="30593"/>
                  </a:cxn>
                  <a:cxn ang="0">
                    <a:pos x="7366" y="30593"/>
                  </a:cxn>
                </a:cxnLst>
                <a:rect l="0" t="0" r="0" b="0"/>
                <a:pathLst>
                  <a:path w="13" h="8">
                    <a:moveTo>
                      <a:pt x="2" y="8"/>
                    </a:moveTo>
                    <a:cubicBezTo>
                      <a:pt x="1" y="8"/>
                      <a:pt x="1" y="8"/>
                      <a:pt x="0" y="7"/>
                    </a:cubicBezTo>
                    <a:cubicBezTo>
                      <a:pt x="0" y="7"/>
                      <a:pt x="0" y="6"/>
                      <a:pt x="1" y="5"/>
                    </a:cubicBezTo>
                    <a:cubicBezTo>
                      <a:pt x="1" y="5"/>
                      <a:pt x="6" y="0"/>
                      <a:pt x="12" y="2"/>
                    </a:cubicBezTo>
                    <a:cubicBezTo>
                      <a:pt x="13" y="2"/>
                      <a:pt x="13" y="3"/>
                      <a:pt x="13" y="4"/>
                    </a:cubicBezTo>
                    <a:cubicBezTo>
                      <a:pt x="13" y="5"/>
                      <a:pt x="12" y="6"/>
                      <a:pt x="11" y="5"/>
                    </a:cubicBezTo>
                    <a:cubicBezTo>
                      <a:pt x="7" y="4"/>
                      <a:pt x="3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lose/>
                  </a:path>
                </a:pathLst>
              </a:custGeom>
              <a:solidFill>
                <a:srgbClr val="FB9476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3" name="ïŝlíḍê"/>
              <p:cNvSpPr/>
              <p:nvPr/>
            </p:nvSpPr>
            <p:spPr>
              <a:xfrm>
                <a:off x="6219034" y="2003805"/>
                <a:ext cx="55864" cy="122369"/>
              </a:xfrm>
              <a:custGeom>
                <a:avLst/>
                <a:gdLst/>
                <a:ahLst/>
                <a:cxnLst>
                  <a:cxn ang="0">
                    <a:pos x="7448" y="122369"/>
                  </a:cxn>
                  <a:cxn ang="0">
                    <a:pos x="0" y="114952"/>
                  </a:cxn>
                  <a:cxn ang="0">
                    <a:pos x="3724" y="107536"/>
                  </a:cxn>
                  <a:cxn ang="0">
                    <a:pos x="40966" y="85287"/>
                  </a:cxn>
                  <a:cxn ang="0">
                    <a:pos x="26069" y="7416"/>
                  </a:cxn>
                  <a:cxn ang="0">
                    <a:pos x="29794" y="0"/>
                  </a:cxn>
                  <a:cxn ang="0">
                    <a:pos x="37242" y="3708"/>
                  </a:cxn>
                  <a:cxn ang="0">
                    <a:pos x="52139" y="85287"/>
                  </a:cxn>
                  <a:cxn ang="0">
                    <a:pos x="11172" y="118660"/>
                  </a:cxn>
                  <a:cxn ang="0">
                    <a:pos x="7448" y="122369"/>
                  </a:cxn>
                  <a:cxn ang="0">
                    <a:pos x="40966" y="85287"/>
                  </a:cxn>
                  <a:cxn ang="0">
                    <a:pos x="40966" y="85287"/>
                  </a:cxn>
                </a:cxnLst>
                <a:rect l="0" t="0" r="0" b="0"/>
                <a:pathLst>
                  <a:path w="15" h="33">
                    <a:moveTo>
                      <a:pt x="2" y="33"/>
                    </a:moveTo>
                    <a:cubicBezTo>
                      <a:pt x="1" y="32"/>
                      <a:pt x="0" y="32"/>
                      <a:pt x="0" y="31"/>
                    </a:cubicBezTo>
                    <a:cubicBezTo>
                      <a:pt x="0" y="30"/>
                      <a:pt x="1" y="29"/>
                      <a:pt x="1" y="29"/>
                    </a:cubicBezTo>
                    <a:cubicBezTo>
                      <a:pt x="6" y="27"/>
                      <a:pt x="10" y="24"/>
                      <a:pt x="11" y="23"/>
                    </a:cubicBezTo>
                    <a:cubicBezTo>
                      <a:pt x="10" y="20"/>
                      <a:pt x="8" y="7"/>
                      <a:pt x="7" y="2"/>
                    </a:cubicBezTo>
                    <a:cubicBezTo>
                      <a:pt x="7" y="1"/>
                      <a:pt x="7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6"/>
                      <a:pt x="14" y="20"/>
                      <a:pt x="14" y="23"/>
                    </a:cubicBezTo>
                    <a:cubicBezTo>
                      <a:pt x="15" y="24"/>
                      <a:pt x="15" y="27"/>
                      <a:pt x="3" y="32"/>
                    </a:cubicBezTo>
                    <a:lnTo>
                      <a:pt x="2" y="33"/>
                    </a:lnTo>
                    <a:close/>
                    <a:moveTo>
                      <a:pt x="11" y="23"/>
                    </a:moveTo>
                    <a:cubicBezTo>
                      <a:pt x="11" y="23"/>
                      <a:pt x="11" y="23"/>
                      <a:pt x="11" y="23"/>
                    </a:cubicBezTo>
                    <a:close/>
                  </a:path>
                </a:pathLst>
              </a:custGeom>
              <a:solidFill>
                <a:srgbClr val="FB9476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4" name="iŝ1íḑé"/>
              <p:cNvSpPr/>
              <p:nvPr/>
            </p:nvSpPr>
            <p:spPr>
              <a:xfrm>
                <a:off x="6084694" y="1954592"/>
                <a:ext cx="59855" cy="70495"/>
              </a:xfrm>
              <a:custGeom>
                <a:avLst/>
                <a:gdLst/>
                <a:ahLst/>
                <a:cxnLst>
                  <a:cxn ang="0">
                    <a:pos x="56114" y="37102"/>
                  </a:cxn>
                  <a:cxn ang="0">
                    <a:pos x="29927" y="70495"/>
                  </a:cxn>
                  <a:cxn ang="0">
                    <a:pos x="14963" y="33392"/>
                  </a:cxn>
                  <a:cxn ang="0">
                    <a:pos x="22445" y="14841"/>
                  </a:cxn>
                  <a:cxn ang="0">
                    <a:pos x="0" y="0"/>
                  </a:cxn>
                  <a:cxn ang="0">
                    <a:pos x="37409" y="0"/>
                  </a:cxn>
                  <a:cxn ang="0">
                    <a:pos x="41150" y="0"/>
                  </a:cxn>
                  <a:cxn ang="0">
                    <a:pos x="56114" y="37102"/>
                  </a:cxn>
                </a:cxnLst>
                <a:rect l="0" t="0" r="0" b="0"/>
                <a:pathLst>
                  <a:path w="16" h="19">
                    <a:moveTo>
                      <a:pt x="15" y="10"/>
                    </a:moveTo>
                    <a:cubicBezTo>
                      <a:pt x="14" y="15"/>
                      <a:pt x="11" y="19"/>
                      <a:pt x="8" y="19"/>
                    </a:cubicBezTo>
                    <a:cubicBezTo>
                      <a:pt x="5" y="18"/>
                      <a:pt x="4" y="14"/>
                      <a:pt x="4" y="9"/>
                    </a:cubicBezTo>
                    <a:cubicBezTo>
                      <a:pt x="5" y="7"/>
                      <a:pt x="5" y="5"/>
                      <a:pt x="6" y="4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3" y="1"/>
                      <a:pt x="8" y="1"/>
                      <a:pt x="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1"/>
                      <a:pt x="16" y="5"/>
                      <a:pt x="15" y="10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5" name="iś1îḓe"/>
              <p:cNvSpPr/>
              <p:nvPr/>
            </p:nvSpPr>
            <p:spPr>
              <a:xfrm>
                <a:off x="6121937" y="1954592"/>
                <a:ext cx="3991" cy="0"/>
              </a:xfrm>
              <a:custGeom>
                <a:avLst/>
                <a:gdLst/>
                <a:ahLst/>
                <a:cxnLst>
                  <a:cxn ang="0">
                    <a:pos x="3991" y="0"/>
                  </a:cxn>
                  <a:cxn ang="0">
                    <a:pos x="0" y="0"/>
                  </a:cxn>
                  <a:cxn ang="0">
                    <a:pos x="3991" y="0"/>
                  </a:cxn>
                </a:cxnLst>
                <a:rect l="0" t="0" r="0" b="0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6" name="íṩlïďé"/>
              <p:cNvSpPr/>
              <p:nvPr/>
            </p:nvSpPr>
            <p:spPr>
              <a:xfrm>
                <a:off x="6316130" y="1892078"/>
                <a:ext cx="99757" cy="99757"/>
              </a:xfrm>
              <a:custGeom>
                <a:avLst/>
                <a:gdLst/>
                <a:ahLst/>
                <a:cxnLst>
                  <a:cxn ang="0">
                    <a:pos x="88672" y="96062"/>
                  </a:cxn>
                  <a:cxn ang="0">
                    <a:pos x="73894" y="73894"/>
                  </a:cxn>
                  <a:cxn ang="0">
                    <a:pos x="55420" y="51725"/>
                  </a:cxn>
                  <a:cxn ang="0">
                    <a:pos x="36947" y="40641"/>
                  </a:cxn>
                  <a:cxn ang="0">
                    <a:pos x="14778" y="29557"/>
                  </a:cxn>
                  <a:cxn ang="0">
                    <a:pos x="11084" y="29557"/>
                  </a:cxn>
                  <a:cxn ang="0">
                    <a:pos x="0" y="11084"/>
                  </a:cxn>
                  <a:cxn ang="0">
                    <a:pos x="18473" y="0"/>
                  </a:cxn>
                  <a:cxn ang="0">
                    <a:pos x="22168" y="0"/>
                  </a:cxn>
                  <a:cxn ang="0">
                    <a:pos x="51725" y="18473"/>
                  </a:cxn>
                  <a:cxn ang="0">
                    <a:pos x="70199" y="40641"/>
                  </a:cxn>
                  <a:cxn ang="0">
                    <a:pos x="88672" y="66504"/>
                  </a:cxn>
                  <a:cxn ang="0">
                    <a:pos x="96062" y="92367"/>
                  </a:cxn>
                  <a:cxn ang="0">
                    <a:pos x="96062" y="99757"/>
                  </a:cxn>
                  <a:cxn ang="0">
                    <a:pos x="88672" y="96062"/>
                  </a:cxn>
                </a:cxnLst>
                <a:rect l="0" t="0" r="0" b="0"/>
                <a:pathLst>
                  <a:path w="27" h="27">
                    <a:moveTo>
                      <a:pt x="24" y="26"/>
                    </a:moveTo>
                    <a:cubicBezTo>
                      <a:pt x="23" y="24"/>
                      <a:pt x="22" y="22"/>
                      <a:pt x="20" y="20"/>
                    </a:cubicBezTo>
                    <a:cubicBezTo>
                      <a:pt x="19" y="18"/>
                      <a:pt x="17" y="16"/>
                      <a:pt x="15" y="14"/>
                    </a:cubicBezTo>
                    <a:cubicBezTo>
                      <a:pt x="14" y="13"/>
                      <a:pt x="12" y="12"/>
                      <a:pt x="10" y="11"/>
                    </a:cubicBezTo>
                    <a:cubicBezTo>
                      <a:pt x="8" y="10"/>
                      <a:pt x="6" y="9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5"/>
                      <a:pt x="0" y="3"/>
                    </a:cubicBezTo>
                    <a:cubicBezTo>
                      <a:pt x="1" y="1"/>
                      <a:pt x="3" y="0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9" y="2"/>
                      <a:pt x="11" y="3"/>
                      <a:pt x="14" y="5"/>
                    </a:cubicBezTo>
                    <a:cubicBezTo>
                      <a:pt x="16" y="7"/>
                      <a:pt x="18" y="9"/>
                      <a:pt x="19" y="11"/>
                    </a:cubicBezTo>
                    <a:cubicBezTo>
                      <a:pt x="21" y="13"/>
                      <a:pt x="23" y="15"/>
                      <a:pt x="24" y="18"/>
                    </a:cubicBezTo>
                    <a:cubicBezTo>
                      <a:pt x="25" y="20"/>
                      <a:pt x="26" y="23"/>
                      <a:pt x="26" y="25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5" y="27"/>
                      <a:pt x="25" y="26"/>
                      <a:pt x="24" y="26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7" name="îS1ïḍe"/>
              <p:cNvSpPr/>
              <p:nvPr/>
            </p:nvSpPr>
            <p:spPr>
              <a:xfrm>
                <a:off x="6040801" y="1865476"/>
                <a:ext cx="137000" cy="70495"/>
              </a:xfrm>
              <a:custGeom>
                <a:avLst/>
                <a:gdLst/>
                <a:ahLst/>
                <a:cxnLst>
                  <a:cxn ang="0">
                    <a:pos x="3702" y="63074"/>
                  </a:cxn>
                  <a:cxn ang="0">
                    <a:pos x="25918" y="40812"/>
                  </a:cxn>
                  <a:cxn ang="0">
                    <a:pos x="51837" y="18551"/>
                  </a:cxn>
                  <a:cxn ang="0">
                    <a:pos x="85162" y="3710"/>
                  </a:cxn>
                  <a:cxn ang="0">
                    <a:pos x="118486" y="0"/>
                  </a:cxn>
                  <a:cxn ang="0">
                    <a:pos x="137000" y="14841"/>
                  </a:cxn>
                  <a:cxn ang="0">
                    <a:pos x="122189" y="29682"/>
                  </a:cxn>
                  <a:cxn ang="0">
                    <a:pos x="118486" y="29682"/>
                  </a:cxn>
                  <a:cxn ang="0">
                    <a:pos x="118486" y="29682"/>
                  </a:cxn>
                  <a:cxn ang="0">
                    <a:pos x="88864" y="29682"/>
                  </a:cxn>
                  <a:cxn ang="0">
                    <a:pos x="62945" y="37102"/>
                  </a:cxn>
                  <a:cxn ang="0">
                    <a:pos x="33324" y="51943"/>
                  </a:cxn>
                  <a:cxn ang="0">
                    <a:pos x="11108" y="70495"/>
                  </a:cxn>
                  <a:cxn ang="0">
                    <a:pos x="11108" y="70495"/>
                  </a:cxn>
                  <a:cxn ang="0">
                    <a:pos x="3702" y="70495"/>
                  </a:cxn>
                  <a:cxn ang="0">
                    <a:pos x="3702" y="63074"/>
                  </a:cxn>
                </a:cxnLst>
                <a:rect l="0" t="0" r="0" b="0"/>
                <a:pathLst>
                  <a:path w="37" h="19">
                    <a:moveTo>
                      <a:pt x="1" y="17"/>
                    </a:moveTo>
                    <a:cubicBezTo>
                      <a:pt x="3" y="15"/>
                      <a:pt x="5" y="13"/>
                      <a:pt x="7" y="11"/>
                    </a:cubicBezTo>
                    <a:cubicBezTo>
                      <a:pt x="9" y="9"/>
                      <a:pt x="12" y="7"/>
                      <a:pt x="14" y="5"/>
                    </a:cubicBezTo>
                    <a:cubicBezTo>
                      <a:pt x="17" y="4"/>
                      <a:pt x="20" y="2"/>
                      <a:pt x="23" y="1"/>
                    </a:cubicBezTo>
                    <a:cubicBezTo>
                      <a:pt x="26" y="0"/>
                      <a:pt x="29" y="0"/>
                      <a:pt x="32" y="0"/>
                    </a:cubicBezTo>
                    <a:cubicBezTo>
                      <a:pt x="35" y="0"/>
                      <a:pt x="37" y="1"/>
                      <a:pt x="37" y="4"/>
                    </a:cubicBezTo>
                    <a:cubicBezTo>
                      <a:pt x="37" y="6"/>
                      <a:pt x="35" y="8"/>
                      <a:pt x="33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8"/>
                      <a:pt x="27" y="8"/>
                      <a:pt x="24" y="8"/>
                    </a:cubicBezTo>
                    <a:cubicBezTo>
                      <a:pt x="22" y="9"/>
                      <a:pt x="19" y="9"/>
                      <a:pt x="17" y="10"/>
                    </a:cubicBezTo>
                    <a:cubicBezTo>
                      <a:pt x="14" y="11"/>
                      <a:pt x="12" y="12"/>
                      <a:pt x="9" y="14"/>
                    </a:cubicBezTo>
                    <a:cubicBezTo>
                      <a:pt x="7" y="15"/>
                      <a:pt x="5" y="17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9"/>
                      <a:pt x="1" y="19"/>
                      <a:pt x="1" y="19"/>
                    </a:cubicBezTo>
                    <a:cubicBezTo>
                      <a:pt x="0" y="18"/>
                      <a:pt x="0" y="18"/>
                      <a:pt x="1" y="17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8" name="íšlïďê"/>
              <p:cNvSpPr/>
              <p:nvPr/>
            </p:nvSpPr>
            <p:spPr>
              <a:xfrm>
                <a:off x="6003559" y="1643351"/>
                <a:ext cx="606522" cy="281980"/>
              </a:xfrm>
              <a:custGeom>
                <a:avLst/>
                <a:gdLst/>
                <a:ahLst/>
                <a:cxnLst>
                  <a:cxn ang="0">
                    <a:pos x="33488" y="115018"/>
                  </a:cxn>
                  <a:cxn ang="0">
                    <a:pos x="450240" y="274559"/>
                  </a:cxn>
                  <a:cxn ang="0">
                    <a:pos x="234422" y="11130"/>
                  </a:cxn>
                  <a:cxn ang="0">
                    <a:pos x="33488" y="115018"/>
                  </a:cxn>
                </a:cxnLst>
                <a:rect l="0" t="0" r="0" b="0"/>
                <a:pathLst>
                  <a:path w="163" h="76">
                    <a:moveTo>
                      <a:pt x="9" y="31"/>
                    </a:moveTo>
                    <a:cubicBezTo>
                      <a:pt x="9" y="31"/>
                      <a:pt x="42" y="76"/>
                      <a:pt x="121" y="74"/>
                    </a:cubicBezTo>
                    <a:cubicBezTo>
                      <a:pt x="163" y="73"/>
                      <a:pt x="126" y="7"/>
                      <a:pt x="63" y="3"/>
                    </a:cubicBezTo>
                    <a:cubicBezTo>
                      <a:pt x="0" y="0"/>
                      <a:pt x="9" y="31"/>
                      <a:pt x="9" y="31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9" name="ïṣlïḍê"/>
              <p:cNvSpPr/>
              <p:nvPr/>
            </p:nvSpPr>
            <p:spPr>
              <a:xfrm>
                <a:off x="6442490" y="1828233"/>
                <a:ext cx="55864" cy="264689"/>
              </a:xfrm>
              <a:custGeom>
                <a:avLst/>
                <a:gdLst/>
                <a:ahLst/>
                <a:cxnLst>
                  <a:cxn ang="0">
                    <a:pos x="11172" y="63376"/>
                  </a:cxn>
                  <a:cxn ang="0">
                    <a:pos x="0" y="264689"/>
                  </a:cxn>
                  <a:cxn ang="0">
                    <a:pos x="37242" y="74560"/>
                  </a:cxn>
                  <a:cxn ang="0">
                    <a:pos x="11172" y="63376"/>
                  </a:cxn>
                </a:cxnLst>
                <a:rect l="0" t="0" r="0" b="0"/>
                <a:pathLst>
                  <a:path w="15" h="71">
                    <a:moveTo>
                      <a:pt x="3" y="17"/>
                    </a:moveTo>
                    <a:cubicBezTo>
                      <a:pt x="3" y="17"/>
                      <a:pt x="8" y="52"/>
                      <a:pt x="0" y="71"/>
                    </a:cubicBezTo>
                    <a:cubicBezTo>
                      <a:pt x="0" y="71"/>
                      <a:pt x="15" y="39"/>
                      <a:pt x="10" y="20"/>
                    </a:cubicBezTo>
                    <a:cubicBezTo>
                      <a:pt x="5" y="0"/>
                      <a:pt x="3" y="17"/>
                      <a:pt x="3" y="17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0" name="iṥḷïḑé"/>
              <p:cNvSpPr/>
              <p:nvPr/>
            </p:nvSpPr>
            <p:spPr>
              <a:xfrm>
                <a:off x="5575269" y="1776360"/>
                <a:ext cx="293951" cy="780765"/>
              </a:xfrm>
              <a:custGeom>
                <a:avLst/>
                <a:gdLst/>
                <a:ahLst/>
                <a:cxnLst>
                  <a:cxn ang="0">
                    <a:pos x="290230" y="11153"/>
                  </a:cxn>
                  <a:cxn ang="0">
                    <a:pos x="152556" y="282562"/>
                  </a:cxn>
                  <a:cxn ang="0">
                    <a:pos x="26046" y="579996"/>
                  </a:cxn>
                  <a:cxn ang="0">
                    <a:pos x="14883" y="650637"/>
                  </a:cxn>
                  <a:cxn ang="0">
                    <a:pos x="33488" y="773329"/>
                  </a:cxn>
                  <a:cxn ang="0">
                    <a:pos x="29767" y="777047"/>
                  </a:cxn>
                  <a:cxn ang="0">
                    <a:pos x="18604" y="780765"/>
                  </a:cxn>
                  <a:cxn ang="0">
                    <a:pos x="3720" y="706406"/>
                  </a:cxn>
                  <a:cxn ang="0">
                    <a:pos x="14883" y="576278"/>
                  </a:cxn>
                  <a:cxn ang="0">
                    <a:pos x="279067" y="3717"/>
                  </a:cxn>
                  <a:cxn ang="0">
                    <a:pos x="282788" y="0"/>
                  </a:cxn>
                  <a:cxn ang="0">
                    <a:pos x="290230" y="0"/>
                  </a:cxn>
                  <a:cxn ang="0">
                    <a:pos x="290230" y="11153"/>
                  </a:cxn>
                </a:cxnLst>
                <a:rect l="0" t="0" r="0" b="0"/>
                <a:pathLst>
                  <a:path w="79" h="210">
                    <a:moveTo>
                      <a:pt x="78" y="3"/>
                    </a:moveTo>
                    <a:cubicBezTo>
                      <a:pt x="78" y="3"/>
                      <a:pt x="59" y="38"/>
                      <a:pt x="41" y="76"/>
                    </a:cubicBezTo>
                    <a:cubicBezTo>
                      <a:pt x="26" y="107"/>
                      <a:pt x="11" y="139"/>
                      <a:pt x="7" y="156"/>
                    </a:cubicBezTo>
                    <a:cubicBezTo>
                      <a:pt x="5" y="163"/>
                      <a:pt x="5" y="169"/>
                      <a:pt x="4" y="175"/>
                    </a:cubicBezTo>
                    <a:cubicBezTo>
                      <a:pt x="3" y="193"/>
                      <a:pt x="7" y="204"/>
                      <a:pt x="9" y="208"/>
                    </a:cubicBezTo>
                    <a:cubicBezTo>
                      <a:pt x="8" y="209"/>
                      <a:pt x="8" y="209"/>
                      <a:pt x="8" y="209"/>
                    </a:cubicBezTo>
                    <a:cubicBezTo>
                      <a:pt x="7" y="209"/>
                      <a:pt x="6" y="209"/>
                      <a:pt x="5" y="210"/>
                    </a:cubicBezTo>
                    <a:cubicBezTo>
                      <a:pt x="4" y="206"/>
                      <a:pt x="2" y="200"/>
                      <a:pt x="1" y="190"/>
                    </a:cubicBezTo>
                    <a:cubicBezTo>
                      <a:pt x="0" y="181"/>
                      <a:pt x="0" y="170"/>
                      <a:pt x="4" y="155"/>
                    </a:cubicBezTo>
                    <a:cubicBezTo>
                      <a:pt x="12" y="117"/>
                      <a:pt x="73" y="6"/>
                      <a:pt x="75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7" y="0"/>
                      <a:pt x="77" y="0"/>
                      <a:pt x="78" y="0"/>
                    </a:cubicBezTo>
                    <a:cubicBezTo>
                      <a:pt x="79" y="1"/>
                      <a:pt x="79" y="2"/>
                      <a:pt x="78" y="3"/>
                    </a:cubicBez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íṥļíďé"/>
              <p:cNvSpPr/>
              <p:nvPr/>
            </p:nvSpPr>
            <p:spPr bwMode="auto">
              <a:xfrm>
                <a:off x="6040801" y="1865476"/>
                <a:ext cx="401688" cy="405679"/>
              </a:xfrm>
              <a:custGeom>
                <a:avLst/>
                <a:gdLst>
                  <a:gd name="T0" fmla="*/ 64 w 108"/>
                  <a:gd name="T1" fmla="*/ 12 h 109"/>
                  <a:gd name="T2" fmla="*/ 12 w 108"/>
                  <a:gd name="T3" fmla="*/ 44 h 109"/>
                  <a:gd name="T4" fmla="*/ 66 w 108"/>
                  <a:gd name="T5" fmla="*/ 104 h 109"/>
                  <a:gd name="T6" fmla="*/ 64 w 108"/>
                  <a:gd name="T7" fmla="*/ 12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109">
                    <a:moveTo>
                      <a:pt x="64" y="12"/>
                    </a:moveTo>
                    <a:cubicBezTo>
                      <a:pt x="64" y="12"/>
                      <a:pt x="23" y="0"/>
                      <a:pt x="12" y="44"/>
                    </a:cubicBezTo>
                    <a:cubicBezTo>
                      <a:pt x="0" y="89"/>
                      <a:pt x="40" y="109"/>
                      <a:pt x="66" y="104"/>
                    </a:cubicBezTo>
                    <a:cubicBezTo>
                      <a:pt x="91" y="99"/>
                      <a:pt x="108" y="19"/>
                      <a:pt x="64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34D3F"/>
                  </a:gs>
                  <a:gs pos="100000">
                    <a:srgbClr val="FBB990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 fontAlgn="base"/>
              </a:p>
            </p:txBody>
          </p:sp>
          <p:sp>
            <p:nvSpPr>
              <p:cNvPr id="5212" name="íSḷîḑè"/>
              <p:cNvSpPr/>
              <p:nvPr/>
            </p:nvSpPr>
            <p:spPr>
              <a:xfrm>
                <a:off x="6010209" y="1888088"/>
                <a:ext cx="235427" cy="230107"/>
              </a:xfrm>
              <a:custGeom>
                <a:avLst/>
                <a:gdLst/>
                <a:ahLst/>
                <a:cxnLst>
                  <a:cxn ang="0">
                    <a:pos x="115845" y="230107"/>
                  </a:cxn>
                  <a:cxn ang="0">
                    <a:pos x="0" y="115053"/>
                  </a:cxn>
                  <a:cxn ang="0">
                    <a:pos x="115845" y="0"/>
                  </a:cxn>
                  <a:cxn ang="0">
                    <a:pos x="235427" y="115053"/>
                  </a:cxn>
                  <a:cxn ang="0">
                    <a:pos x="115845" y="230107"/>
                  </a:cxn>
                  <a:cxn ang="0">
                    <a:pos x="115845" y="11134"/>
                  </a:cxn>
                  <a:cxn ang="0">
                    <a:pos x="14947" y="115053"/>
                  </a:cxn>
                  <a:cxn ang="0">
                    <a:pos x="115845" y="218972"/>
                  </a:cxn>
                  <a:cxn ang="0">
                    <a:pos x="220479" y="115053"/>
                  </a:cxn>
                  <a:cxn ang="0">
                    <a:pos x="115845" y="11134"/>
                  </a:cxn>
                </a:cxnLst>
                <a:rect l="0" t="0" r="0" b="0"/>
                <a:pathLst>
                  <a:path w="63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9" y="0"/>
                      <a:pt x="63" y="14"/>
                      <a:pt x="63" y="31"/>
                    </a:cubicBezTo>
                    <a:cubicBezTo>
                      <a:pt x="63" y="48"/>
                      <a:pt x="49" y="62"/>
                      <a:pt x="31" y="62"/>
                    </a:cubicBezTo>
                    <a:close/>
                    <a:moveTo>
                      <a:pt x="31" y="3"/>
                    </a:moveTo>
                    <a:cubicBezTo>
                      <a:pt x="16" y="3"/>
                      <a:pt x="4" y="16"/>
                      <a:pt x="4" y="31"/>
                    </a:cubicBezTo>
                    <a:cubicBezTo>
                      <a:pt x="4" y="46"/>
                      <a:pt x="16" y="59"/>
                      <a:pt x="31" y="59"/>
                    </a:cubicBezTo>
                    <a:cubicBezTo>
                      <a:pt x="47" y="59"/>
                      <a:pt x="59" y="46"/>
                      <a:pt x="59" y="31"/>
                    </a:cubicBezTo>
                    <a:cubicBezTo>
                      <a:pt x="59" y="16"/>
                      <a:pt x="47" y="3"/>
                      <a:pt x="3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3" name="î$ľïďé"/>
              <p:cNvSpPr/>
              <p:nvPr/>
            </p:nvSpPr>
            <p:spPr>
              <a:xfrm>
                <a:off x="6270907" y="1939961"/>
                <a:ext cx="234096" cy="234096"/>
              </a:xfrm>
              <a:custGeom>
                <a:avLst/>
                <a:gdLst/>
                <a:ahLst/>
                <a:cxnLst>
                  <a:cxn ang="0">
                    <a:pos x="115190" y="234096"/>
                  </a:cxn>
                  <a:cxn ang="0">
                    <a:pos x="0" y="115190"/>
                  </a:cxn>
                  <a:cxn ang="0">
                    <a:pos x="115190" y="0"/>
                  </a:cxn>
                  <a:cxn ang="0">
                    <a:pos x="234096" y="115190"/>
                  </a:cxn>
                  <a:cxn ang="0">
                    <a:pos x="115190" y="234096"/>
                  </a:cxn>
                  <a:cxn ang="0">
                    <a:pos x="115190" y="14863"/>
                  </a:cxn>
                  <a:cxn ang="0">
                    <a:pos x="11147" y="115190"/>
                  </a:cxn>
                  <a:cxn ang="0">
                    <a:pos x="115190" y="219232"/>
                  </a:cxn>
                  <a:cxn ang="0">
                    <a:pos x="219232" y="115190"/>
                  </a:cxn>
                  <a:cxn ang="0">
                    <a:pos x="115190" y="14863"/>
                  </a:cxn>
                </a:cxnLst>
                <a:rect l="0" t="0" r="0" b="0"/>
                <a:pathLst>
                  <a:path w="63" h="63">
                    <a:moveTo>
                      <a:pt x="31" y="63"/>
                    </a:moveTo>
                    <a:cubicBezTo>
                      <a:pt x="14" y="63"/>
                      <a:pt x="0" y="49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3" y="14"/>
                      <a:pt x="63" y="31"/>
                    </a:cubicBezTo>
                    <a:cubicBezTo>
                      <a:pt x="63" y="49"/>
                      <a:pt x="48" y="63"/>
                      <a:pt x="31" y="63"/>
                    </a:cubicBezTo>
                    <a:close/>
                    <a:moveTo>
                      <a:pt x="31" y="4"/>
                    </a:moveTo>
                    <a:cubicBezTo>
                      <a:pt x="16" y="4"/>
                      <a:pt x="3" y="16"/>
                      <a:pt x="3" y="31"/>
                    </a:cubicBezTo>
                    <a:cubicBezTo>
                      <a:pt x="3" y="46"/>
                      <a:pt x="16" y="59"/>
                      <a:pt x="31" y="59"/>
                    </a:cubicBezTo>
                    <a:cubicBezTo>
                      <a:pt x="46" y="59"/>
                      <a:pt x="59" y="46"/>
                      <a:pt x="59" y="31"/>
                    </a:cubicBezTo>
                    <a:cubicBezTo>
                      <a:pt x="59" y="16"/>
                      <a:pt x="46" y="4"/>
                      <a:pt x="3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4" name="íṡľíḑe"/>
              <p:cNvSpPr/>
              <p:nvPr/>
            </p:nvSpPr>
            <p:spPr>
              <a:xfrm>
                <a:off x="6233665" y="1995825"/>
                <a:ext cx="55864" cy="29262"/>
              </a:xfrm>
              <a:custGeom>
                <a:avLst/>
                <a:gdLst/>
                <a:ahLst/>
                <a:cxnLst>
                  <a:cxn ang="0">
                    <a:pos x="40966" y="29262"/>
                  </a:cxn>
                  <a:cxn ang="0">
                    <a:pos x="7448" y="18288"/>
                  </a:cxn>
                  <a:cxn ang="0">
                    <a:pos x="0" y="7315"/>
                  </a:cxn>
                  <a:cxn ang="0">
                    <a:pos x="55864" y="21946"/>
                  </a:cxn>
                  <a:cxn ang="0">
                    <a:pos x="40966" y="29262"/>
                  </a:cxn>
                </a:cxnLst>
                <a:rect l="0" t="0" r="0" b="0"/>
                <a:pathLst>
                  <a:path w="15" h="8">
                    <a:moveTo>
                      <a:pt x="11" y="8"/>
                    </a:moveTo>
                    <a:cubicBezTo>
                      <a:pt x="8" y="3"/>
                      <a:pt x="2" y="5"/>
                      <a:pt x="2" y="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" y="0"/>
                      <a:pt x="11" y="0"/>
                      <a:pt x="15" y="6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5" name="ïś1íḓè"/>
              <p:cNvSpPr/>
              <p:nvPr/>
            </p:nvSpPr>
            <p:spPr>
              <a:xfrm>
                <a:off x="5291959" y="3986975"/>
                <a:ext cx="1763704" cy="976288"/>
              </a:xfrm>
              <a:custGeom>
                <a:avLst/>
                <a:gdLst/>
                <a:ahLst/>
                <a:cxnLst>
                  <a:cxn ang="0">
                    <a:pos x="1168360" y="720151"/>
                  </a:cxn>
                  <a:cxn ang="0">
                    <a:pos x="1015804" y="835227"/>
                  </a:cxn>
                  <a:cxn ang="0">
                    <a:pos x="163719" y="705303"/>
                  </a:cxn>
                  <a:cxn ang="0">
                    <a:pos x="197207" y="397197"/>
                  </a:cxn>
                  <a:cxn ang="0">
                    <a:pos x="193486" y="360075"/>
                  </a:cxn>
                  <a:cxn ang="0">
                    <a:pos x="0" y="0"/>
                  </a:cxn>
                  <a:cxn ang="0">
                    <a:pos x="524646" y="326666"/>
                  </a:cxn>
                  <a:cxn ang="0">
                    <a:pos x="524646" y="326666"/>
                  </a:cxn>
                  <a:cxn ang="0">
                    <a:pos x="688365" y="423181"/>
                  </a:cxn>
                  <a:cxn ang="0">
                    <a:pos x="915340" y="452878"/>
                  </a:cxn>
                  <a:cxn ang="0">
                    <a:pos x="1220453" y="352651"/>
                  </a:cxn>
                  <a:cxn ang="0">
                    <a:pos x="1689286" y="141060"/>
                  </a:cxn>
                  <a:cxn ang="0">
                    <a:pos x="1168360" y="720151"/>
                  </a:cxn>
                </a:cxnLst>
                <a:rect l="0" t="0" r="0" b="0"/>
                <a:pathLst>
                  <a:path w="474" h="263">
                    <a:moveTo>
                      <a:pt x="314" y="194"/>
                    </a:moveTo>
                    <a:cubicBezTo>
                      <a:pt x="306" y="200"/>
                      <a:pt x="294" y="219"/>
                      <a:pt x="273" y="225"/>
                    </a:cubicBezTo>
                    <a:cubicBezTo>
                      <a:pt x="155" y="263"/>
                      <a:pt x="44" y="190"/>
                      <a:pt x="44" y="190"/>
                    </a:cubicBezTo>
                    <a:cubicBezTo>
                      <a:pt x="38" y="158"/>
                      <a:pt x="42" y="121"/>
                      <a:pt x="53" y="107"/>
                    </a:cubicBezTo>
                    <a:cubicBezTo>
                      <a:pt x="49" y="103"/>
                      <a:pt x="52" y="97"/>
                      <a:pt x="52" y="9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81" y="52"/>
                      <a:pt x="141" y="88"/>
                    </a:cubicBezTo>
                    <a:cubicBezTo>
                      <a:pt x="141" y="88"/>
                      <a:pt x="141" y="88"/>
                      <a:pt x="141" y="88"/>
                    </a:cubicBezTo>
                    <a:cubicBezTo>
                      <a:pt x="158" y="98"/>
                      <a:pt x="173" y="108"/>
                      <a:pt x="185" y="114"/>
                    </a:cubicBezTo>
                    <a:cubicBezTo>
                      <a:pt x="202" y="124"/>
                      <a:pt x="224" y="125"/>
                      <a:pt x="246" y="122"/>
                    </a:cubicBezTo>
                    <a:cubicBezTo>
                      <a:pt x="288" y="116"/>
                      <a:pt x="328" y="95"/>
                      <a:pt x="328" y="95"/>
                    </a:cubicBezTo>
                    <a:cubicBezTo>
                      <a:pt x="328" y="95"/>
                      <a:pt x="429" y="36"/>
                      <a:pt x="454" y="38"/>
                    </a:cubicBezTo>
                    <a:cubicBezTo>
                      <a:pt x="474" y="39"/>
                      <a:pt x="402" y="148"/>
                      <a:pt x="314" y="194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6" name="ïṧļîḍê"/>
              <p:cNvSpPr/>
              <p:nvPr/>
            </p:nvSpPr>
            <p:spPr>
              <a:xfrm>
                <a:off x="4782533" y="4807642"/>
                <a:ext cx="852590" cy="609183"/>
              </a:xfrm>
              <a:custGeom>
                <a:avLst/>
                <a:gdLst/>
                <a:ahLst/>
                <a:cxnLst>
                  <a:cxn ang="0">
                    <a:pos x="852590" y="260017"/>
                  </a:cxn>
                  <a:cxn ang="0">
                    <a:pos x="789297" y="271160"/>
                  </a:cxn>
                  <a:cxn ang="0">
                    <a:pos x="752066" y="282304"/>
                  </a:cxn>
                  <a:cxn ang="0">
                    <a:pos x="696219" y="293447"/>
                  </a:cxn>
                  <a:cxn ang="0">
                    <a:pos x="658988" y="300876"/>
                  </a:cxn>
                  <a:cxn ang="0">
                    <a:pos x="219662" y="442029"/>
                  </a:cxn>
                  <a:cxn ang="0">
                    <a:pos x="204770" y="453172"/>
                  </a:cxn>
                  <a:cxn ang="0">
                    <a:pos x="29784" y="594324"/>
                  </a:cxn>
                  <a:cxn ang="0">
                    <a:pos x="37231" y="475459"/>
                  </a:cxn>
                  <a:cxn ang="0">
                    <a:pos x="122862" y="360309"/>
                  </a:cxn>
                  <a:cxn ang="0">
                    <a:pos x="156370" y="323164"/>
                  </a:cxn>
                  <a:cxn ang="0">
                    <a:pos x="357417" y="163439"/>
                  </a:cxn>
                  <a:cxn ang="0">
                    <a:pos x="368586" y="156010"/>
                  </a:cxn>
                  <a:cxn ang="0">
                    <a:pos x="502618" y="14858"/>
                  </a:cxn>
                  <a:cxn ang="0">
                    <a:pos x="629203" y="18572"/>
                  </a:cxn>
                  <a:cxn ang="0">
                    <a:pos x="651542" y="26001"/>
                  </a:cxn>
                  <a:cxn ang="0">
                    <a:pos x="685050" y="37145"/>
                  </a:cxn>
                  <a:cxn ang="0">
                    <a:pos x="726004" y="52003"/>
                  </a:cxn>
                  <a:cxn ang="0">
                    <a:pos x="759512" y="70576"/>
                  </a:cxn>
                  <a:cxn ang="0">
                    <a:pos x="796743" y="92863"/>
                  </a:cxn>
                  <a:cxn ang="0">
                    <a:pos x="852590" y="260017"/>
                  </a:cxn>
                </a:cxnLst>
                <a:rect l="0" t="0" r="0" b="0"/>
                <a:pathLst>
                  <a:path w="229" h="164">
                    <a:moveTo>
                      <a:pt x="229" y="70"/>
                    </a:moveTo>
                    <a:cubicBezTo>
                      <a:pt x="229" y="70"/>
                      <a:pt x="223" y="71"/>
                      <a:pt x="212" y="73"/>
                    </a:cubicBezTo>
                    <a:cubicBezTo>
                      <a:pt x="209" y="74"/>
                      <a:pt x="206" y="75"/>
                      <a:pt x="202" y="76"/>
                    </a:cubicBezTo>
                    <a:cubicBezTo>
                      <a:pt x="198" y="77"/>
                      <a:pt x="193" y="78"/>
                      <a:pt x="187" y="79"/>
                    </a:cubicBezTo>
                    <a:cubicBezTo>
                      <a:pt x="184" y="80"/>
                      <a:pt x="181" y="80"/>
                      <a:pt x="177" y="81"/>
                    </a:cubicBezTo>
                    <a:cubicBezTo>
                      <a:pt x="136" y="90"/>
                      <a:pt x="81" y="105"/>
                      <a:pt x="59" y="119"/>
                    </a:cubicBezTo>
                    <a:cubicBezTo>
                      <a:pt x="58" y="120"/>
                      <a:pt x="56" y="121"/>
                      <a:pt x="55" y="122"/>
                    </a:cubicBezTo>
                    <a:cubicBezTo>
                      <a:pt x="21" y="144"/>
                      <a:pt x="14" y="164"/>
                      <a:pt x="8" y="160"/>
                    </a:cubicBezTo>
                    <a:cubicBezTo>
                      <a:pt x="1" y="156"/>
                      <a:pt x="0" y="139"/>
                      <a:pt x="10" y="128"/>
                    </a:cubicBezTo>
                    <a:cubicBezTo>
                      <a:pt x="18" y="120"/>
                      <a:pt x="23" y="109"/>
                      <a:pt x="33" y="97"/>
                    </a:cubicBezTo>
                    <a:cubicBezTo>
                      <a:pt x="36" y="93"/>
                      <a:pt x="39" y="90"/>
                      <a:pt x="42" y="87"/>
                    </a:cubicBezTo>
                    <a:cubicBezTo>
                      <a:pt x="57" y="72"/>
                      <a:pt x="82" y="56"/>
                      <a:pt x="96" y="44"/>
                    </a:cubicBezTo>
                    <a:cubicBezTo>
                      <a:pt x="97" y="44"/>
                      <a:pt x="98" y="43"/>
                      <a:pt x="99" y="42"/>
                    </a:cubicBezTo>
                    <a:cubicBezTo>
                      <a:pt x="110" y="32"/>
                      <a:pt x="114" y="10"/>
                      <a:pt x="135" y="4"/>
                    </a:cubicBezTo>
                    <a:cubicBezTo>
                      <a:pt x="145" y="0"/>
                      <a:pt x="157" y="2"/>
                      <a:pt x="169" y="5"/>
                    </a:cubicBezTo>
                    <a:cubicBezTo>
                      <a:pt x="171" y="5"/>
                      <a:pt x="173" y="6"/>
                      <a:pt x="175" y="7"/>
                    </a:cubicBezTo>
                    <a:cubicBezTo>
                      <a:pt x="178" y="7"/>
                      <a:pt x="181" y="9"/>
                      <a:pt x="184" y="10"/>
                    </a:cubicBezTo>
                    <a:cubicBezTo>
                      <a:pt x="188" y="11"/>
                      <a:pt x="192" y="13"/>
                      <a:pt x="195" y="14"/>
                    </a:cubicBezTo>
                    <a:cubicBezTo>
                      <a:pt x="199" y="16"/>
                      <a:pt x="202" y="18"/>
                      <a:pt x="204" y="19"/>
                    </a:cubicBezTo>
                    <a:cubicBezTo>
                      <a:pt x="211" y="22"/>
                      <a:pt x="214" y="25"/>
                      <a:pt x="214" y="25"/>
                    </a:cubicBezTo>
                    <a:lnTo>
                      <a:pt x="229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7" name="íş1îḍê"/>
              <p:cNvSpPr/>
              <p:nvPr/>
            </p:nvSpPr>
            <p:spPr>
              <a:xfrm>
                <a:off x="5140328" y="4807642"/>
                <a:ext cx="271339" cy="188873"/>
              </a:xfrm>
              <a:custGeom>
                <a:avLst/>
                <a:gdLst/>
                <a:ahLst/>
                <a:cxnLst>
                  <a:cxn ang="0">
                    <a:pos x="271339" y="18516"/>
                  </a:cxn>
                  <a:cxn ang="0">
                    <a:pos x="0" y="162949"/>
                  </a:cxn>
                  <a:cxn ang="0">
                    <a:pos x="11150" y="155542"/>
                  </a:cxn>
                  <a:cxn ang="0">
                    <a:pos x="144961" y="14813"/>
                  </a:cxn>
                  <a:cxn ang="0">
                    <a:pos x="271339" y="18516"/>
                  </a:cxn>
                </a:cxnLst>
                <a:rect l="0" t="0" r="0" b="0"/>
                <a:pathLst>
                  <a:path w="73" h="51">
                    <a:moveTo>
                      <a:pt x="73" y="5"/>
                    </a:moveTo>
                    <a:cubicBezTo>
                      <a:pt x="61" y="21"/>
                      <a:pt x="33" y="51"/>
                      <a:pt x="0" y="44"/>
                    </a:cubicBezTo>
                    <a:cubicBezTo>
                      <a:pt x="1" y="44"/>
                      <a:pt x="2" y="43"/>
                      <a:pt x="3" y="42"/>
                    </a:cubicBezTo>
                    <a:cubicBezTo>
                      <a:pt x="14" y="32"/>
                      <a:pt x="18" y="10"/>
                      <a:pt x="39" y="4"/>
                    </a:cubicBezTo>
                    <a:cubicBezTo>
                      <a:pt x="49" y="0"/>
                      <a:pt x="61" y="2"/>
                      <a:pt x="73" y="5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8" name="i$ḻïḋe"/>
              <p:cNvSpPr/>
              <p:nvPr/>
            </p:nvSpPr>
            <p:spPr>
              <a:xfrm>
                <a:off x="4782533" y="5168098"/>
                <a:ext cx="204834" cy="248728"/>
              </a:xfrm>
              <a:custGeom>
                <a:avLst/>
                <a:gdLst/>
                <a:ahLst/>
                <a:cxnLst>
                  <a:cxn ang="0">
                    <a:pos x="204834" y="92808"/>
                  </a:cxn>
                  <a:cxn ang="0">
                    <a:pos x="29794" y="233878"/>
                  </a:cxn>
                  <a:cxn ang="0">
                    <a:pos x="37242" y="115083"/>
                  </a:cxn>
                  <a:cxn ang="0">
                    <a:pos x="122900" y="0"/>
                  </a:cxn>
                  <a:cxn ang="0">
                    <a:pos x="204834" y="92808"/>
                  </a:cxn>
                </a:cxnLst>
                <a:rect l="0" t="0" r="0" b="0"/>
                <a:pathLst>
                  <a:path w="55" h="67">
                    <a:moveTo>
                      <a:pt x="55" y="25"/>
                    </a:moveTo>
                    <a:cubicBezTo>
                      <a:pt x="21" y="47"/>
                      <a:pt x="14" y="67"/>
                      <a:pt x="8" y="63"/>
                    </a:cubicBezTo>
                    <a:cubicBezTo>
                      <a:pt x="1" y="59"/>
                      <a:pt x="0" y="42"/>
                      <a:pt x="10" y="31"/>
                    </a:cubicBezTo>
                    <a:cubicBezTo>
                      <a:pt x="18" y="23"/>
                      <a:pt x="23" y="12"/>
                      <a:pt x="33" y="0"/>
                    </a:cubicBezTo>
                    <a:cubicBezTo>
                      <a:pt x="41" y="6"/>
                      <a:pt x="50" y="14"/>
                      <a:pt x="55" y="25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9" name="îsļïḍe"/>
              <p:cNvSpPr/>
              <p:nvPr/>
            </p:nvSpPr>
            <p:spPr>
              <a:xfrm>
                <a:off x="5500784" y="4859516"/>
                <a:ext cx="70495" cy="230107"/>
              </a:xfrm>
              <a:custGeom>
                <a:avLst/>
                <a:gdLst/>
                <a:ahLst/>
                <a:cxnLst>
                  <a:cxn ang="0">
                    <a:pos x="70495" y="218972"/>
                  </a:cxn>
                  <a:cxn ang="0">
                    <a:pos x="33392" y="230107"/>
                  </a:cxn>
                  <a:cxn ang="0">
                    <a:pos x="0" y="77939"/>
                  </a:cxn>
                  <a:cxn ang="0">
                    <a:pos x="7420" y="0"/>
                  </a:cxn>
                  <a:cxn ang="0">
                    <a:pos x="40812" y="18557"/>
                  </a:cxn>
                  <a:cxn ang="0">
                    <a:pos x="37102" y="77939"/>
                  </a:cxn>
                  <a:cxn ang="0">
                    <a:pos x="70495" y="218972"/>
                  </a:cxn>
                </a:cxnLst>
                <a:rect l="0" t="0" r="0" b="0"/>
                <a:pathLst>
                  <a:path w="19" h="62">
                    <a:moveTo>
                      <a:pt x="19" y="59"/>
                    </a:moveTo>
                    <a:cubicBezTo>
                      <a:pt x="16" y="60"/>
                      <a:pt x="13" y="61"/>
                      <a:pt x="9" y="62"/>
                    </a:cubicBezTo>
                    <a:cubicBezTo>
                      <a:pt x="3" y="50"/>
                      <a:pt x="0" y="37"/>
                      <a:pt x="0" y="21"/>
                    </a:cubicBezTo>
                    <a:cubicBezTo>
                      <a:pt x="1" y="13"/>
                      <a:pt x="1" y="6"/>
                      <a:pt x="2" y="0"/>
                    </a:cubicBezTo>
                    <a:cubicBezTo>
                      <a:pt x="6" y="2"/>
                      <a:pt x="9" y="4"/>
                      <a:pt x="11" y="5"/>
                    </a:cubicBezTo>
                    <a:cubicBezTo>
                      <a:pt x="11" y="10"/>
                      <a:pt x="10" y="15"/>
                      <a:pt x="10" y="21"/>
                    </a:cubicBezTo>
                    <a:cubicBezTo>
                      <a:pt x="10" y="34"/>
                      <a:pt x="12" y="48"/>
                      <a:pt x="19" y="59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0" name="isḻîḑé"/>
              <p:cNvSpPr/>
              <p:nvPr/>
            </p:nvSpPr>
            <p:spPr>
              <a:xfrm>
                <a:off x="5403686" y="4832914"/>
                <a:ext cx="74485" cy="275330"/>
              </a:xfrm>
              <a:custGeom>
                <a:avLst/>
                <a:gdLst/>
                <a:ahLst/>
                <a:cxnLst>
                  <a:cxn ang="0">
                    <a:pos x="63312" y="11162"/>
                  </a:cxn>
                  <a:cxn ang="0">
                    <a:pos x="29794" y="0"/>
                  </a:cxn>
                  <a:cxn ang="0">
                    <a:pos x="7448" y="96737"/>
                  </a:cxn>
                  <a:cxn ang="0">
                    <a:pos x="37242" y="275330"/>
                  </a:cxn>
                  <a:cxn ang="0">
                    <a:pos x="74485" y="267888"/>
                  </a:cxn>
                  <a:cxn ang="0">
                    <a:pos x="63312" y="11162"/>
                  </a:cxn>
                </a:cxnLst>
                <a:rect l="0" t="0" r="0" b="0"/>
                <a:pathLst>
                  <a:path w="20" h="74">
                    <a:moveTo>
                      <a:pt x="17" y="3"/>
                    </a:moveTo>
                    <a:cubicBezTo>
                      <a:pt x="14" y="2"/>
                      <a:pt x="11" y="0"/>
                      <a:pt x="8" y="0"/>
                    </a:cubicBezTo>
                    <a:cubicBezTo>
                      <a:pt x="6" y="5"/>
                      <a:pt x="4" y="15"/>
                      <a:pt x="2" y="26"/>
                    </a:cubicBezTo>
                    <a:cubicBezTo>
                      <a:pt x="0" y="45"/>
                      <a:pt x="3" y="61"/>
                      <a:pt x="10" y="74"/>
                    </a:cubicBezTo>
                    <a:cubicBezTo>
                      <a:pt x="14" y="73"/>
                      <a:pt x="17" y="73"/>
                      <a:pt x="20" y="72"/>
                    </a:cubicBezTo>
                    <a:cubicBezTo>
                      <a:pt x="4" y="48"/>
                      <a:pt x="13" y="15"/>
                      <a:pt x="17" y="3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1" name="îslíḓê"/>
              <p:cNvSpPr/>
              <p:nvPr/>
            </p:nvSpPr>
            <p:spPr>
              <a:xfrm>
                <a:off x="5534036" y="3941752"/>
                <a:ext cx="2076276" cy="1177133"/>
              </a:xfrm>
              <a:custGeom>
                <a:avLst/>
                <a:gdLst/>
                <a:ahLst/>
                <a:cxnLst>
                  <a:cxn ang="0">
                    <a:pos x="1949764" y="475309"/>
                  </a:cxn>
                  <a:cxn ang="0">
                    <a:pos x="1015812" y="1002605"/>
                  </a:cxn>
                  <a:cxn ang="0">
                    <a:pos x="658603" y="1099152"/>
                  </a:cxn>
                  <a:cxn ang="0">
                    <a:pos x="450231" y="1139999"/>
                  </a:cxn>
                  <a:cxn ang="0">
                    <a:pos x="137674" y="1162279"/>
                  </a:cxn>
                  <a:cxn ang="0">
                    <a:pos x="59534" y="887491"/>
                  </a:cxn>
                  <a:cxn ang="0">
                    <a:pos x="532092" y="724103"/>
                  </a:cxn>
                  <a:cxn ang="0">
                    <a:pos x="647440" y="657263"/>
                  </a:cxn>
                  <a:cxn ang="0">
                    <a:pos x="673487" y="642410"/>
                  </a:cxn>
                  <a:cxn ang="0">
                    <a:pos x="1462323" y="137394"/>
                  </a:cxn>
                  <a:cxn ang="0">
                    <a:pos x="1867904" y="63127"/>
                  </a:cxn>
                  <a:cxn ang="0">
                    <a:pos x="1946043" y="103973"/>
                  </a:cxn>
                  <a:cxn ang="0">
                    <a:pos x="1949764" y="475309"/>
                  </a:cxn>
                </a:cxnLst>
                <a:rect l="0" t="0" r="0" b="0"/>
                <a:pathLst>
                  <a:path w="558" h="317">
                    <a:moveTo>
                      <a:pt x="524" y="128"/>
                    </a:moveTo>
                    <a:cubicBezTo>
                      <a:pt x="479" y="182"/>
                      <a:pt x="379" y="238"/>
                      <a:pt x="273" y="270"/>
                    </a:cubicBezTo>
                    <a:cubicBezTo>
                      <a:pt x="236" y="281"/>
                      <a:pt x="204" y="289"/>
                      <a:pt x="177" y="296"/>
                    </a:cubicBezTo>
                    <a:cubicBezTo>
                      <a:pt x="155" y="301"/>
                      <a:pt x="137" y="304"/>
                      <a:pt x="121" y="307"/>
                    </a:cubicBezTo>
                    <a:cubicBezTo>
                      <a:pt x="60" y="317"/>
                      <a:pt x="37" y="313"/>
                      <a:pt x="37" y="313"/>
                    </a:cubicBezTo>
                    <a:cubicBezTo>
                      <a:pt x="37" y="313"/>
                      <a:pt x="0" y="301"/>
                      <a:pt x="16" y="239"/>
                    </a:cubicBezTo>
                    <a:cubicBezTo>
                      <a:pt x="16" y="239"/>
                      <a:pt x="87" y="223"/>
                      <a:pt x="143" y="195"/>
                    </a:cubicBezTo>
                    <a:cubicBezTo>
                      <a:pt x="154" y="190"/>
                      <a:pt x="165" y="184"/>
                      <a:pt x="174" y="177"/>
                    </a:cubicBezTo>
                    <a:cubicBezTo>
                      <a:pt x="176" y="176"/>
                      <a:pt x="178" y="174"/>
                      <a:pt x="181" y="173"/>
                    </a:cubicBezTo>
                    <a:cubicBezTo>
                      <a:pt x="232" y="135"/>
                      <a:pt x="276" y="84"/>
                      <a:pt x="393" y="37"/>
                    </a:cubicBezTo>
                    <a:cubicBezTo>
                      <a:pt x="393" y="37"/>
                      <a:pt x="453" y="0"/>
                      <a:pt x="502" y="17"/>
                    </a:cubicBezTo>
                    <a:cubicBezTo>
                      <a:pt x="510" y="19"/>
                      <a:pt x="517" y="23"/>
                      <a:pt x="523" y="28"/>
                    </a:cubicBezTo>
                    <a:cubicBezTo>
                      <a:pt x="558" y="56"/>
                      <a:pt x="554" y="92"/>
                      <a:pt x="524" y="128"/>
                    </a:cubicBezTo>
                    <a:close/>
                  </a:path>
                </a:pathLst>
              </a:custGeom>
              <a:solidFill>
                <a:srgbClr val="2A81EA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2" name="ïsḷîḍe"/>
              <p:cNvSpPr/>
              <p:nvPr/>
            </p:nvSpPr>
            <p:spPr>
              <a:xfrm>
                <a:off x="6066073" y="4584186"/>
                <a:ext cx="606522" cy="308582"/>
              </a:xfrm>
              <a:custGeom>
                <a:avLst/>
                <a:gdLst/>
                <a:ahLst/>
                <a:cxnLst>
                  <a:cxn ang="0">
                    <a:pos x="606522" y="297428"/>
                  </a:cxn>
                  <a:cxn ang="0">
                    <a:pos x="520939" y="308582"/>
                  </a:cxn>
                  <a:cxn ang="0">
                    <a:pos x="0" y="81792"/>
                  </a:cxn>
                  <a:cxn ang="0">
                    <a:pos x="115350" y="14871"/>
                  </a:cxn>
                  <a:cxn ang="0">
                    <a:pos x="141397" y="0"/>
                  </a:cxn>
                  <a:cxn ang="0">
                    <a:pos x="606522" y="297428"/>
                  </a:cxn>
                </a:cxnLst>
                <a:rect l="0" t="0" r="0" b="0"/>
                <a:pathLst>
                  <a:path w="163" h="83">
                    <a:moveTo>
                      <a:pt x="163" y="80"/>
                    </a:moveTo>
                    <a:cubicBezTo>
                      <a:pt x="140" y="83"/>
                      <a:pt x="140" y="83"/>
                      <a:pt x="140" y="8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1" y="17"/>
                      <a:pt x="22" y="11"/>
                      <a:pt x="31" y="4"/>
                    </a:cubicBezTo>
                    <a:cubicBezTo>
                      <a:pt x="33" y="3"/>
                      <a:pt x="35" y="1"/>
                      <a:pt x="38" y="0"/>
                    </a:cubicBezTo>
                    <a:lnTo>
                      <a:pt x="163" y="80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3" name="îšḻíḋè"/>
              <p:cNvSpPr/>
              <p:nvPr/>
            </p:nvSpPr>
            <p:spPr>
              <a:xfrm>
                <a:off x="5620492" y="4847545"/>
                <a:ext cx="571940" cy="234096"/>
              </a:xfrm>
              <a:custGeom>
                <a:avLst/>
                <a:gdLst/>
                <a:ahLst/>
                <a:cxnLst>
                  <a:cxn ang="0">
                    <a:pos x="571940" y="193222"/>
                  </a:cxn>
                  <a:cxn ang="0">
                    <a:pos x="363961" y="234096"/>
                  </a:cxn>
                  <a:cxn ang="0">
                    <a:pos x="0" y="104042"/>
                  </a:cxn>
                  <a:cxn ang="0">
                    <a:pos x="14855" y="0"/>
                  </a:cxn>
                  <a:cxn ang="0">
                    <a:pos x="571940" y="193222"/>
                  </a:cxn>
                </a:cxnLst>
                <a:rect l="0" t="0" r="0" b="0"/>
                <a:pathLst>
                  <a:path w="154" h="63">
                    <a:moveTo>
                      <a:pt x="154" y="52"/>
                    </a:moveTo>
                    <a:cubicBezTo>
                      <a:pt x="132" y="57"/>
                      <a:pt x="114" y="60"/>
                      <a:pt x="98" y="63"/>
                    </a:cubicBezTo>
                    <a:cubicBezTo>
                      <a:pt x="53" y="51"/>
                      <a:pt x="0" y="28"/>
                      <a:pt x="0" y="28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54" y="52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" name="iş1ïḑé"/>
              <p:cNvSpPr/>
              <p:nvPr/>
            </p:nvSpPr>
            <p:spPr>
              <a:xfrm>
                <a:off x="7346953" y="4005596"/>
                <a:ext cx="263358" cy="412329"/>
              </a:xfrm>
              <a:custGeom>
                <a:avLst/>
                <a:gdLst/>
                <a:ahLst/>
                <a:cxnLst>
                  <a:cxn ang="0">
                    <a:pos x="137242" y="412329"/>
                  </a:cxn>
                  <a:cxn ang="0">
                    <a:pos x="55639" y="0"/>
                  </a:cxn>
                  <a:cxn ang="0">
                    <a:pos x="133533" y="40861"/>
                  </a:cxn>
                  <a:cxn ang="0">
                    <a:pos x="137242" y="412329"/>
                  </a:cxn>
                </a:cxnLst>
                <a:rect l="0" t="0" r="0" b="0"/>
                <a:pathLst>
                  <a:path w="71" h="111">
                    <a:moveTo>
                      <a:pt x="37" y="111"/>
                    </a:moveTo>
                    <a:cubicBezTo>
                      <a:pt x="0" y="62"/>
                      <a:pt x="7" y="21"/>
                      <a:pt x="15" y="0"/>
                    </a:cubicBezTo>
                    <a:cubicBezTo>
                      <a:pt x="23" y="2"/>
                      <a:pt x="30" y="6"/>
                      <a:pt x="36" y="11"/>
                    </a:cubicBezTo>
                    <a:cubicBezTo>
                      <a:pt x="71" y="39"/>
                      <a:pt x="67" y="75"/>
                      <a:pt x="37" y="111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" name="ïšľíḍè"/>
              <p:cNvSpPr/>
              <p:nvPr/>
            </p:nvSpPr>
            <p:spPr>
              <a:xfrm>
                <a:off x="5612511" y="4127965"/>
                <a:ext cx="1388617" cy="772785"/>
              </a:xfrm>
              <a:custGeom>
                <a:avLst/>
                <a:gdLst/>
                <a:ahLst/>
                <a:cxnLst>
                  <a:cxn ang="0">
                    <a:pos x="3722" y="772785"/>
                  </a:cxn>
                  <a:cxn ang="0">
                    <a:pos x="766903" y="460698"/>
                  </a:cxn>
                  <a:cxn ang="0">
                    <a:pos x="1358834" y="115174"/>
                  </a:cxn>
                  <a:cxn ang="0">
                    <a:pos x="1381171" y="37153"/>
                  </a:cxn>
                  <a:cxn ang="0">
                    <a:pos x="1291823" y="0"/>
                  </a:cxn>
                  <a:cxn ang="0">
                    <a:pos x="1280654" y="11145"/>
                  </a:cxn>
                  <a:cxn ang="0">
                    <a:pos x="1291823" y="18576"/>
                  </a:cxn>
                  <a:cxn ang="0">
                    <a:pos x="1362557" y="44583"/>
                  </a:cxn>
                  <a:cxn ang="0">
                    <a:pos x="1343942" y="104028"/>
                  </a:cxn>
                  <a:cxn ang="0">
                    <a:pos x="759458" y="442122"/>
                  </a:cxn>
                  <a:cxn ang="0">
                    <a:pos x="0" y="750493"/>
                  </a:cxn>
                  <a:cxn ang="0">
                    <a:pos x="3722" y="772785"/>
                  </a:cxn>
                </a:cxnLst>
                <a:rect l="0" t="0" r="0" b="0"/>
                <a:pathLst>
                  <a:path w="373" h="208">
                    <a:moveTo>
                      <a:pt x="1" y="208"/>
                    </a:moveTo>
                    <a:cubicBezTo>
                      <a:pt x="38" y="200"/>
                      <a:pt x="115" y="169"/>
                      <a:pt x="206" y="124"/>
                    </a:cubicBezTo>
                    <a:cubicBezTo>
                      <a:pt x="274" y="90"/>
                      <a:pt x="353" y="47"/>
                      <a:pt x="365" y="31"/>
                    </a:cubicBezTo>
                    <a:cubicBezTo>
                      <a:pt x="372" y="22"/>
                      <a:pt x="373" y="15"/>
                      <a:pt x="371" y="10"/>
                    </a:cubicBezTo>
                    <a:cubicBezTo>
                      <a:pt x="366" y="2"/>
                      <a:pt x="353" y="0"/>
                      <a:pt x="347" y="0"/>
                    </a:cubicBezTo>
                    <a:cubicBezTo>
                      <a:pt x="346" y="0"/>
                      <a:pt x="344" y="1"/>
                      <a:pt x="344" y="3"/>
                    </a:cubicBezTo>
                    <a:cubicBezTo>
                      <a:pt x="344" y="4"/>
                      <a:pt x="345" y="5"/>
                      <a:pt x="347" y="5"/>
                    </a:cubicBezTo>
                    <a:cubicBezTo>
                      <a:pt x="353" y="6"/>
                      <a:pt x="363" y="7"/>
                      <a:pt x="366" y="12"/>
                    </a:cubicBezTo>
                    <a:cubicBezTo>
                      <a:pt x="368" y="17"/>
                      <a:pt x="364" y="23"/>
                      <a:pt x="361" y="28"/>
                    </a:cubicBezTo>
                    <a:cubicBezTo>
                      <a:pt x="351" y="40"/>
                      <a:pt x="285" y="79"/>
                      <a:pt x="204" y="119"/>
                    </a:cubicBezTo>
                    <a:cubicBezTo>
                      <a:pt x="134" y="154"/>
                      <a:pt x="43" y="194"/>
                      <a:pt x="0" y="202"/>
                    </a:cubicBezTo>
                    <a:lnTo>
                      <a:pt x="1" y="208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" name="ïşľîďè"/>
              <p:cNvSpPr/>
              <p:nvPr/>
            </p:nvSpPr>
            <p:spPr>
              <a:xfrm>
                <a:off x="5523395" y="4789021"/>
                <a:ext cx="223456" cy="375086"/>
              </a:xfrm>
              <a:custGeom>
                <a:avLst/>
                <a:gdLst/>
                <a:ahLst/>
                <a:cxnLst>
                  <a:cxn ang="0">
                    <a:pos x="122900" y="14854"/>
                  </a:cxn>
                  <a:cxn ang="0">
                    <a:pos x="223456" y="334235"/>
                  </a:cxn>
                  <a:cxn ang="0">
                    <a:pos x="111728" y="341662"/>
                  </a:cxn>
                  <a:cxn ang="0">
                    <a:pos x="33518" y="25996"/>
                  </a:cxn>
                  <a:cxn ang="0">
                    <a:pos x="122900" y="14854"/>
                  </a:cxn>
                </a:cxnLst>
                <a:rect l="0" t="0" r="0" b="0"/>
                <a:pathLst>
                  <a:path w="60" h="101">
                    <a:moveTo>
                      <a:pt x="33" y="4"/>
                    </a:moveTo>
                    <a:cubicBezTo>
                      <a:pt x="36" y="36"/>
                      <a:pt x="43" y="66"/>
                      <a:pt x="60" y="90"/>
                    </a:cubicBezTo>
                    <a:cubicBezTo>
                      <a:pt x="60" y="90"/>
                      <a:pt x="44" y="101"/>
                      <a:pt x="30" y="92"/>
                    </a:cubicBezTo>
                    <a:cubicBezTo>
                      <a:pt x="19" y="85"/>
                      <a:pt x="0" y="33"/>
                      <a:pt x="9" y="7"/>
                    </a:cubicBezTo>
                    <a:cubicBezTo>
                      <a:pt x="19" y="2"/>
                      <a:pt x="27" y="0"/>
                      <a:pt x="33" y="4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" name="îṣľiďe"/>
              <p:cNvSpPr/>
              <p:nvPr/>
            </p:nvSpPr>
            <p:spPr>
              <a:xfrm>
                <a:off x="6602101" y="4878137"/>
                <a:ext cx="833969" cy="638445"/>
              </a:xfrm>
              <a:custGeom>
                <a:avLst/>
                <a:gdLst/>
                <a:ahLst/>
                <a:cxnLst>
                  <a:cxn ang="0">
                    <a:pos x="0" y="237560"/>
                  </a:cxn>
                  <a:cxn ang="0">
                    <a:pos x="59569" y="256120"/>
                  </a:cxn>
                  <a:cxn ang="0">
                    <a:pos x="96799" y="263544"/>
                  </a:cxn>
                  <a:cxn ang="0">
                    <a:pos x="152646" y="282103"/>
                  </a:cxn>
                  <a:cxn ang="0">
                    <a:pos x="186153" y="293239"/>
                  </a:cxn>
                  <a:cxn ang="0">
                    <a:pos x="618030" y="460274"/>
                  </a:cxn>
                  <a:cxn ang="0">
                    <a:pos x="632922" y="471409"/>
                  </a:cxn>
                  <a:cxn ang="0">
                    <a:pos x="796738" y="623597"/>
                  </a:cxn>
                  <a:cxn ang="0">
                    <a:pos x="796738" y="504816"/>
                  </a:cxn>
                  <a:cxn ang="0">
                    <a:pos x="722276" y="386036"/>
                  </a:cxn>
                  <a:cxn ang="0">
                    <a:pos x="688769" y="345205"/>
                  </a:cxn>
                  <a:cxn ang="0">
                    <a:pos x="498892" y="174458"/>
                  </a:cxn>
                  <a:cxn ang="0">
                    <a:pos x="491446" y="167035"/>
                  </a:cxn>
                  <a:cxn ang="0">
                    <a:pos x="364861" y="14847"/>
                  </a:cxn>
                  <a:cxn ang="0">
                    <a:pos x="238276" y="11135"/>
                  </a:cxn>
                  <a:cxn ang="0">
                    <a:pos x="212215" y="14847"/>
                  </a:cxn>
                  <a:cxn ang="0">
                    <a:pos x="178707" y="25983"/>
                  </a:cxn>
                  <a:cxn ang="0">
                    <a:pos x="137753" y="40830"/>
                  </a:cxn>
                  <a:cxn ang="0">
                    <a:pos x="104246" y="55678"/>
                  </a:cxn>
                  <a:cxn ang="0">
                    <a:pos x="63292" y="74237"/>
                  </a:cxn>
                  <a:cxn ang="0">
                    <a:pos x="0" y="237560"/>
                  </a:cxn>
                </a:cxnLst>
                <a:rect l="0" t="0" r="0" b="0"/>
                <a:pathLst>
                  <a:path w="224" h="172">
                    <a:moveTo>
                      <a:pt x="0" y="64"/>
                    </a:moveTo>
                    <a:cubicBezTo>
                      <a:pt x="0" y="64"/>
                      <a:pt x="6" y="66"/>
                      <a:pt x="16" y="69"/>
                    </a:cubicBezTo>
                    <a:cubicBezTo>
                      <a:pt x="19" y="70"/>
                      <a:pt x="22" y="70"/>
                      <a:pt x="26" y="71"/>
                    </a:cubicBezTo>
                    <a:cubicBezTo>
                      <a:pt x="30" y="73"/>
                      <a:pt x="35" y="74"/>
                      <a:pt x="41" y="76"/>
                    </a:cubicBezTo>
                    <a:cubicBezTo>
                      <a:pt x="44" y="77"/>
                      <a:pt x="47" y="78"/>
                      <a:pt x="50" y="79"/>
                    </a:cubicBezTo>
                    <a:cubicBezTo>
                      <a:pt x="91" y="91"/>
                      <a:pt x="145" y="109"/>
                      <a:pt x="166" y="124"/>
                    </a:cubicBezTo>
                    <a:cubicBezTo>
                      <a:pt x="167" y="125"/>
                      <a:pt x="169" y="126"/>
                      <a:pt x="170" y="127"/>
                    </a:cubicBezTo>
                    <a:cubicBezTo>
                      <a:pt x="202" y="152"/>
                      <a:pt x="208" y="172"/>
                      <a:pt x="214" y="168"/>
                    </a:cubicBezTo>
                    <a:cubicBezTo>
                      <a:pt x="221" y="165"/>
                      <a:pt x="224" y="148"/>
                      <a:pt x="214" y="136"/>
                    </a:cubicBezTo>
                    <a:cubicBezTo>
                      <a:pt x="207" y="128"/>
                      <a:pt x="203" y="116"/>
                      <a:pt x="194" y="104"/>
                    </a:cubicBezTo>
                    <a:cubicBezTo>
                      <a:pt x="191" y="100"/>
                      <a:pt x="188" y="97"/>
                      <a:pt x="185" y="93"/>
                    </a:cubicBezTo>
                    <a:cubicBezTo>
                      <a:pt x="171" y="77"/>
                      <a:pt x="147" y="60"/>
                      <a:pt x="134" y="47"/>
                    </a:cubicBezTo>
                    <a:cubicBezTo>
                      <a:pt x="133" y="47"/>
                      <a:pt x="132" y="46"/>
                      <a:pt x="132" y="45"/>
                    </a:cubicBezTo>
                    <a:cubicBezTo>
                      <a:pt x="121" y="34"/>
                      <a:pt x="118" y="12"/>
                      <a:pt x="98" y="4"/>
                    </a:cubicBezTo>
                    <a:cubicBezTo>
                      <a:pt x="88" y="0"/>
                      <a:pt x="76" y="1"/>
                      <a:pt x="64" y="3"/>
                    </a:cubicBezTo>
                    <a:cubicBezTo>
                      <a:pt x="61" y="3"/>
                      <a:pt x="59" y="4"/>
                      <a:pt x="57" y="4"/>
                    </a:cubicBezTo>
                    <a:cubicBezTo>
                      <a:pt x="54" y="5"/>
                      <a:pt x="51" y="6"/>
                      <a:pt x="48" y="7"/>
                    </a:cubicBezTo>
                    <a:cubicBezTo>
                      <a:pt x="44" y="8"/>
                      <a:pt x="40" y="10"/>
                      <a:pt x="37" y="11"/>
                    </a:cubicBezTo>
                    <a:cubicBezTo>
                      <a:pt x="33" y="12"/>
                      <a:pt x="30" y="14"/>
                      <a:pt x="28" y="15"/>
                    </a:cubicBezTo>
                    <a:cubicBezTo>
                      <a:pt x="21" y="18"/>
                      <a:pt x="17" y="20"/>
                      <a:pt x="17" y="20"/>
                    </a:cubicBez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8" name="îsļíḋé"/>
              <p:cNvSpPr/>
              <p:nvPr/>
            </p:nvSpPr>
            <p:spPr>
              <a:xfrm>
                <a:off x="6840187" y="4878137"/>
                <a:ext cx="260698" cy="192864"/>
              </a:xfrm>
              <a:custGeom>
                <a:avLst/>
                <a:gdLst/>
                <a:ahLst/>
                <a:cxnLst>
                  <a:cxn ang="0">
                    <a:pos x="0" y="11126"/>
                  </a:cxn>
                  <a:cxn ang="0">
                    <a:pos x="260698" y="174319"/>
                  </a:cxn>
                  <a:cxn ang="0">
                    <a:pos x="253249" y="166901"/>
                  </a:cxn>
                  <a:cxn ang="0">
                    <a:pos x="126624" y="14835"/>
                  </a:cxn>
                  <a:cxn ang="0">
                    <a:pos x="0" y="11126"/>
                  </a:cxn>
                </a:cxnLst>
                <a:rect l="0" t="0" r="0" b="0"/>
                <a:pathLst>
                  <a:path w="70" h="52">
                    <a:moveTo>
                      <a:pt x="0" y="3"/>
                    </a:moveTo>
                    <a:cubicBezTo>
                      <a:pt x="11" y="20"/>
                      <a:pt x="37" y="52"/>
                      <a:pt x="70" y="47"/>
                    </a:cubicBezTo>
                    <a:cubicBezTo>
                      <a:pt x="69" y="47"/>
                      <a:pt x="68" y="46"/>
                      <a:pt x="68" y="45"/>
                    </a:cubicBezTo>
                    <a:cubicBezTo>
                      <a:pt x="57" y="34"/>
                      <a:pt x="54" y="12"/>
                      <a:pt x="34" y="4"/>
                    </a:cubicBezTo>
                    <a:cubicBezTo>
                      <a:pt x="24" y="0"/>
                      <a:pt x="12" y="1"/>
                      <a:pt x="0" y="3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" name="iŝḻîḍé"/>
              <p:cNvSpPr/>
              <p:nvPr/>
            </p:nvSpPr>
            <p:spPr>
              <a:xfrm>
                <a:off x="7235225" y="5263864"/>
                <a:ext cx="200844" cy="252718"/>
              </a:xfrm>
              <a:custGeom>
                <a:avLst/>
                <a:gdLst/>
                <a:ahLst/>
                <a:cxnLst>
                  <a:cxn ang="0">
                    <a:pos x="0" y="85478"/>
                  </a:cxn>
                  <a:cxn ang="0">
                    <a:pos x="163650" y="237852"/>
                  </a:cxn>
                  <a:cxn ang="0">
                    <a:pos x="163650" y="118926"/>
                  </a:cxn>
                  <a:cxn ang="0">
                    <a:pos x="89264" y="0"/>
                  </a:cxn>
                  <a:cxn ang="0">
                    <a:pos x="0" y="85478"/>
                  </a:cxn>
                </a:cxnLst>
                <a:rect l="0" t="0" r="0" b="0"/>
                <a:pathLst>
                  <a:path w="54" h="68">
                    <a:moveTo>
                      <a:pt x="0" y="23"/>
                    </a:moveTo>
                    <a:cubicBezTo>
                      <a:pt x="32" y="48"/>
                      <a:pt x="38" y="68"/>
                      <a:pt x="44" y="64"/>
                    </a:cubicBezTo>
                    <a:cubicBezTo>
                      <a:pt x="51" y="61"/>
                      <a:pt x="54" y="44"/>
                      <a:pt x="44" y="32"/>
                    </a:cubicBezTo>
                    <a:cubicBezTo>
                      <a:pt x="37" y="24"/>
                      <a:pt x="33" y="12"/>
                      <a:pt x="24" y="0"/>
                    </a:cubicBezTo>
                    <a:cubicBezTo>
                      <a:pt x="15" y="5"/>
                      <a:pt x="6" y="13"/>
                      <a:pt x="0" y="23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0" name="íšľîḍê"/>
              <p:cNvSpPr/>
              <p:nvPr/>
            </p:nvSpPr>
            <p:spPr>
              <a:xfrm>
                <a:off x="6661955" y="4919370"/>
                <a:ext cx="81136" cy="222126"/>
              </a:xfrm>
              <a:custGeom>
                <a:avLst/>
                <a:gdLst/>
                <a:ahLst/>
                <a:cxnLst>
                  <a:cxn ang="0">
                    <a:pos x="0" y="214721"/>
                  </a:cxn>
                  <a:cxn ang="0">
                    <a:pos x="36880" y="222126"/>
                  </a:cxn>
                  <a:cxn ang="0">
                    <a:pos x="77448" y="77744"/>
                  </a:cxn>
                  <a:cxn ang="0">
                    <a:pos x="77448" y="0"/>
                  </a:cxn>
                  <a:cxn ang="0">
                    <a:pos x="44256" y="14808"/>
                  </a:cxn>
                  <a:cxn ang="0">
                    <a:pos x="44256" y="74042"/>
                  </a:cxn>
                  <a:cxn ang="0">
                    <a:pos x="0" y="214721"/>
                  </a:cxn>
                </a:cxnLst>
                <a:rect l="0" t="0" r="0" b="0"/>
                <a:pathLst>
                  <a:path w="22" h="60">
                    <a:moveTo>
                      <a:pt x="0" y="58"/>
                    </a:moveTo>
                    <a:cubicBezTo>
                      <a:pt x="3" y="59"/>
                      <a:pt x="6" y="59"/>
                      <a:pt x="10" y="60"/>
                    </a:cubicBezTo>
                    <a:cubicBezTo>
                      <a:pt x="17" y="50"/>
                      <a:pt x="21" y="36"/>
                      <a:pt x="21" y="21"/>
                    </a:cubicBezTo>
                    <a:cubicBezTo>
                      <a:pt x="22" y="13"/>
                      <a:pt x="21" y="6"/>
                      <a:pt x="21" y="0"/>
                    </a:cubicBezTo>
                    <a:cubicBezTo>
                      <a:pt x="17" y="1"/>
                      <a:pt x="14" y="3"/>
                      <a:pt x="12" y="4"/>
                    </a:cubicBezTo>
                    <a:cubicBezTo>
                      <a:pt x="12" y="9"/>
                      <a:pt x="12" y="14"/>
                      <a:pt x="12" y="20"/>
                    </a:cubicBezTo>
                    <a:cubicBezTo>
                      <a:pt x="11" y="33"/>
                      <a:pt x="8" y="46"/>
                      <a:pt x="0" y="58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" name="íṩļíḓè"/>
              <p:cNvSpPr/>
              <p:nvPr/>
            </p:nvSpPr>
            <p:spPr>
              <a:xfrm>
                <a:off x="6755061" y="4892768"/>
                <a:ext cx="81136" cy="277990"/>
              </a:xfrm>
              <a:custGeom>
                <a:avLst/>
                <a:gdLst/>
                <a:ahLst/>
                <a:cxnLst>
                  <a:cxn ang="0">
                    <a:pos x="0" y="266870"/>
                  </a:cxn>
                  <a:cxn ang="0">
                    <a:pos x="33192" y="277990"/>
                  </a:cxn>
                  <a:cxn ang="0">
                    <a:pos x="77448" y="103782"/>
                  </a:cxn>
                  <a:cxn ang="0">
                    <a:pos x="59008" y="0"/>
                  </a:cxn>
                  <a:cxn ang="0">
                    <a:pos x="25816" y="11119"/>
                  </a:cxn>
                  <a:cxn ang="0">
                    <a:pos x="0" y="266870"/>
                  </a:cxn>
                </a:cxnLst>
                <a:rect l="0" t="0" r="0" b="0"/>
                <a:pathLst>
                  <a:path w="22" h="75">
                    <a:moveTo>
                      <a:pt x="0" y="72"/>
                    </a:moveTo>
                    <a:cubicBezTo>
                      <a:pt x="3" y="73"/>
                      <a:pt x="6" y="74"/>
                      <a:pt x="9" y="75"/>
                    </a:cubicBezTo>
                    <a:cubicBezTo>
                      <a:pt x="18" y="62"/>
                      <a:pt x="22" y="46"/>
                      <a:pt x="21" y="28"/>
                    </a:cubicBezTo>
                    <a:cubicBezTo>
                      <a:pt x="20" y="16"/>
                      <a:pt x="18" y="6"/>
                      <a:pt x="16" y="0"/>
                    </a:cubicBezTo>
                    <a:cubicBezTo>
                      <a:pt x="13" y="1"/>
                      <a:pt x="10" y="2"/>
                      <a:pt x="7" y="3"/>
                    </a:cubicBezTo>
                    <a:cubicBezTo>
                      <a:pt x="11" y="16"/>
                      <a:pt x="17" y="49"/>
                      <a:pt x="0" y="72"/>
                    </a:cubicBezTo>
                    <a:close/>
                  </a:path>
                </a:pathLst>
              </a:custGeom>
              <a:solidFill>
                <a:srgbClr val="93C3F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2" name="îs1îďé"/>
              <p:cNvSpPr/>
              <p:nvPr/>
            </p:nvSpPr>
            <p:spPr>
              <a:xfrm>
                <a:off x="4666815" y="3908499"/>
                <a:ext cx="2024402" cy="1270239"/>
              </a:xfrm>
              <a:custGeom>
                <a:avLst/>
                <a:gdLst/>
                <a:ahLst/>
                <a:cxnLst>
                  <a:cxn ang="0">
                    <a:pos x="1979746" y="976821"/>
                  </a:cxn>
                  <a:cxn ang="0">
                    <a:pos x="1879270" y="1244239"/>
                  </a:cxn>
                  <a:cxn ang="0">
                    <a:pos x="1015922" y="1028819"/>
                  </a:cxn>
                  <a:cxn ang="0">
                    <a:pos x="137689" y="464268"/>
                  </a:cxn>
                  <a:cxn ang="0">
                    <a:pos x="145131" y="70568"/>
                  </a:cxn>
                  <a:cxn ang="0">
                    <a:pos x="256771" y="29713"/>
                  </a:cxn>
                  <a:cxn ang="0">
                    <a:pos x="651232" y="118852"/>
                  </a:cxn>
                  <a:cxn ang="0">
                    <a:pos x="1343399" y="631405"/>
                  </a:cxn>
                  <a:cxn ang="0">
                    <a:pos x="1979746" y="976821"/>
                  </a:cxn>
                </a:cxnLst>
                <a:rect l="0" t="0" r="0" b="0"/>
                <a:pathLst>
                  <a:path w="544" h="342">
                    <a:moveTo>
                      <a:pt x="532" y="263"/>
                    </a:moveTo>
                    <a:cubicBezTo>
                      <a:pt x="544" y="326"/>
                      <a:pt x="505" y="335"/>
                      <a:pt x="505" y="335"/>
                    </a:cubicBezTo>
                    <a:cubicBezTo>
                      <a:pt x="505" y="335"/>
                      <a:pt x="448" y="342"/>
                      <a:pt x="273" y="277"/>
                    </a:cubicBezTo>
                    <a:cubicBezTo>
                      <a:pt x="172" y="239"/>
                      <a:pt x="79" y="180"/>
                      <a:pt x="37" y="125"/>
                    </a:cubicBezTo>
                    <a:cubicBezTo>
                      <a:pt x="5" y="84"/>
                      <a:pt x="0" y="46"/>
                      <a:pt x="39" y="19"/>
                    </a:cubicBezTo>
                    <a:cubicBezTo>
                      <a:pt x="48" y="13"/>
                      <a:pt x="59" y="9"/>
                      <a:pt x="69" y="8"/>
                    </a:cubicBezTo>
                    <a:cubicBezTo>
                      <a:pt x="117" y="0"/>
                      <a:pt x="175" y="32"/>
                      <a:pt x="175" y="32"/>
                    </a:cubicBezTo>
                    <a:cubicBezTo>
                      <a:pt x="292" y="89"/>
                      <a:pt x="263" y="108"/>
                      <a:pt x="361" y="170"/>
                    </a:cubicBezTo>
                    <a:cubicBezTo>
                      <a:pt x="417" y="206"/>
                      <a:pt x="532" y="263"/>
                      <a:pt x="532" y="263"/>
                    </a:cubicBezTo>
                    <a:close/>
                  </a:path>
                </a:pathLst>
              </a:custGeom>
              <a:solidFill>
                <a:srgbClr val="2A81EA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3" name="ïşḻïḋé"/>
              <p:cNvSpPr/>
              <p:nvPr/>
            </p:nvSpPr>
            <p:spPr>
              <a:xfrm>
                <a:off x="4666815" y="3937761"/>
                <a:ext cx="275330" cy="434941"/>
              </a:xfrm>
              <a:custGeom>
                <a:avLst/>
                <a:gdLst/>
                <a:ahLst/>
                <a:cxnLst>
                  <a:cxn ang="0">
                    <a:pos x="256726" y="0"/>
                  </a:cxn>
                  <a:cxn ang="0">
                    <a:pos x="137665" y="434941"/>
                  </a:cxn>
                  <a:cxn ang="0">
                    <a:pos x="145106" y="40891"/>
                  </a:cxn>
                  <a:cxn ang="0">
                    <a:pos x="256726" y="0"/>
                  </a:cxn>
                </a:cxnLst>
                <a:rect l="0" t="0" r="0" b="0"/>
                <a:pathLst>
                  <a:path w="74" h="117">
                    <a:moveTo>
                      <a:pt x="69" y="0"/>
                    </a:moveTo>
                    <a:cubicBezTo>
                      <a:pt x="71" y="21"/>
                      <a:pt x="74" y="91"/>
                      <a:pt x="37" y="117"/>
                    </a:cubicBezTo>
                    <a:cubicBezTo>
                      <a:pt x="5" y="76"/>
                      <a:pt x="0" y="38"/>
                      <a:pt x="39" y="11"/>
                    </a:cubicBezTo>
                    <a:cubicBezTo>
                      <a:pt x="48" y="5"/>
                      <a:pt x="59" y="1"/>
                      <a:pt x="69" y="0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4" name="ïṡļïḋé"/>
              <p:cNvSpPr/>
              <p:nvPr/>
            </p:nvSpPr>
            <p:spPr>
              <a:xfrm>
                <a:off x="5281318" y="4097372"/>
                <a:ext cx="1343394" cy="855250"/>
              </a:xfrm>
              <a:custGeom>
                <a:avLst/>
                <a:gdLst/>
                <a:ahLst/>
                <a:cxnLst>
                  <a:cxn ang="0">
                    <a:pos x="1335951" y="855250"/>
                  </a:cxn>
                  <a:cxn ang="0">
                    <a:pos x="595410" y="494557"/>
                  </a:cxn>
                  <a:cxn ang="0">
                    <a:pos x="26049" y="111554"/>
                  </a:cxn>
                  <a:cxn ang="0">
                    <a:pos x="11163" y="33466"/>
                  </a:cxn>
                  <a:cxn ang="0">
                    <a:pos x="100475" y="0"/>
                  </a:cxn>
                  <a:cxn ang="0">
                    <a:pos x="111639" y="11155"/>
                  </a:cxn>
                  <a:cxn ang="0">
                    <a:pos x="100475" y="22310"/>
                  </a:cxn>
                  <a:cxn ang="0">
                    <a:pos x="29770" y="40903"/>
                  </a:cxn>
                  <a:cxn ang="0">
                    <a:pos x="44655" y="100398"/>
                  </a:cxn>
                  <a:cxn ang="0">
                    <a:pos x="606574" y="479683"/>
                  </a:cxn>
                  <a:cxn ang="0">
                    <a:pos x="1343394" y="836657"/>
                  </a:cxn>
                  <a:cxn ang="0">
                    <a:pos x="1335951" y="855250"/>
                  </a:cxn>
                </a:cxnLst>
                <a:rect l="0" t="0" r="0" b="0"/>
                <a:pathLst>
                  <a:path w="361" h="230">
                    <a:moveTo>
                      <a:pt x="359" y="230"/>
                    </a:moveTo>
                    <a:cubicBezTo>
                      <a:pt x="323" y="220"/>
                      <a:pt x="248" y="184"/>
                      <a:pt x="160" y="133"/>
                    </a:cubicBezTo>
                    <a:cubicBezTo>
                      <a:pt x="94" y="95"/>
                      <a:pt x="18" y="46"/>
                      <a:pt x="7" y="30"/>
                    </a:cubicBezTo>
                    <a:cubicBezTo>
                      <a:pt x="2" y="21"/>
                      <a:pt x="0" y="14"/>
                      <a:pt x="3" y="9"/>
                    </a:cubicBezTo>
                    <a:cubicBezTo>
                      <a:pt x="8" y="1"/>
                      <a:pt x="21" y="0"/>
                      <a:pt x="27" y="0"/>
                    </a:cubicBezTo>
                    <a:cubicBezTo>
                      <a:pt x="29" y="0"/>
                      <a:pt x="30" y="2"/>
                      <a:pt x="30" y="3"/>
                    </a:cubicBezTo>
                    <a:cubicBezTo>
                      <a:pt x="30" y="5"/>
                      <a:pt x="29" y="6"/>
                      <a:pt x="27" y="6"/>
                    </a:cubicBezTo>
                    <a:cubicBezTo>
                      <a:pt x="21" y="5"/>
                      <a:pt x="11" y="6"/>
                      <a:pt x="8" y="11"/>
                    </a:cubicBezTo>
                    <a:cubicBezTo>
                      <a:pt x="5" y="15"/>
                      <a:pt x="9" y="22"/>
                      <a:pt x="12" y="27"/>
                    </a:cubicBezTo>
                    <a:cubicBezTo>
                      <a:pt x="21" y="40"/>
                      <a:pt x="84" y="83"/>
                      <a:pt x="163" y="129"/>
                    </a:cubicBezTo>
                    <a:cubicBezTo>
                      <a:pt x="230" y="168"/>
                      <a:pt x="318" y="214"/>
                      <a:pt x="361" y="225"/>
                    </a:cubicBezTo>
                    <a:lnTo>
                      <a:pt x="359" y="230"/>
                    </a:ln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5" name="îśļïde"/>
              <p:cNvSpPr/>
              <p:nvPr/>
            </p:nvSpPr>
            <p:spPr>
              <a:xfrm>
                <a:off x="6471752" y="4844885"/>
                <a:ext cx="238087" cy="367106"/>
              </a:xfrm>
              <a:custGeom>
                <a:avLst/>
                <a:gdLst/>
                <a:ahLst/>
                <a:cxnLst>
                  <a:cxn ang="0">
                    <a:pos x="122763" y="11124"/>
                  </a:cxn>
                  <a:cxn ang="0">
                    <a:pos x="0" y="322608"/>
                  </a:cxn>
                  <a:cxn ang="0">
                    <a:pos x="111603" y="337440"/>
                  </a:cxn>
                  <a:cxn ang="0">
                    <a:pos x="208326" y="25956"/>
                  </a:cxn>
                  <a:cxn ang="0">
                    <a:pos x="122763" y="11124"/>
                  </a:cxn>
                </a:cxnLst>
                <a:rect l="0" t="0" r="0" b="0"/>
                <a:pathLst>
                  <a:path w="64" h="99">
                    <a:moveTo>
                      <a:pt x="33" y="3"/>
                    </a:moveTo>
                    <a:cubicBezTo>
                      <a:pt x="28" y="35"/>
                      <a:pt x="19" y="65"/>
                      <a:pt x="0" y="87"/>
                    </a:cubicBezTo>
                    <a:cubicBezTo>
                      <a:pt x="0" y="87"/>
                      <a:pt x="16" y="99"/>
                      <a:pt x="30" y="91"/>
                    </a:cubicBezTo>
                    <a:cubicBezTo>
                      <a:pt x="41" y="85"/>
                      <a:pt x="64" y="34"/>
                      <a:pt x="56" y="7"/>
                    </a:cubicBezTo>
                    <a:cubicBezTo>
                      <a:pt x="47" y="2"/>
                      <a:pt x="39" y="0"/>
                      <a:pt x="33" y="3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6" name="ïšlîḓé"/>
              <p:cNvSpPr/>
              <p:nvPr/>
            </p:nvSpPr>
            <p:spPr>
              <a:xfrm>
                <a:off x="6672595" y="2545154"/>
                <a:ext cx="666377" cy="1657296"/>
              </a:xfrm>
              <a:custGeom>
                <a:avLst/>
                <a:gdLst/>
                <a:ahLst/>
                <a:cxnLst>
                  <a:cxn ang="0">
                    <a:pos x="577030" y="1386034"/>
                  </a:cxn>
                  <a:cxn ang="0">
                    <a:pos x="409505" y="1519807"/>
                  </a:cxn>
                  <a:cxn ang="0">
                    <a:pos x="40950" y="1363739"/>
                  </a:cxn>
                  <a:cxn ang="0">
                    <a:pos x="119128" y="672579"/>
                  </a:cxn>
                  <a:cxn ang="0">
                    <a:pos x="0" y="0"/>
                  </a:cxn>
                  <a:cxn ang="0">
                    <a:pos x="584475" y="888102"/>
                  </a:cxn>
                  <a:cxn ang="0">
                    <a:pos x="621703" y="1021875"/>
                  </a:cxn>
                  <a:cxn ang="0">
                    <a:pos x="577030" y="1386034"/>
                  </a:cxn>
                </a:cxnLst>
                <a:rect l="0" t="0" r="0" b="0"/>
                <a:pathLst>
                  <a:path w="179" h="446">
                    <a:moveTo>
                      <a:pt x="155" y="373"/>
                    </a:moveTo>
                    <a:cubicBezTo>
                      <a:pt x="142" y="390"/>
                      <a:pt x="124" y="399"/>
                      <a:pt x="110" y="409"/>
                    </a:cubicBezTo>
                    <a:cubicBezTo>
                      <a:pt x="75" y="432"/>
                      <a:pt x="6" y="446"/>
                      <a:pt x="11" y="367"/>
                    </a:cubicBezTo>
                    <a:cubicBezTo>
                      <a:pt x="16" y="288"/>
                      <a:pt x="76" y="320"/>
                      <a:pt x="32" y="181"/>
                    </a:cubicBezTo>
                    <a:cubicBezTo>
                      <a:pt x="13" y="122"/>
                      <a:pt x="0" y="0"/>
                      <a:pt x="0" y="0"/>
                    </a:cubicBezTo>
                    <a:cubicBezTo>
                      <a:pt x="0" y="0"/>
                      <a:pt x="99" y="69"/>
                      <a:pt x="157" y="239"/>
                    </a:cubicBezTo>
                    <a:cubicBezTo>
                      <a:pt x="162" y="252"/>
                      <a:pt x="165" y="264"/>
                      <a:pt x="167" y="275"/>
                    </a:cubicBezTo>
                    <a:cubicBezTo>
                      <a:pt x="179" y="325"/>
                      <a:pt x="170" y="354"/>
                      <a:pt x="155" y="373"/>
                    </a:cubicBezTo>
                    <a:close/>
                  </a:path>
                </a:pathLst>
              </a:custGeom>
              <a:solidFill>
                <a:srgbClr val="F2433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7" name="ísľiḓe"/>
              <p:cNvSpPr/>
              <p:nvPr/>
            </p:nvSpPr>
            <p:spPr>
              <a:xfrm>
                <a:off x="7171381" y="3566665"/>
                <a:ext cx="167592" cy="364446"/>
              </a:xfrm>
              <a:custGeom>
                <a:avLst/>
                <a:gdLst/>
                <a:ahLst/>
                <a:cxnLst>
                  <a:cxn ang="0">
                    <a:pos x="78209" y="364446"/>
                  </a:cxn>
                  <a:cxn ang="0">
                    <a:pos x="122900" y="0"/>
                  </a:cxn>
                  <a:cxn ang="0">
                    <a:pos x="78209" y="364446"/>
                  </a:cxn>
                </a:cxnLst>
                <a:rect l="0" t="0" r="0" b="0"/>
                <a:pathLst>
                  <a:path w="45" h="98">
                    <a:moveTo>
                      <a:pt x="21" y="98"/>
                    </a:moveTo>
                    <a:cubicBezTo>
                      <a:pt x="0" y="60"/>
                      <a:pt x="18" y="23"/>
                      <a:pt x="33" y="0"/>
                    </a:cubicBezTo>
                    <a:cubicBezTo>
                      <a:pt x="45" y="50"/>
                      <a:pt x="36" y="79"/>
                      <a:pt x="21" y="98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8" name="îṥḻíḑè"/>
              <p:cNvSpPr/>
              <p:nvPr/>
            </p:nvSpPr>
            <p:spPr>
              <a:xfrm>
                <a:off x="6691217" y="3556025"/>
                <a:ext cx="275330" cy="404348"/>
              </a:xfrm>
              <a:custGeom>
                <a:avLst/>
                <a:gdLst/>
                <a:ahLst/>
                <a:cxnLst>
                  <a:cxn ang="0">
                    <a:pos x="22324" y="404348"/>
                  </a:cxn>
                  <a:cxn ang="0">
                    <a:pos x="11162" y="400638"/>
                  </a:cxn>
                  <a:cxn ang="0">
                    <a:pos x="26044" y="255963"/>
                  </a:cxn>
                  <a:cxn ang="0">
                    <a:pos x="260447" y="0"/>
                  </a:cxn>
                  <a:cxn ang="0">
                    <a:pos x="271609" y="3709"/>
                  </a:cxn>
                  <a:cxn ang="0">
                    <a:pos x="267888" y="14838"/>
                  </a:cxn>
                  <a:cxn ang="0">
                    <a:pos x="40927" y="263382"/>
                  </a:cxn>
                  <a:cxn ang="0">
                    <a:pos x="29765" y="396928"/>
                  </a:cxn>
                  <a:cxn ang="0">
                    <a:pos x="22324" y="404348"/>
                  </a:cxn>
                </a:cxnLst>
                <a:rect l="0" t="0" r="0" b="0"/>
                <a:pathLst>
                  <a:path w="74" h="109">
                    <a:moveTo>
                      <a:pt x="6" y="109"/>
                    </a:moveTo>
                    <a:cubicBezTo>
                      <a:pt x="5" y="109"/>
                      <a:pt x="4" y="109"/>
                      <a:pt x="3" y="108"/>
                    </a:cubicBezTo>
                    <a:cubicBezTo>
                      <a:pt x="3" y="107"/>
                      <a:pt x="0" y="91"/>
                      <a:pt x="7" y="69"/>
                    </a:cubicBezTo>
                    <a:cubicBezTo>
                      <a:pt x="13" y="50"/>
                      <a:pt x="29" y="22"/>
                      <a:pt x="70" y="0"/>
                    </a:cubicBezTo>
                    <a:cubicBezTo>
                      <a:pt x="71" y="0"/>
                      <a:pt x="73" y="0"/>
                      <a:pt x="73" y="1"/>
                    </a:cubicBezTo>
                    <a:cubicBezTo>
                      <a:pt x="74" y="2"/>
                      <a:pt x="73" y="4"/>
                      <a:pt x="72" y="4"/>
                    </a:cubicBezTo>
                    <a:cubicBezTo>
                      <a:pt x="32" y="25"/>
                      <a:pt x="17" y="52"/>
                      <a:pt x="11" y="71"/>
                    </a:cubicBezTo>
                    <a:cubicBezTo>
                      <a:pt x="5" y="91"/>
                      <a:pt x="8" y="106"/>
                      <a:pt x="8" y="107"/>
                    </a:cubicBezTo>
                    <a:cubicBezTo>
                      <a:pt x="8" y="108"/>
                      <a:pt x="8" y="109"/>
                      <a:pt x="6" y="109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9" name="îṣļïḓe"/>
              <p:cNvSpPr/>
              <p:nvPr/>
            </p:nvSpPr>
            <p:spPr>
              <a:xfrm>
                <a:off x="6836197" y="3504151"/>
                <a:ext cx="67835" cy="137000"/>
              </a:xfrm>
              <a:custGeom>
                <a:avLst/>
                <a:gdLst/>
                <a:ahLst/>
                <a:cxnLst>
                  <a:cxn ang="0">
                    <a:pos x="11305" y="137000"/>
                  </a:cxn>
                  <a:cxn ang="0">
                    <a:pos x="7537" y="137000"/>
                  </a:cxn>
                  <a:cxn ang="0">
                    <a:pos x="0" y="125891"/>
                  </a:cxn>
                  <a:cxn ang="0">
                    <a:pos x="48991" y="3702"/>
                  </a:cxn>
                  <a:cxn ang="0">
                    <a:pos x="60297" y="0"/>
                  </a:cxn>
                  <a:cxn ang="0">
                    <a:pos x="64066" y="11108"/>
                  </a:cxn>
                  <a:cxn ang="0">
                    <a:pos x="18843" y="133297"/>
                  </a:cxn>
                  <a:cxn ang="0">
                    <a:pos x="11305" y="137000"/>
                  </a:cxn>
                </a:cxnLst>
                <a:rect l="0" t="0" r="0" b="0"/>
                <a:pathLst>
                  <a:path w="18" h="37">
                    <a:moveTo>
                      <a:pt x="3" y="37"/>
                    </a:moveTo>
                    <a:cubicBezTo>
                      <a:pt x="2" y="37"/>
                      <a:pt x="2" y="37"/>
                      <a:pt x="2" y="37"/>
                    </a:cubicBezTo>
                    <a:cubicBezTo>
                      <a:pt x="0" y="37"/>
                      <a:pt x="0" y="35"/>
                      <a:pt x="0" y="34"/>
                    </a:cubicBezTo>
                    <a:cubicBezTo>
                      <a:pt x="8" y="11"/>
                      <a:pt x="13" y="2"/>
                      <a:pt x="13" y="1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1"/>
                      <a:pt x="18" y="2"/>
                      <a:pt x="17" y="3"/>
                    </a:cubicBezTo>
                    <a:cubicBezTo>
                      <a:pt x="17" y="3"/>
                      <a:pt x="12" y="13"/>
                      <a:pt x="5" y="36"/>
                    </a:cubicBezTo>
                    <a:cubicBezTo>
                      <a:pt x="4" y="37"/>
                      <a:pt x="3" y="37"/>
                      <a:pt x="3" y="37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0" name="íṣlïḓè"/>
              <p:cNvSpPr/>
              <p:nvPr/>
            </p:nvSpPr>
            <p:spPr>
              <a:xfrm>
                <a:off x="6614071" y="3013347"/>
                <a:ext cx="252718" cy="590561"/>
              </a:xfrm>
              <a:custGeom>
                <a:avLst/>
                <a:gdLst/>
                <a:ahLst/>
                <a:cxnLst>
                  <a:cxn ang="0">
                    <a:pos x="241568" y="590561"/>
                  </a:cxn>
                  <a:cxn ang="0">
                    <a:pos x="234135" y="583132"/>
                  </a:cxn>
                  <a:cxn ang="0">
                    <a:pos x="0" y="14856"/>
                  </a:cxn>
                  <a:cxn ang="0">
                    <a:pos x="3716" y="3714"/>
                  </a:cxn>
                  <a:cxn ang="0">
                    <a:pos x="14865" y="7428"/>
                  </a:cxn>
                  <a:cxn ang="0">
                    <a:pos x="252718" y="583132"/>
                  </a:cxn>
                  <a:cxn ang="0">
                    <a:pos x="241568" y="590561"/>
                  </a:cxn>
                </a:cxnLst>
                <a:rect l="0" t="0" r="0" b="0"/>
                <a:pathLst>
                  <a:path w="68" h="159">
                    <a:moveTo>
                      <a:pt x="65" y="159"/>
                    </a:moveTo>
                    <a:cubicBezTo>
                      <a:pt x="64" y="159"/>
                      <a:pt x="63" y="158"/>
                      <a:pt x="63" y="157"/>
                    </a:cubicBezTo>
                    <a:cubicBezTo>
                      <a:pt x="63" y="110"/>
                      <a:pt x="1" y="5"/>
                      <a:pt x="0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4" y="1"/>
                      <a:pt x="4" y="2"/>
                    </a:cubicBezTo>
                    <a:cubicBezTo>
                      <a:pt x="7" y="6"/>
                      <a:pt x="68" y="109"/>
                      <a:pt x="68" y="157"/>
                    </a:cubicBezTo>
                    <a:cubicBezTo>
                      <a:pt x="68" y="158"/>
                      <a:pt x="67" y="159"/>
                      <a:pt x="65" y="159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1" name="ïš1iḓê"/>
              <p:cNvSpPr/>
              <p:nvPr/>
            </p:nvSpPr>
            <p:spPr>
              <a:xfrm>
                <a:off x="6572839" y="3098473"/>
                <a:ext cx="130349" cy="63844"/>
              </a:xfrm>
              <a:custGeom>
                <a:avLst/>
                <a:gdLst/>
                <a:ahLst/>
                <a:cxnLst>
                  <a:cxn ang="0">
                    <a:pos x="119176" y="63844"/>
                  </a:cxn>
                  <a:cxn ang="0">
                    <a:pos x="115451" y="60088"/>
                  </a:cxn>
                  <a:cxn ang="0">
                    <a:pos x="7448" y="18777"/>
                  </a:cxn>
                  <a:cxn ang="0">
                    <a:pos x="3724" y="7511"/>
                  </a:cxn>
                  <a:cxn ang="0">
                    <a:pos x="14897" y="0"/>
                  </a:cxn>
                  <a:cxn ang="0">
                    <a:pos x="126624" y="48821"/>
                  </a:cxn>
                  <a:cxn ang="0">
                    <a:pos x="126624" y="60088"/>
                  </a:cxn>
                  <a:cxn ang="0">
                    <a:pos x="119176" y="63844"/>
                  </a:cxn>
                </a:cxnLst>
                <a:rect l="0" t="0" r="0" b="0"/>
                <a:pathLst>
                  <a:path w="35" h="17">
                    <a:moveTo>
                      <a:pt x="32" y="17"/>
                    </a:moveTo>
                    <a:cubicBezTo>
                      <a:pt x="32" y="17"/>
                      <a:pt x="31" y="17"/>
                      <a:pt x="31" y="16"/>
                    </a:cubicBezTo>
                    <a:cubicBezTo>
                      <a:pt x="23" y="10"/>
                      <a:pt x="3" y="5"/>
                      <a:pt x="2" y="5"/>
                    </a:cubicBezTo>
                    <a:cubicBezTo>
                      <a:pt x="1" y="5"/>
                      <a:pt x="0" y="3"/>
                      <a:pt x="1" y="2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5" y="1"/>
                      <a:pt x="25" y="6"/>
                      <a:pt x="34" y="13"/>
                    </a:cubicBezTo>
                    <a:cubicBezTo>
                      <a:pt x="35" y="13"/>
                      <a:pt x="35" y="15"/>
                      <a:pt x="34" y="16"/>
                    </a:cubicBezTo>
                    <a:cubicBezTo>
                      <a:pt x="34" y="16"/>
                      <a:pt x="33" y="17"/>
                      <a:pt x="32" y="17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2" name="íṩlíḍe"/>
              <p:cNvSpPr/>
              <p:nvPr/>
            </p:nvSpPr>
            <p:spPr>
              <a:xfrm>
                <a:off x="6579489" y="3908499"/>
                <a:ext cx="405679" cy="563960"/>
              </a:xfrm>
              <a:custGeom>
                <a:avLst/>
                <a:gdLst/>
                <a:ahLst/>
                <a:cxnLst>
                  <a:cxn ang="0">
                    <a:pos x="7443" y="482334"/>
                  </a:cxn>
                  <a:cxn ang="0">
                    <a:pos x="11165" y="526857"/>
                  </a:cxn>
                  <a:cxn ang="0">
                    <a:pos x="33496" y="541698"/>
                  </a:cxn>
                  <a:cxn ang="0">
                    <a:pos x="37218" y="519436"/>
                  </a:cxn>
                  <a:cxn ang="0">
                    <a:pos x="52105" y="378446"/>
                  </a:cxn>
                  <a:cxn ang="0">
                    <a:pos x="81880" y="300531"/>
                  </a:cxn>
                  <a:cxn ang="0">
                    <a:pos x="66992" y="356185"/>
                  </a:cxn>
                  <a:cxn ang="0">
                    <a:pos x="66992" y="448941"/>
                  </a:cxn>
                  <a:cxn ang="0">
                    <a:pos x="70714" y="508306"/>
                  </a:cxn>
                  <a:cxn ang="0">
                    <a:pos x="70714" y="508306"/>
                  </a:cxn>
                  <a:cxn ang="0">
                    <a:pos x="96767" y="526857"/>
                  </a:cxn>
                  <a:cxn ang="0">
                    <a:pos x="107932" y="493465"/>
                  </a:cxn>
                  <a:cxn ang="0">
                    <a:pos x="115376" y="382157"/>
                  </a:cxn>
                  <a:cxn ang="0">
                    <a:pos x="141429" y="319082"/>
                  </a:cxn>
                  <a:cxn ang="0">
                    <a:pos x="130263" y="371026"/>
                  </a:cxn>
                  <a:cxn ang="0">
                    <a:pos x="126542" y="482334"/>
                  </a:cxn>
                  <a:cxn ang="0">
                    <a:pos x="141429" y="489754"/>
                  </a:cxn>
                  <a:cxn ang="0">
                    <a:pos x="167482" y="448941"/>
                  </a:cxn>
                  <a:cxn ang="0">
                    <a:pos x="178647" y="389577"/>
                  </a:cxn>
                  <a:cxn ang="0">
                    <a:pos x="197256" y="330213"/>
                  </a:cxn>
                  <a:cxn ang="0">
                    <a:pos x="186091" y="430390"/>
                  </a:cxn>
                  <a:cxn ang="0">
                    <a:pos x="204700" y="437811"/>
                  </a:cxn>
                  <a:cxn ang="0">
                    <a:pos x="253084" y="319082"/>
                  </a:cxn>
                  <a:cxn ang="0">
                    <a:pos x="253084" y="315372"/>
                  </a:cxn>
                  <a:cxn ang="0">
                    <a:pos x="253084" y="315372"/>
                  </a:cxn>
                  <a:cxn ang="0">
                    <a:pos x="253084" y="307951"/>
                  </a:cxn>
                  <a:cxn ang="0">
                    <a:pos x="253084" y="307951"/>
                  </a:cxn>
                  <a:cxn ang="0">
                    <a:pos x="271693" y="244877"/>
                  </a:cxn>
                  <a:cxn ang="0">
                    <a:pos x="334964" y="178092"/>
                  </a:cxn>
                  <a:cxn ang="0">
                    <a:pos x="282858" y="0"/>
                  </a:cxn>
                  <a:cxn ang="0">
                    <a:pos x="197256" y="25971"/>
                  </a:cxn>
                  <a:cxn ang="0">
                    <a:pos x="141429" y="74205"/>
                  </a:cxn>
                  <a:cxn ang="0">
                    <a:pos x="141429" y="74205"/>
                  </a:cxn>
                  <a:cxn ang="0">
                    <a:pos x="52105" y="207774"/>
                  </a:cxn>
                  <a:cxn ang="0">
                    <a:pos x="7443" y="367316"/>
                  </a:cxn>
                  <a:cxn ang="0">
                    <a:pos x="7443" y="482334"/>
                  </a:cxn>
                </a:cxnLst>
                <a:rect l="0" t="0" r="0" b="0"/>
                <a:pathLst>
                  <a:path w="109" h="152">
                    <a:moveTo>
                      <a:pt x="2" y="130"/>
                    </a:moveTo>
                    <a:cubicBezTo>
                      <a:pt x="2" y="134"/>
                      <a:pt x="2" y="138"/>
                      <a:pt x="3" y="142"/>
                    </a:cubicBezTo>
                    <a:cubicBezTo>
                      <a:pt x="4" y="148"/>
                      <a:pt x="5" y="152"/>
                      <a:pt x="9" y="146"/>
                    </a:cubicBezTo>
                    <a:cubicBezTo>
                      <a:pt x="9" y="144"/>
                      <a:pt x="10" y="143"/>
                      <a:pt x="10" y="140"/>
                    </a:cubicBezTo>
                    <a:cubicBezTo>
                      <a:pt x="13" y="128"/>
                      <a:pt x="12" y="107"/>
                      <a:pt x="14" y="102"/>
                    </a:cubicBezTo>
                    <a:cubicBezTo>
                      <a:pt x="15" y="97"/>
                      <a:pt x="21" y="81"/>
                      <a:pt x="22" y="81"/>
                    </a:cubicBezTo>
                    <a:cubicBezTo>
                      <a:pt x="22" y="81"/>
                      <a:pt x="19" y="91"/>
                      <a:pt x="18" y="96"/>
                    </a:cubicBezTo>
                    <a:cubicBezTo>
                      <a:pt x="18" y="102"/>
                      <a:pt x="18" y="108"/>
                      <a:pt x="18" y="121"/>
                    </a:cubicBezTo>
                    <a:cubicBezTo>
                      <a:pt x="18" y="127"/>
                      <a:pt x="19" y="133"/>
                      <a:pt x="19" y="137"/>
                    </a:cubicBezTo>
                    <a:cubicBezTo>
                      <a:pt x="19" y="137"/>
                      <a:pt x="19" y="137"/>
                      <a:pt x="19" y="137"/>
                    </a:cubicBezTo>
                    <a:cubicBezTo>
                      <a:pt x="20" y="143"/>
                      <a:pt x="22" y="146"/>
                      <a:pt x="26" y="142"/>
                    </a:cubicBezTo>
                    <a:cubicBezTo>
                      <a:pt x="27" y="140"/>
                      <a:pt x="28" y="137"/>
                      <a:pt x="29" y="133"/>
                    </a:cubicBezTo>
                    <a:cubicBezTo>
                      <a:pt x="31" y="122"/>
                      <a:pt x="30" y="108"/>
                      <a:pt x="31" y="103"/>
                    </a:cubicBezTo>
                    <a:cubicBezTo>
                      <a:pt x="32" y="97"/>
                      <a:pt x="37" y="86"/>
                      <a:pt x="38" y="86"/>
                    </a:cubicBezTo>
                    <a:cubicBezTo>
                      <a:pt x="36" y="92"/>
                      <a:pt x="36" y="92"/>
                      <a:pt x="35" y="100"/>
                    </a:cubicBezTo>
                    <a:cubicBezTo>
                      <a:pt x="34" y="106"/>
                      <a:pt x="33" y="122"/>
                      <a:pt x="34" y="130"/>
                    </a:cubicBezTo>
                    <a:cubicBezTo>
                      <a:pt x="35" y="133"/>
                      <a:pt x="36" y="134"/>
                      <a:pt x="38" y="132"/>
                    </a:cubicBezTo>
                    <a:cubicBezTo>
                      <a:pt x="41" y="130"/>
                      <a:pt x="43" y="126"/>
                      <a:pt x="45" y="121"/>
                    </a:cubicBezTo>
                    <a:cubicBezTo>
                      <a:pt x="46" y="116"/>
                      <a:pt x="47" y="111"/>
                      <a:pt x="48" y="105"/>
                    </a:cubicBezTo>
                    <a:cubicBezTo>
                      <a:pt x="49" y="95"/>
                      <a:pt x="53" y="89"/>
                      <a:pt x="53" y="89"/>
                    </a:cubicBezTo>
                    <a:cubicBezTo>
                      <a:pt x="51" y="100"/>
                      <a:pt x="50" y="111"/>
                      <a:pt x="50" y="116"/>
                    </a:cubicBezTo>
                    <a:cubicBezTo>
                      <a:pt x="51" y="120"/>
                      <a:pt x="52" y="121"/>
                      <a:pt x="55" y="118"/>
                    </a:cubicBezTo>
                    <a:cubicBezTo>
                      <a:pt x="60" y="113"/>
                      <a:pt x="66" y="93"/>
                      <a:pt x="68" y="86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8" y="85"/>
                      <a:pt x="68" y="85"/>
                      <a:pt x="68" y="85"/>
                    </a:cubicBezTo>
                    <a:cubicBezTo>
                      <a:pt x="68" y="84"/>
                      <a:pt x="68" y="83"/>
                      <a:pt x="68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70" y="77"/>
                      <a:pt x="71" y="71"/>
                      <a:pt x="73" y="66"/>
                    </a:cubicBezTo>
                    <a:cubicBezTo>
                      <a:pt x="76" y="57"/>
                      <a:pt x="81" y="51"/>
                      <a:pt x="90" y="48"/>
                    </a:cubicBezTo>
                    <a:cubicBezTo>
                      <a:pt x="109" y="40"/>
                      <a:pt x="103" y="3"/>
                      <a:pt x="76" y="0"/>
                    </a:cubicBezTo>
                    <a:cubicBezTo>
                      <a:pt x="68" y="0"/>
                      <a:pt x="60" y="2"/>
                      <a:pt x="53" y="7"/>
                    </a:cubicBezTo>
                    <a:cubicBezTo>
                      <a:pt x="49" y="11"/>
                      <a:pt x="44" y="15"/>
                      <a:pt x="3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7" y="20"/>
                      <a:pt x="19" y="43"/>
                      <a:pt x="14" y="56"/>
                    </a:cubicBezTo>
                    <a:cubicBezTo>
                      <a:pt x="8" y="70"/>
                      <a:pt x="3" y="93"/>
                      <a:pt x="2" y="99"/>
                    </a:cubicBezTo>
                    <a:cubicBezTo>
                      <a:pt x="1" y="105"/>
                      <a:pt x="0" y="118"/>
                      <a:pt x="2" y="130"/>
                    </a:cubicBezTo>
                    <a:close/>
                  </a:path>
                </a:pathLst>
              </a:custGeom>
              <a:solidFill>
                <a:srgbClr val="FBB99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3" name="iṧļíḋé"/>
              <p:cNvSpPr/>
              <p:nvPr/>
            </p:nvSpPr>
            <p:spPr>
              <a:xfrm>
                <a:off x="4883620" y="2623629"/>
                <a:ext cx="662386" cy="1659956"/>
              </a:xfrm>
              <a:custGeom>
                <a:avLst/>
                <a:gdLst/>
                <a:ahLst/>
                <a:cxnLst>
                  <a:cxn ang="0">
                    <a:pos x="89310" y="1388866"/>
                  </a:cxn>
                  <a:cxn ang="0">
                    <a:pos x="256767" y="1522554"/>
                  </a:cxn>
                  <a:cxn ang="0">
                    <a:pos x="625173" y="1366585"/>
                  </a:cxn>
                  <a:cxn ang="0">
                    <a:pos x="547026" y="675865"/>
                  </a:cxn>
                  <a:cxn ang="0">
                    <a:pos x="662386" y="0"/>
                  </a:cxn>
                  <a:cxn ang="0">
                    <a:pos x="81867" y="887537"/>
                  </a:cxn>
                  <a:cxn ang="0">
                    <a:pos x="40933" y="1024939"/>
                  </a:cxn>
                  <a:cxn ang="0">
                    <a:pos x="89310" y="1388866"/>
                  </a:cxn>
                </a:cxnLst>
                <a:rect l="0" t="0" r="0" b="0"/>
                <a:pathLst>
                  <a:path w="178" h="447">
                    <a:moveTo>
                      <a:pt x="24" y="374"/>
                    </a:moveTo>
                    <a:cubicBezTo>
                      <a:pt x="37" y="391"/>
                      <a:pt x="55" y="400"/>
                      <a:pt x="69" y="410"/>
                    </a:cubicBezTo>
                    <a:cubicBezTo>
                      <a:pt x="103" y="433"/>
                      <a:pt x="173" y="447"/>
                      <a:pt x="168" y="368"/>
                    </a:cubicBezTo>
                    <a:cubicBezTo>
                      <a:pt x="163" y="289"/>
                      <a:pt x="103" y="321"/>
                      <a:pt x="147" y="182"/>
                    </a:cubicBezTo>
                    <a:cubicBezTo>
                      <a:pt x="165" y="123"/>
                      <a:pt x="178" y="0"/>
                      <a:pt x="178" y="0"/>
                    </a:cubicBezTo>
                    <a:cubicBezTo>
                      <a:pt x="178" y="0"/>
                      <a:pt x="80" y="69"/>
                      <a:pt x="22" y="239"/>
                    </a:cubicBezTo>
                    <a:cubicBezTo>
                      <a:pt x="17" y="253"/>
                      <a:pt x="14" y="265"/>
                      <a:pt x="11" y="276"/>
                    </a:cubicBezTo>
                    <a:cubicBezTo>
                      <a:pt x="0" y="326"/>
                      <a:pt x="9" y="355"/>
                      <a:pt x="24" y="374"/>
                    </a:cubicBezTo>
                    <a:close/>
                  </a:path>
                </a:pathLst>
              </a:custGeom>
              <a:solidFill>
                <a:srgbClr val="F2433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4" name="ï$ḷiḋè"/>
              <p:cNvSpPr/>
              <p:nvPr/>
            </p:nvSpPr>
            <p:spPr>
              <a:xfrm>
                <a:off x="4883620" y="3649131"/>
                <a:ext cx="166262" cy="363116"/>
              </a:xfrm>
              <a:custGeom>
                <a:avLst/>
                <a:gdLst/>
                <a:ahLst/>
                <a:cxnLst>
                  <a:cxn ang="0">
                    <a:pos x="88673" y="363116"/>
                  </a:cxn>
                  <a:cxn ang="0">
                    <a:pos x="40641" y="0"/>
                  </a:cxn>
                  <a:cxn ang="0">
                    <a:pos x="88673" y="363116"/>
                  </a:cxn>
                </a:cxnLst>
                <a:rect l="0" t="0" r="0" b="0"/>
                <a:pathLst>
                  <a:path w="45" h="98">
                    <a:moveTo>
                      <a:pt x="24" y="98"/>
                    </a:moveTo>
                    <a:cubicBezTo>
                      <a:pt x="45" y="60"/>
                      <a:pt x="27" y="22"/>
                      <a:pt x="11" y="0"/>
                    </a:cubicBezTo>
                    <a:cubicBezTo>
                      <a:pt x="0" y="50"/>
                      <a:pt x="9" y="79"/>
                      <a:pt x="24" y="98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5" name="íš1iḋe"/>
              <p:cNvSpPr/>
              <p:nvPr/>
            </p:nvSpPr>
            <p:spPr>
              <a:xfrm>
                <a:off x="5254716" y="3633170"/>
                <a:ext cx="275330" cy="409669"/>
              </a:xfrm>
              <a:custGeom>
                <a:avLst/>
                <a:gdLst/>
                <a:ahLst/>
                <a:cxnLst>
                  <a:cxn ang="0">
                    <a:pos x="253005" y="409669"/>
                  </a:cxn>
                  <a:cxn ang="0">
                    <a:pos x="260447" y="402220"/>
                  </a:cxn>
                  <a:cxn ang="0">
                    <a:pos x="249285" y="260698"/>
                  </a:cxn>
                  <a:cxn ang="0">
                    <a:pos x="14882" y="3724"/>
                  </a:cxn>
                  <a:cxn ang="0">
                    <a:pos x="3720" y="7448"/>
                  </a:cxn>
                  <a:cxn ang="0">
                    <a:pos x="7441" y="18621"/>
                  </a:cxn>
                  <a:cxn ang="0">
                    <a:pos x="234402" y="264422"/>
                  </a:cxn>
                  <a:cxn ang="0">
                    <a:pos x="245564" y="398496"/>
                  </a:cxn>
                  <a:cxn ang="0">
                    <a:pos x="249285" y="409669"/>
                  </a:cxn>
                  <a:cxn ang="0">
                    <a:pos x="253005" y="409669"/>
                  </a:cxn>
                </a:cxnLst>
                <a:rect l="0" t="0" r="0" b="0"/>
                <a:pathLst>
                  <a:path w="74" h="110">
                    <a:moveTo>
                      <a:pt x="68" y="110"/>
                    </a:moveTo>
                    <a:cubicBezTo>
                      <a:pt x="69" y="110"/>
                      <a:pt x="70" y="110"/>
                      <a:pt x="70" y="108"/>
                    </a:cubicBezTo>
                    <a:cubicBezTo>
                      <a:pt x="70" y="108"/>
                      <a:pt x="74" y="92"/>
                      <a:pt x="67" y="70"/>
                    </a:cubicBezTo>
                    <a:cubicBezTo>
                      <a:pt x="61" y="51"/>
                      <a:pt x="45" y="23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0" y="5"/>
                      <a:pt x="2" y="5"/>
                    </a:cubicBezTo>
                    <a:cubicBezTo>
                      <a:pt x="41" y="26"/>
                      <a:pt x="57" y="53"/>
                      <a:pt x="63" y="71"/>
                    </a:cubicBezTo>
                    <a:cubicBezTo>
                      <a:pt x="69" y="92"/>
                      <a:pt x="66" y="107"/>
                      <a:pt x="66" y="107"/>
                    </a:cubicBezTo>
                    <a:cubicBezTo>
                      <a:pt x="65" y="109"/>
                      <a:pt x="66" y="110"/>
                      <a:pt x="67" y="110"/>
                    </a:cubicBezTo>
                    <a:lnTo>
                      <a:pt x="68" y="110"/>
                    </a:ln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6" name="íṥľiḋê"/>
              <p:cNvSpPr/>
              <p:nvPr/>
            </p:nvSpPr>
            <p:spPr>
              <a:xfrm>
                <a:off x="5318560" y="3581296"/>
                <a:ext cx="66505" cy="140990"/>
              </a:xfrm>
              <a:custGeom>
                <a:avLst/>
                <a:gdLst/>
                <a:ahLst/>
                <a:cxnLst>
                  <a:cxn ang="0">
                    <a:pos x="55420" y="140990"/>
                  </a:cxn>
                  <a:cxn ang="0">
                    <a:pos x="59115" y="140990"/>
                  </a:cxn>
                  <a:cxn ang="0">
                    <a:pos x="66505" y="129859"/>
                  </a:cxn>
                  <a:cxn ang="0">
                    <a:pos x="18473" y="7420"/>
                  </a:cxn>
                  <a:cxn ang="0">
                    <a:pos x="7389" y="3710"/>
                  </a:cxn>
                  <a:cxn ang="0">
                    <a:pos x="3694" y="14841"/>
                  </a:cxn>
                  <a:cxn ang="0">
                    <a:pos x="48031" y="133569"/>
                  </a:cxn>
                  <a:cxn ang="0">
                    <a:pos x="55420" y="140990"/>
                  </a:cxn>
                </a:cxnLst>
                <a:rect l="0" t="0" r="0" b="0"/>
                <a:pathLst>
                  <a:path w="18" h="38">
                    <a:moveTo>
                      <a:pt x="15" y="38"/>
                    </a:moveTo>
                    <a:cubicBezTo>
                      <a:pt x="16" y="38"/>
                      <a:pt x="16" y="38"/>
                      <a:pt x="16" y="38"/>
                    </a:cubicBezTo>
                    <a:cubicBezTo>
                      <a:pt x="17" y="38"/>
                      <a:pt x="18" y="36"/>
                      <a:pt x="18" y="35"/>
                    </a:cubicBezTo>
                    <a:cubicBezTo>
                      <a:pt x="10" y="12"/>
                      <a:pt x="5" y="2"/>
                      <a:pt x="5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2"/>
                      <a:pt x="0" y="3"/>
                      <a:pt x="1" y="4"/>
                    </a:cubicBezTo>
                    <a:cubicBezTo>
                      <a:pt x="1" y="4"/>
                      <a:pt x="6" y="14"/>
                      <a:pt x="13" y="36"/>
                    </a:cubicBezTo>
                    <a:cubicBezTo>
                      <a:pt x="14" y="37"/>
                      <a:pt x="14" y="38"/>
                      <a:pt x="15" y="38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7" name="iṩḻïďe"/>
              <p:cNvSpPr/>
              <p:nvPr/>
            </p:nvSpPr>
            <p:spPr>
              <a:xfrm>
                <a:off x="5355803" y="3094482"/>
                <a:ext cx="252718" cy="590561"/>
              </a:xfrm>
              <a:custGeom>
                <a:avLst/>
                <a:gdLst/>
                <a:ahLst/>
                <a:cxnLst>
                  <a:cxn ang="0">
                    <a:pos x="11149" y="590561"/>
                  </a:cxn>
                  <a:cxn ang="0">
                    <a:pos x="18582" y="579418"/>
                  </a:cxn>
                  <a:cxn ang="0">
                    <a:pos x="249001" y="14856"/>
                  </a:cxn>
                  <a:cxn ang="0">
                    <a:pos x="249001" y="3714"/>
                  </a:cxn>
                  <a:cxn ang="0">
                    <a:pos x="234135" y="7428"/>
                  </a:cxn>
                  <a:cxn ang="0">
                    <a:pos x="0" y="579418"/>
                  </a:cxn>
                  <a:cxn ang="0">
                    <a:pos x="11149" y="590561"/>
                  </a:cxn>
                </a:cxnLst>
                <a:rect l="0" t="0" r="0" b="0"/>
                <a:pathLst>
                  <a:path w="68" h="159">
                    <a:moveTo>
                      <a:pt x="3" y="159"/>
                    </a:moveTo>
                    <a:cubicBezTo>
                      <a:pt x="4" y="159"/>
                      <a:pt x="5" y="158"/>
                      <a:pt x="5" y="156"/>
                    </a:cubicBezTo>
                    <a:cubicBezTo>
                      <a:pt x="5" y="110"/>
                      <a:pt x="67" y="5"/>
                      <a:pt x="67" y="4"/>
                    </a:cubicBezTo>
                    <a:cubicBezTo>
                      <a:pt x="68" y="3"/>
                      <a:pt x="68" y="1"/>
                      <a:pt x="67" y="1"/>
                    </a:cubicBezTo>
                    <a:cubicBezTo>
                      <a:pt x="66" y="0"/>
                      <a:pt x="64" y="1"/>
                      <a:pt x="63" y="2"/>
                    </a:cubicBezTo>
                    <a:cubicBezTo>
                      <a:pt x="61" y="6"/>
                      <a:pt x="0" y="109"/>
                      <a:pt x="0" y="156"/>
                    </a:cubicBezTo>
                    <a:cubicBezTo>
                      <a:pt x="0" y="158"/>
                      <a:pt x="1" y="159"/>
                      <a:pt x="3" y="159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8" name="islíďê"/>
              <p:cNvSpPr/>
              <p:nvPr/>
            </p:nvSpPr>
            <p:spPr>
              <a:xfrm>
                <a:off x="5519405" y="3180938"/>
                <a:ext cx="126359" cy="62515"/>
              </a:xfrm>
              <a:custGeom>
                <a:avLst/>
                <a:gdLst/>
                <a:ahLst/>
                <a:cxnLst>
                  <a:cxn ang="0">
                    <a:pos x="7432" y="62515"/>
                  </a:cxn>
                  <a:cxn ang="0">
                    <a:pos x="14865" y="58837"/>
                  </a:cxn>
                  <a:cxn ang="0">
                    <a:pos x="118926" y="18386"/>
                  </a:cxn>
                  <a:cxn ang="0">
                    <a:pos x="126359" y="7354"/>
                  </a:cxn>
                  <a:cxn ang="0">
                    <a:pos x="115209" y="0"/>
                  </a:cxn>
                  <a:cxn ang="0">
                    <a:pos x="3716" y="44128"/>
                  </a:cxn>
                  <a:cxn ang="0">
                    <a:pos x="0" y="58837"/>
                  </a:cxn>
                  <a:cxn ang="0">
                    <a:pos x="7432" y="62515"/>
                  </a:cxn>
                </a:cxnLst>
                <a:rect l="0" t="0" r="0" b="0"/>
                <a:pathLst>
                  <a:path w="34" h="17">
                    <a:moveTo>
                      <a:pt x="2" y="17"/>
                    </a:moveTo>
                    <a:cubicBezTo>
                      <a:pt x="3" y="17"/>
                      <a:pt x="3" y="16"/>
                      <a:pt x="4" y="16"/>
                    </a:cubicBezTo>
                    <a:cubicBezTo>
                      <a:pt x="12" y="10"/>
                      <a:pt x="32" y="5"/>
                      <a:pt x="32" y="5"/>
                    </a:cubicBezTo>
                    <a:cubicBezTo>
                      <a:pt x="34" y="5"/>
                      <a:pt x="34" y="3"/>
                      <a:pt x="34" y="2"/>
                    </a:cubicBezTo>
                    <a:cubicBezTo>
                      <a:pt x="34" y="1"/>
                      <a:pt x="32" y="0"/>
                      <a:pt x="31" y="0"/>
                    </a:cubicBezTo>
                    <a:cubicBezTo>
                      <a:pt x="30" y="0"/>
                      <a:pt x="10" y="6"/>
                      <a:pt x="1" y="12"/>
                    </a:cubicBezTo>
                    <a:cubicBezTo>
                      <a:pt x="0" y="13"/>
                      <a:pt x="0" y="15"/>
                      <a:pt x="0" y="16"/>
                    </a:cubicBezTo>
                    <a:cubicBezTo>
                      <a:pt x="1" y="16"/>
                      <a:pt x="2" y="17"/>
                      <a:pt x="2" y="17"/>
                    </a:cubicBezTo>
                    <a:close/>
                  </a:path>
                </a:pathLst>
              </a:custGeom>
              <a:solidFill>
                <a:srgbClr val="CC222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49" name="íşlídé"/>
              <p:cNvSpPr/>
              <p:nvPr/>
            </p:nvSpPr>
            <p:spPr>
              <a:xfrm>
                <a:off x="5233434" y="3989635"/>
                <a:ext cx="405679" cy="565290"/>
              </a:xfrm>
              <a:custGeom>
                <a:avLst/>
                <a:gdLst/>
                <a:ahLst/>
                <a:cxnLst>
                  <a:cxn ang="0">
                    <a:pos x="401957" y="483471"/>
                  </a:cxn>
                  <a:cxn ang="0">
                    <a:pos x="398235" y="528099"/>
                  </a:cxn>
                  <a:cxn ang="0">
                    <a:pos x="375904" y="542975"/>
                  </a:cxn>
                  <a:cxn ang="0">
                    <a:pos x="368460" y="520661"/>
                  </a:cxn>
                  <a:cxn ang="0">
                    <a:pos x="357295" y="379339"/>
                  </a:cxn>
                  <a:cxn ang="0">
                    <a:pos x="327520" y="297521"/>
                  </a:cxn>
                  <a:cxn ang="0">
                    <a:pos x="338686" y="357025"/>
                  </a:cxn>
                  <a:cxn ang="0">
                    <a:pos x="338686" y="450000"/>
                  </a:cxn>
                  <a:cxn ang="0">
                    <a:pos x="334964" y="509504"/>
                  </a:cxn>
                  <a:cxn ang="0">
                    <a:pos x="334964" y="509504"/>
                  </a:cxn>
                  <a:cxn ang="0">
                    <a:pos x="312633" y="528099"/>
                  </a:cxn>
                  <a:cxn ang="0">
                    <a:pos x="301467" y="494628"/>
                  </a:cxn>
                  <a:cxn ang="0">
                    <a:pos x="294024" y="383058"/>
                  </a:cxn>
                  <a:cxn ang="0">
                    <a:pos x="267971" y="319835"/>
                  </a:cxn>
                  <a:cxn ang="0">
                    <a:pos x="279136" y="371901"/>
                  </a:cxn>
                  <a:cxn ang="0">
                    <a:pos x="282858" y="479752"/>
                  </a:cxn>
                  <a:cxn ang="0">
                    <a:pos x="267971" y="490909"/>
                  </a:cxn>
                  <a:cxn ang="0">
                    <a:pos x="241918" y="450000"/>
                  </a:cxn>
                  <a:cxn ang="0">
                    <a:pos x="230753" y="390496"/>
                  </a:cxn>
                  <a:cxn ang="0">
                    <a:pos x="212144" y="327273"/>
                  </a:cxn>
                  <a:cxn ang="0">
                    <a:pos x="219587" y="431405"/>
                  </a:cxn>
                  <a:cxn ang="0">
                    <a:pos x="204700" y="438843"/>
                  </a:cxn>
                  <a:cxn ang="0">
                    <a:pos x="156316" y="319835"/>
                  </a:cxn>
                  <a:cxn ang="0">
                    <a:pos x="156316" y="316116"/>
                  </a:cxn>
                  <a:cxn ang="0">
                    <a:pos x="156316" y="312397"/>
                  </a:cxn>
                  <a:cxn ang="0">
                    <a:pos x="152594" y="308678"/>
                  </a:cxn>
                  <a:cxn ang="0">
                    <a:pos x="152594" y="308678"/>
                  </a:cxn>
                  <a:cxn ang="0">
                    <a:pos x="133985" y="241735"/>
                  </a:cxn>
                  <a:cxn ang="0">
                    <a:pos x="74436" y="174793"/>
                  </a:cxn>
                  <a:cxn ang="0">
                    <a:pos x="126542" y="0"/>
                  </a:cxn>
                  <a:cxn ang="0">
                    <a:pos x="212144" y="26033"/>
                  </a:cxn>
                  <a:cxn ang="0">
                    <a:pos x="267971" y="70661"/>
                  </a:cxn>
                  <a:cxn ang="0">
                    <a:pos x="267971" y="70661"/>
                  </a:cxn>
                  <a:cxn ang="0">
                    <a:pos x="357295" y="208264"/>
                  </a:cxn>
                  <a:cxn ang="0">
                    <a:pos x="401957" y="368182"/>
                  </a:cxn>
                  <a:cxn ang="0">
                    <a:pos x="401957" y="483471"/>
                  </a:cxn>
                </a:cxnLst>
                <a:rect l="0" t="0" r="0" b="0"/>
                <a:pathLst>
                  <a:path w="109" h="152">
                    <a:moveTo>
                      <a:pt x="108" y="130"/>
                    </a:moveTo>
                    <a:cubicBezTo>
                      <a:pt x="108" y="134"/>
                      <a:pt x="107" y="138"/>
                      <a:pt x="107" y="142"/>
                    </a:cubicBezTo>
                    <a:cubicBezTo>
                      <a:pt x="106" y="148"/>
                      <a:pt x="105" y="152"/>
                      <a:pt x="101" y="146"/>
                    </a:cubicBezTo>
                    <a:cubicBezTo>
                      <a:pt x="100" y="144"/>
                      <a:pt x="100" y="142"/>
                      <a:pt x="99" y="140"/>
                    </a:cubicBezTo>
                    <a:cubicBezTo>
                      <a:pt x="97" y="128"/>
                      <a:pt x="97" y="106"/>
                      <a:pt x="96" y="102"/>
                    </a:cubicBezTo>
                    <a:cubicBezTo>
                      <a:pt x="95" y="96"/>
                      <a:pt x="88" y="81"/>
                      <a:pt x="88" y="80"/>
                    </a:cubicBezTo>
                    <a:cubicBezTo>
                      <a:pt x="88" y="81"/>
                      <a:pt x="91" y="90"/>
                      <a:pt x="91" y="96"/>
                    </a:cubicBezTo>
                    <a:cubicBezTo>
                      <a:pt x="92" y="101"/>
                      <a:pt x="91" y="108"/>
                      <a:pt x="91" y="121"/>
                    </a:cubicBezTo>
                    <a:cubicBezTo>
                      <a:pt x="91" y="127"/>
                      <a:pt x="91" y="133"/>
                      <a:pt x="90" y="137"/>
                    </a:cubicBezTo>
                    <a:cubicBezTo>
                      <a:pt x="90" y="137"/>
                      <a:pt x="90" y="137"/>
                      <a:pt x="90" y="137"/>
                    </a:cubicBezTo>
                    <a:cubicBezTo>
                      <a:pt x="89" y="143"/>
                      <a:pt x="88" y="146"/>
                      <a:pt x="84" y="142"/>
                    </a:cubicBezTo>
                    <a:cubicBezTo>
                      <a:pt x="83" y="140"/>
                      <a:pt x="82" y="137"/>
                      <a:pt x="81" y="133"/>
                    </a:cubicBezTo>
                    <a:cubicBezTo>
                      <a:pt x="79" y="122"/>
                      <a:pt x="80" y="108"/>
                      <a:pt x="79" y="103"/>
                    </a:cubicBezTo>
                    <a:cubicBezTo>
                      <a:pt x="77" y="96"/>
                      <a:pt x="72" y="86"/>
                      <a:pt x="72" y="86"/>
                    </a:cubicBezTo>
                    <a:cubicBezTo>
                      <a:pt x="74" y="92"/>
                      <a:pt x="74" y="91"/>
                      <a:pt x="75" y="100"/>
                    </a:cubicBezTo>
                    <a:cubicBezTo>
                      <a:pt x="76" y="106"/>
                      <a:pt x="77" y="122"/>
                      <a:pt x="76" y="129"/>
                    </a:cubicBezTo>
                    <a:cubicBezTo>
                      <a:pt x="75" y="132"/>
                      <a:pt x="74" y="134"/>
                      <a:pt x="72" y="132"/>
                    </a:cubicBezTo>
                    <a:cubicBezTo>
                      <a:pt x="69" y="130"/>
                      <a:pt x="67" y="126"/>
                      <a:pt x="65" y="121"/>
                    </a:cubicBezTo>
                    <a:cubicBezTo>
                      <a:pt x="63" y="116"/>
                      <a:pt x="62" y="111"/>
                      <a:pt x="62" y="105"/>
                    </a:cubicBezTo>
                    <a:cubicBezTo>
                      <a:pt x="61" y="95"/>
                      <a:pt x="57" y="88"/>
                      <a:pt x="57" y="88"/>
                    </a:cubicBezTo>
                    <a:cubicBezTo>
                      <a:pt x="59" y="100"/>
                      <a:pt x="60" y="110"/>
                      <a:pt x="59" y="116"/>
                    </a:cubicBezTo>
                    <a:cubicBezTo>
                      <a:pt x="59" y="120"/>
                      <a:pt x="57" y="121"/>
                      <a:pt x="55" y="118"/>
                    </a:cubicBezTo>
                    <a:cubicBezTo>
                      <a:pt x="49" y="112"/>
                      <a:pt x="44" y="93"/>
                      <a:pt x="42" y="86"/>
                    </a:cubicBezTo>
                    <a:cubicBezTo>
                      <a:pt x="42" y="85"/>
                      <a:pt x="42" y="85"/>
                      <a:pt x="42" y="85"/>
                    </a:cubicBezTo>
                    <a:cubicBezTo>
                      <a:pt x="42" y="84"/>
                      <a:pt x="42" y="84"/>
                      <a:pt x="42" y="84"/>
                    </a:cubicBezTo>
                    <a:cubicBezTo>
                      <a:pt x="42" y="84"/>
                      <a:pt x="41" y="83"/>
                      <a:pt x="41" y="83"/>
                    </a:cubicBezTo>
                    <a:cubicBezTo>
                      <a:pt x="41" y="83"/>
                      <a:pt x="41" y="83"/>
                      <a:pt x="41" y="83"/>
                    </a:cubicBezTo>
                    <a:cubicBezTo>
                      <a:pt x="40" y="77"/>
                      <a:pt x="38" y="71"/>
                      <a:pt x="36" y="65"/>
                    </a:cubicBezTo>
                    <a:cubicBezTo>
                      <a:pt x="33" y="57"/>
                      <a:pt x="29" y="51"/>
                      <a:pt x="20" y="47"/>
                    </a:cubicBezTo>
                    <a:cubicBezTo>
                      <a:pt x="0" y="40"/>
                      <a:pt x="7" y="3"/>
                      <a:pt x="34" y="0"/>
                    </a:cubicBezTo>
                    <a:cubicBezTo>
                      <a:pt x="42" y="0"/>
                      <a:pt x="50" y="2"/>
                      <a:pt x="57" y="7"/>
                    </a:cubicBezTo>
                    <a:cubicBezTo>
                      <a:pt x="61" y="11"/>
                      <a:pt x="66" y="15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20"/>
                      <a:pt x="91" y="42"/>
                      <a:pt x="96" y="56"/>
                    </a:cubicBezTo>
                    <a:cubicBezTo>
                      <a:pt x="102" y="70"/>
                      <a:pt x="107" y="93"/>
                      <a:pt x="108" y="99"/>
                    </a:cubicBezTo>
                    <a:cubicBezTo>
                      <a:pt x="109" y="105"/>
                      <a:pt x="109" y="117"/>
                      <a:pt x="108" y="130"/>
                    </a:cubicBezTo>
                    <a:close/>
                  </a:path>
                </a:pathLst>
              </a:custGeom>
              <a:solidFill>
                <a:srgbClr val="FBB99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0" name="îṧḷîḑê"/>
              <p:cNvSpPr/>
              <p:nvPr/>
            </p:nvSpPr>
            <p:spPr>
              <a:xfrm>
                <a:off x="5809365" y="2092922"/>
                <a:ext cx="633124" cy="522727"/>
              </a:xfrm>
              <a:custGeom>
                <a:avLst/>
                <a:gdLst/>
                <a:ahLst/>
                <a:cxnLst>
                  <a:cxn ang="0">
                    <a:pos x="629399" y="281753"/>
                  </a:cxn>
                  <a:cxn ang="0">
                    <a:pos x="614502" y="359606"/>
                  </a:cxn>
                  <a:cxn ang="0">
                    <a:pos x="607054" y="378142"/>
                  </a:cxn>
                  <a:cxn ang="0">
                    <a:pos x="607054" y="378142"/>
                  </a:cxn>
                  <a:cxn ang="0">
                    <a:pos x="536293" y="455995"/>
                  </a:cxn>
                  <a:cxn ang="0">
                    <a:pos x="189937" y="441166"/>
                  </a:cxn>
                  <a:cxn ang="0">
                    <a:pos x="189937" y="441166"/>
                  </a:cxn>
                  <a:cxn ang="0">
                    <a:pos x="156418" y="426337"/>
                  </a:cxn>
                  <a:cxn ang="0">
                    <a:pos x="130349" y="407801"/>
                  </a:cxn>
                  <a:cxn ang="0">
                    <a:pos x="7448" y="229851"/>
                  </a:cxn>
                  <a:cxn ang="0">
                    <a:pos x="3724" y="211315"/>
                  </a:cxn>
                  <a:cxn ang="0">
                    <a:pos x="18621" y="92682"/>
                  </a:cxn>
                  <a:cxn ang="0">
                    <a:pos x="18621" y="85267"/>
                  </a:cxn>
                  <a:cxn ang="0">
                    <a:pos x="40966" y="33365"/>
                  </a:cxn>
                  <a:cxn ang="0">
                    <a:pos x="137797" y="7414"/>
                  </a:cxn>
                  <a:cxn ang="0">
                    <a:pos x="204834" y="3707"/>
                  </a:cxn>
                  <a:cxn ang="0">
                    <a:pos x="283043" y="18536"/>
                  </a:cxn>
                  <a:cxn ang="0">
                    <a:pos x="599605" y="66731"/>
                  </a:cxn>
                  <a:cxn ang="0">
                    <a:pos x="618226" y="133462"/>
                  </a:cxn>
                  <a:cxn ang="0">
                    <a:pos x="621951" y="148291"/>
                  </a:cxn>
                  <a:cxn ang="0">
                    <a:pos x="629399" y="203900"/>
                  </a:cxn>
                  <a:cxn ang="0">
                    <a:pos x="629399" y="281753"/>
                  </a:cxn>
                </a:cxnLst>
                <a:rect l="0" t="0" r="0" b="0"/>
                <a:pathLst>
                  <a:path w="170" h="141">
                    <a:moveTo>
                      <a:pt x="169" y="76"/>
                    </a:moveTo>
                    <a:cubicBezTo>
                      <a:pt x="169" y="83"/>
                      <a:pt x="167" y="90"/>
                      <a:pt x="165" y="97"/>
                    </a:cubicBezTo>
                    <a:cubicBezTo>
                      <a:pt x="164" y="99"/>
                      <a:pt x="164" y="100"/>
                      <a:pt x="163" y="102"/>
                    </a:cubicBezTo>
                    <a:cubicBezTo>
                      <a:pt x="163" y="102"/>
                      <a:pt x="163" y="102"/>
                      <a:pt x="163" y="102"/>
                    </a:cubicBezTo>
                    <a:cubicBezTo>
                      <a:pt x="159" y="110"/>
                      <a:pt x="153" y="118"/>
                      <a:pt x="144" y="123"/>
                    </a:cubicBezTo>
                    <a:cubicBezTo>
                      <a:pt x="144" y="123"/>
                      <a:pt x="101" y="141"/>
                      <a:pt x="51" y="119"/>
                    </a:cubicBezTo>
                    <a:cubicBezTo>
                      <a:pt x="51" y="119"/>
                      <a:pt x="51" y="119"/>
                      <a:pt x="51" y="119"/>
                    </a:cubicBezTo>
                    <a:cubicBezTo>
                      <a:pt x="48" y="118"/>
                      <a:pt x="45" y="116"/>
                      <a:pt x="42" y="115"/>
                    </a:cubicBezTo>
                    <a:cubicBezTo>
                      <a:pt x="40" y="113"/>
                      <a:pt x="37" y="112"/>
                      <a:pt x="35" y="110"/>
                    </a:cubicBezTo>
                    <a:cubicBezTo>
                      <a:pt x="13" y="97"/>
                      <a:pt x="4" y="79"/>
                      <a:pt x="2" y="62"/>
                    </a:cubicBezTo>
                    <a:cubicBezTo>
                      <a:pt x="2" y="60"/>
                      <a:pt x="2" y="59"/>
                      <a:pt x="1" y="57"/>
                    </a:cubicBezTo>
                    <a:cubicBezTo>
                      <a:pt x="0" y="45"/>
                      <a:pt x="2" y="34"/>
                      <a:pt x="5" y="25"/>
                    </a:cubicBezTo>
                    <a:cubicBezTo>
                      <a:pt x="5" y="24"/>
                      <a:pt x="5" y="24"/>
                      <a:pt x="5" y="23"/>
                    </a:cubicBezTo>
                    <a:cubicBezTo>
                      <a:pt x="8" y="14"/>
                      <a:pt x="11" y="9"/>
                      <a:pt x="11" y="9"/>
                    </a:cubicBezTo>
                    <a:cubicBezTo>
                      <a:pt x="11" y="9"/>
                      <a:pt x="22" y="4"/>
                      <a:pt x="37" y="2"/>
                    </a:cubicBezTo>
                    <a:cubicBezTo>
                      <a:pt x="42" y="1"/>
                      <a:pt x="49" y="0"/>
                      <a:pt x="55" y="1"/>
                    </a:cubicBezTo>
                    <a:cubicBezTo>
                      <a:pt x="62" y="1"/>
                      <a:pt x="69" y="2"/>
                      <a:pt x="76" y="5"/>
                    </a:cubicBezTo>
                    <a:cubicBezTo>
                      <a:pt x="123" y="27"/>
                      <a:pt x="148" y="37"/>
                      <a:pt x="161" y="18"/>
                    </a:cubicBezTo>
                    <a:cubicBezTo>
                      <a:pt x="161" y="18"/>
                      <a:pt x="164" y="25"/>
                      <a:pt x="166" y="36"/>
                    </a:cubicBezTo>
                    <a:cubicBezTo>
                      <a:pt x="166" y="37"/>
                      <a:pt x="167" y="39"/>
                      <a:pt x="167" y="40"/>
                    </a:cubicBezTo>
                    <a:cubicBezTo>
                      <a:pt x="168" y="45"/>
                      <a:pt x="168" y="50"/>
                      <a:pt x="169" y="55"/>
                    </a:cubicBezTo>
                    <a:cubicBezTo>
                      <a:pt x="170" y="62"/>
                      <a:pt x="170" y="69"/>
                      <a:pt x="169" y="76"/>
                    </a:cubicBezTo>
                    <a:close/>
                  </a:path>
                </a:pathLst>
              </a:custGeom>
              <a:solidFill>
                <a:srgbClr val="2A81EA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1" name="ïśliḋê"/>
              <p:cNvSpPr/>
              <p:nvPr/>
            </p:nvSpPr>
            <p:spPr>
              <a:xfrm>
                <a:off x="5823996" y="2159427"/>
                <a:ext cx="606522" cy="155621"/>
              </a:xfrm>
              <a:custGeom>
                <a:avLst/>
                <a:gdLst/>
                <a:ahLst/>
                <a:cxnLst>
                  <a:cxn ang="0">
                    <a:pos x="606522" y="81515"/>
                  </a:cxn>
                  <a:cxn ang="0">
                    <a:pos x="599080" y="92631"/>
                  </a:cxn>
                  <a:cxn ang="0">
                    <a:pos x="450240" y="155621"/>
                  </a:cxn>
                  <a:cxn ang="0">
                    <a:pos x="435356" y="155621"/>
                  </a:cxn>
                  <a:cxn ang="0">
                    <a:pos x="234422" y="85221"/>
                  </a:cxn>
                  <a:cxn ang="0">
                    <a:pos x="3720" y="33347"/>
                  </a:cxn>
                  <a:cxn ang="0">
                    <a:pos x="3720" y="25936"/>
                  </a:cxn>
                  <a:cxn ang="0">
                    <a:pos x="0" y="18526"/>
                  </a:cxn>
                  <a:cxn ang="0">
                    <a:pos x="3720" y="18526"/>
                  </a:cxn>
                  <a:cxn ang="0">
                    <a:pos x="238143" y="74105"/>
                  </a:cxn>
                  <a:cxn ang="0">
                    <a:pos x="435356" y="144505"/>
                  </a:cxn>
                  <a:cxn ang="0">
                    <a:pos x="587917" y="85221"/>
                  </a:cxn>
                  <a:cxn ang="0">
                    <a:pos x="602801" y="66694"/>
                  </a:cxn>
                  <a:cxn ang="0">
                    <a:pos x="606522" y="81515"/>
                  </a:cxn>
                </a:cxnLst>
                <a:rect l="0" t="0" r="0" b="0"/>
                <a:pathLst>
                  <a:path w="163" h="42">
                    <a:moveTo>
                      <a:pt x="163" y="22"/>
                    </a:moveTo>
                    <a:cubicBezTo>
                      <a:pt x="162" y="23"/>
                      <a:pt x="162" y="24"/>
                      <a:pt x="161" y="25"/>
                    </a:cubicBezTo>
                    <a:cubicBezTo>
                      <a:pt x="155" y="33"/>
                      <a:pt x="143" y="42"/>
                      <a:pt x="121" y="42"/>
                    </a:cubicBezTo>
                    <a:cubicBezTo>
                      <a:pt x="120" y="42"/>
                      <a:pt x="118" y="42"/>
                      <a:pt x="117" y="42"/>
                    </a:cubicBezTo>
                    <a:cubicBezTo>
                      <a:pt x="95" y="41"/>
                      <a:pt x="79" y="32"/>
                      <a:pt x="63" y="23"/>
                    </a:cubicBezTo>
                    <a:cubicBezTo>
                      <a:pt x="43" y="13"/>
                      <a:pt x="25" y="3"/>
                      <a:pt x="1" y="9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6" y="0"/>
                      <a:pt x="45" y="10"/>
                      <a:pt x="64" y="20"/>
                    </a:cubicBezTo>
                    <a:cubicBezTo>
                      <a:pt x="80" y="29"/>
                      <a:pt x="96" y="38"/>
                      <a:pt x="117" y="39"/>
                    </a:cubicBezTo>
                    <a:cubicBezTo>
                      <a:pt x="136" y="39"/>
                      <a:pt x="150" y="34"/>
                      <a:pt x="158" y="23"/>
                    </a:cubicBezTo>
                    <a:cubicBezTo>
                      <a:pt x="160" y="22"/>
                      <a:pt x="161" y="20"/>
                      <a:pt x="162" y="18"/>
                    </a:cubicBezTo>
                    <a:cubicBezTo>
                      <a:pt x="162" y="19"/>
                      <a:pt x="163" y="21"/>
                      <a:pt x="163" y="22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2" name="ïşļîḋê"/>
              <p:cNvSpPr/>
              <p:nvPr/>
            </p:nvSpPr>
            <p:spPr>
              <a:xfrm>
                <a:off x="5895821" y="2433426"/>
                <a:ext cx="528047" cy="78476"/>
              </a:xfrm>
              <a:custGeom>
                <a:avLst/>
                <a:gdLst/>
                <a:ahLst/>
                <a:cxnLst>
                  <a:cxn ang="0">
                    <a:pos x="528047" y="18684"/>
                  </a:cxn>
                  <a:cxn ang="0">
                    <a:pos x="520609" y="37369"/>
                  </a:cxn>
                  <a:cxn ang="0">
                    <a:pos x="520609" y="37369"/>
                  </a:cxn>
                  <a:cxn ang="0">
                    <a:pos x="412769" y="71002"/>
                  </a:cxn>
                  <a:cxn ang="0">
                    <a:pos x="338396" y="78476"/>
                  </a:cxn>
                  <a:cxn ang="0">
                    <a:pos x="223118" y="67265"/>
                  </a:cxn>
                  <a:cxn ang="0">
                    <a:pos x="0" y="11210"/>
                  </a:cxn>
                  <a:cxn ang="0">
                    <a:pos x="3718" y="0"/>
                  </a:cxn>
                  <a:cxn ang="0">
                    <a:pos x="226837" y="56054"/>
                  </a:cxn>
                  <a:cxn ang="0">
                    <a:pos x="528047" y="18684"/>
                  </a:cxn>
                </a:cxnLst>
                <a:rect l="0" t="0" r="0" b="0"/>
                <a:pathLst>
                  <a:path w="142" h="21">
                    <a:moveTo>
                      <a:pt x="142" y="5"/>
                    </a:moveTo>
                    <a:cubicBezTo>
                      <a:pt x="141" y="7"/>
                      <a:pt x="141" y="8"/>
                      <a:pt x="140" y="10"/>
                    </a:cubicBezTo>
                    <a:cubicBezTo>
                      <a:pt x="140" y="10"/>
                      <a:pt x="140" y="10"/>
                      <a:pt x="140" y="10"/>
                    </a:cubicBezTo>
                    <a:cubicBezTo>
                      <a:pt x="132" y="15"/>
                      <a:pt x="122" y="18"/>
                      <a:pt x="111" y="19"/>
                    </a:cubicBezTo>
                    <a:cubicBezTo>
                      <a:pt x="105" y="20"/>
                      <a:pt x="98" y="21"/>
                      <a:pt x="91" y="21"/>
                    </a:cubicBezTo>
                    <a:cubicBezTo>
                      <a:pt x="81" y="21"/>
                      <a:pt x="71" y="20"/>
                      <a:pt x="60" y="18"/>
                    </a:cubicBezTo>
                    <a:cubicBezTo>
                      <a:pt x="28" y="14"/>
                      <a:pt x="0" y="3"/>
                      <a:pt x="0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29" y="11"/>
                      <a:pt x="61" y="15"/>
                    </a:cubicBezTo>
                    <a:cubicBezTo>
                      <a:pt x="87" y="19"/>
                      <a:pt x="120" y="20"/>
                      <a:pt x="142" y="5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3" name="ïšľîďe"/>
              <p:cNvSpPr/>
              <p:nvPr/>
            </p:nvSpPr>
            <p:spPr>
              <a:xfrm>
                <a:off x="5891831" y="2092922"/>
                <a:ext cx="186213" cy="445582"/>
              </a:xfrm>
              <a:custGeom>
                <a:avLst/>
                <a:gdLst/>
                <a:ahLst/>
                <a:cxnLst>
                  <a:cxn ang="0">
                    <a:pos x="108003" y="441868"/>
                  </a:cxn>
                  <a:cxn ang="0">
                    <a:pos x="108003" y="441868"/>
                  </a:cxn>
                  <a:cxn ang="0">
                    <a:pos x="100555" y="441868"/>
                  </a:cxn>
                  <a:cxn ang="0">
                    <a:pos x="74485" y="427016"/>
                  </a:cxn>
                  <a:cxn ang="0">
                    <a:pos x="0" y="96542"/>
                  </a:cxn>
                  <a:cxn ang="0">
                    <a:pos x="55863" y="7426"/>
                  </a:cxn>
                  <a:cxn ang="0">
                    <a:pos x="122900" y="3713"/>
                  </a:cxn>
                  <a:cxn ang="0">
                    <a:pos x="163867" y="252496"/>
                  </a:cxn>
                  <a:cxn ang="0">
                    <a:pos x="108003" y="441868"/>
                  </a:cxn>
                </a:cxnLst>
                <a:rect l="0" t="0" r="0" b="0"/>
                <a:pathLst>
                  <a:path w="50" h="120">
                    <a:moveTo>
                      <a:pt x="29" y="119"/>
                    </a:moveTo>
                    <a:cubicBezTo>
                      <a:pt x="29" y="119"/>
                      <a:pt x="29" y="119"/>
                      <a:pt x="29" y="119"/>
                    </a:cubicBezTo>
                    <a:cubicBezTo>
                      <a:pt x="28" y="119"/>
                      <a:pt x="28" y="119"/>
                      <a:pt x="27" y="119"/>
                    </a:cubicBezTo>
                    <a:cubicBezTo>
                      <a:pt x="25" y="118"/>
                      <a:pt x="22" y="117"/>
                      <a:pt x="20" y="115"/>
                    </a:cubicBezTo>
                    <a:cubicBezTo>
                      <a:pt x="4" y="97"/>
                      <a:pt x="0" y="26"/>
                      <a:pt x="0" y="26"/>
                    </a:cubicBezTo>
                    <a:cubicBezTo>
                      <a:pt x="0" y="26"/>
                      <a:pt x="6" y="11"/>
                      <a:pt x="15" y="2"/>
                    </a:cubicBezTo>
                    <a:cubicBezTo>
                      <a:pt x="20" y="1"/>
                      <a:pt x="27" y="0"/>
                      <a:pt x="33" y="1"/>
                    </a:cubicBezTo>
                    <a:cubicBezTo>
                      <a:pt x="34" y="14"/>
                      <a:pt x="39" y="56"/>
                      <a:pt x="44" y="68"/>
                    </a:cubicBezTo>
                    <a:cubicBezTo>
                      <a:pt x="50" y="81"/>
                      <a:pt x="49" y="120"/>
                      <a:pt x="29" y="119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4" name="iş1iḑè"/>
              <p:cNvSpPr/>
              <p:nvPr/>
            </p:nvSpPr>
            <p:spPr>
              <a:xfrm>
                <a:off x="5813355" y="2296426"/>
                <a:ext cx="629134" cy="148970"/>
              </a:xfrm>
              <a:custGeom>
                <a:avLst/>
                <a:gdLst/>
                <a:ahLst/>
                <a:cxnLst>
                  <a:cxn ang="0">
                    <a:pos x="625411" y="78209"/>
                  </a:cxn>
                  <a:cxn ang="0">
                    <a:pos x="156352" y="55863"/>
                  </a:cxn>
                  <a:cxn ang="0">
                    <a:pos x="3722" y="26069"/>
                  </a:cxn>
                  <a:cxn ang="0">
                    <a:pos x="0" y="7448"/>
                  </a:cxn>
                  <a:cxn ang="0">
                    <a:pos x="316428" y="63312"/>
                  </a:cxn>
                  <a:cxn ang="0">
                    <a:pos x="625411" y="0"/>
                  </a:cxn>
                  <a:cxn ang="0">
                    <a:pos x="625411" y="78209"/>
                  </a:cxn>
                </a:cxnLst>
                <a:rect l="0" t="0" r="0" b="0"/>
                <a:pathLst>
                  <a:path w="169" h="40">
                    <a:moveTo>
                      <a:pt x="168" y="21"/>
                    </a:moveTo>
                    <a:cubicBezTo>
                      <a:pt x="144" y="40"/>
                      <a:pt x="91" y="29"/>
                      <a:pt x="42" y="15"/>
                    </a:cubicBezTo>
                    <a:cubicBezTo>
                      <a:pt x="26" y="10"/>
                      <a:pt x="12" y="8"/>
                      <a:pt x="1" y="7"/>
                    </a:cubicBezTo>
                    <a:cubicBezTo>
                      <a:pt x="1" y="5"/>
                      <a:pt x="1" y="4"/>
                      <a:pt x="0" y="2"/>
                    </a:cubicBezTo>
                    <a:cubicBezTo>
                      <a:pt x="21" y="4"/>
                      <a:pt x="50" y="9"/>
                      <a:pt x="85" y="17"/>
                    </a:cubicBezTo>
                    <a:cubicBezTo>
                      <a:pt x="136" y="29"/>
                      <a:pt x="160" y="9"/>
                      <a:pt x="168" y="0"/>
                    </a:cubicBezTo>
                    <a:cubicBezTo>
                      <a:pt x="169" y="7"/>
                      <a:pt x="169" y="14"/>
                      <a:pt x="168" y="21"/>
                    </a:cubicBezTo>
                    <a:close/>
                  </a:path>
                </a:pathLst>
              </a:custGeom>
              <a:solidFill>
                <a:srgbClr val="1C55D1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55" name="ïṧľïḑè"/>
              <p:cNvSpPr/>
              <p:nvPr/>
            </p:nvSpPr>
            <p:spPr>
              <a:xfrm>
                <a:off x="5571278" y="1502361"/>
                <a:ext cx="732882" cy="1054764"/>
              </a:xfrm>
              <a:custGeom>
                <a:avLst/>
                <a:gdLst/>
                <a:ahLst/>
                <a:cxnLst>
                  <a:cxn ang="0">
                    <a:pos x="543151" y="256263"/>
                  </a:cxn>
                  <a:cxn ang="0">
                    <a:pos x="438985" y="683368"/>
                  </a:cxn>
                  <a:cxn ang="0">
                    <a:pos x="383181" y="1039908"/>
                  </a:cxn>
                  <a:cxn ang="0">
                    <a:pos x="37202" y="1047336"/>
                  </a:cxn>
                  <a:cxn ang="0">
                    <a:pos x="37202" y="1047336"/>
                  </a:cxn>
                  <a:cxn ang="0">
                    <a:pos x="33481" y="1051050"/>
                  </a:cxn>
                  <a:cxn ang="0">
                    <a:pos x="22321" y="1054764"/>
                  </a:cxn>
                  <a:cxn ang="0">
                    <a:pos x="7440" y="980484"/>
                  </a:cxn>
                  <a:cxn ang="0">
                    <a:pos x="18601" y="924775"/>
                  </a:cxn>
                  <a:cxn ang="0">
                    <a:pos x="156248" y="557093"/>
                  </a:cxn>
                  <a:cxn ang="0">
                    <a:pos x="286456" y="274832"/>
                  </a:cxn>
                  <a:cxn ang="0">
                    <a:pos x="327378" y="204267"/>
                  </a:cxn>
                  <a:cxn ang="0">
                    <a:pos x="732882" y="59423"/>
                  </a:cxn>
                  <a:cxn ang="0">
                    <a:pos x="543151" y="256263"/>
                  </a:cxn>
                </a:cxnLst>
                <a:rect l="0" t="0" r="0" b="0"/>
                <a:pathLst>
                  <a:path w="197" h="284">
                    <a:moveTo>
                      <a:pt x="146" y="69"/>
                    </a:moveTo>
                    <a:cubicBezTo>
                      <a:pt x="146" y="69"/>
                      <a:pt x="108" y="132"/>
                      <a:pt x="118" y="184"/>
                    </a:cubicBezTo>
                    <a:cubicBezTo>
                      <a:pt x="127" y="235"/>
                      <a:pt x="140" y="276"/>
                      <a:pt x="103" y="280"/>
                    </a:cubicBezTo>
                    <a:cubicBezTo>
                      <a:pt x="67" y="284"/>
                      <a:pt x="42" y="270"/>
                      <a:pt x="10" y="282"/>
                    </a:cubicBezTo>
                    <a:cubicBezTo>
                      <a:pt x="10" y="282"/>
                      <a:pt x="10" y="282"/>
                      <a:pt x="10" y="282"/>
                    </a:cubicBezTo>
                    <a:cubicBezTo>
                      <a:pt x="9" y="283"/>
                      <a:pt x="9" y="283"/>
                      <a:pt x="9" y="283"/>
                    </a:cubicBezTo>
                    <a:cubicBezTo>
                      <a:pt x="8" y="283"/>
                      <a:pt x="7" y="283"/>
                      <a:pt x="6" y="284"/>
                    </a:cubicBezTo>
                    <a:cubicBezTo>
                      <a:pt x="1" y="284"/>
                      <a:pt x="0" y="277"/>
                      <a:pt x="2" y="264"/>
                    </a:cubicBezTo>
                    <a:cubicBezTo>
                      <a:pt x="3" y="260"/>
                      <a:pt x="4" y="255"/>
                      <a:pt x="5" y="249"/>
                    </a:cubicBezTo>
                    <a:cubicBezTo>
                      <a:pt x="12" y="223"/>
                      <a:pt x="26" y="186"/>
                      <a:pt x="42" y="150"/>
                    </a:cubicBezTo>
                    <a:cubicBezTo>
                      <a:pt x="54" y="122"/>
                      <a:pt x="67" y="95"/>
                      <a:pt x="77" y="74"/>
                    </a:cubicBezTo>
                    <a:cubicBezTo>
                      <a:pt x="81" y="67"/>
                      <a:pt x="85" y="61"/>
                      <a:pt x="88" y="55"/>
                    </a:cubicBezTo>
                    <a:cubicBezTo>
                      <a:pt x="122" y="0"/>
                      <a:pt x="197" y="16"/>
                      <a:pt x="197" y="16"/>
                    </a:cubicBezTo>
                    <a:lnTo>
                      <a:pt x="146" y="69"/>
                    </a:lnTo>
                    <a:close/>
                  </a:path>
                </a:pathLst>
              </a:custGeom>
              <a:solidFill>
                <a:srgbClr val="181818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56" name="iSľïḍé"/>
            <p:cNvGrpSpPr/>
            <p:nvPr/>
          </p:nvGrpSpPr>
          <p:grpSpPr>
            <a:xfrm>
              <a:off x="4292440" y="2030759"/>
              <a:ext cx="7228048" cy="1279542"/>
              <a:chOff x="4292440" y="1696713"/>
              <a:chExt cx="7228048" cy="1279542"/>
            </a:xfrm>
          </p:grpSpPr>
          <p:sp>
            <p:nvSpPr>
              <p:cNvPr id="5" name="íṣḻiḋé"/>
              <p:cNvSpPr txBox="1"/>
              <p:nvPr/>
            </p:nvSpPr>
            <p:spPr>
              <a:xfrm>
                <a:off x="4419600" y="1991780"/>
                <a:ext cx="70993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>
                  <a:buSzPct val="25000"/>
                </a:pPr>
                <a:r>
                  <a:rPr lang="zh-CN" altLang="en-US" sz="2800" b="1" i="1" strike="noStrike" noProof="1"/>
                  <a:t>产品与其他角色的沟通障碍</a:t>
                </a:r>
                <a:endParaRPr lang="zh-CN" altLang="en-US" sz="2800" b="1" i="1" strike="noStrike" noProof="1"/>
              </a:p>
            </p:txBody>
          </p:sp>
          <p:cxnSp>
            <p:nvCxnSpPr>
              <p:cNvPr id="6" name="íSḷîdè"/>
              <p:cNvCxnSpPr/>
              <p:nvPr/>
            </p:nvCxnSpPr>
            <p:spPr>
              <a:xfrm>
                <a:off x="8829152" y="2812668"/>
                <a:ext cx="96254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59" name="ïSḻíḑê"/>
              <p:cNvSpPr/>
              <p:nvPr/>
            </p:nvSpPr>
            <p:spPr>
              <a:xfrm>
                <a:off x="4292440" y="1696713"/>
                <a:ext cx="416555" cy="353587"/>
              </a:xfrm>
              <a:custGeom>
                <a:avLst/>
                <a:gdLst/>
                <a:ahLst/>
                <a:cxnLst>
                  <a:cxn ang="0">
                    <a:pos x="192087" y="208737"/>
                  </a:cxn>
                  <a:cxn ang="0">
                    <a:pos x="192087" y="305120"/>
                  </a:cxn>
                  <a:cxn ang="0">
                    <a:pos x="144339" y="353036"/>
                  </a:cxn>
                  <a:cxn ang="0">
                    <a:pos x="48296" y="353036"/>
                  </a:cxn>
                  <a:cxn ang="0">
                    <a:pos x="0" y="305120"/>
                  </a:cxn>
                  <a:cxn ang="0">
                    <a:pos x="0" y="128326"/>
                  </a:cxn>
                  <a:cxn ang="0">
                    <a:pos x="127875" y="0"/>
                  </a:cxn>
                  <a:cxn ang="0">
                    <a:pos x="144339" y="0"/>
                  </a:cxn>
                  <a:cxn ang="0">
                    <a:pos x="160255" y="15971"/>
                  </a:cxn>
                  <a:cxn ang="0">
                    <a:pos x="160255" y="47915"/>
                  </a:cxn>
                  <a:cxn ang="0">
                    <a:pos x="144339" y="63887"/>
                  </a:cxn>
                  <a:cxn ang="0">
                    <a:pos x="127875" y="63887"/>
                  </a:cxn>
                  <a:cxn ang="0">
                    <a:pos x="64212" y="128326"/>
                  </a:cxn>
                  <a:cxn ang="0">
                    <a:pos x="64212" y="136588"/>
                  </a:cxn>
                  <a:cxn ang="0">
                    <a:pos x="88360" y="160270"/>
                  </a:cxn>
                  <a:cxn ang="0">
                    <a:pos x="144339" y="160270"/>
                  </a:cxn>
                  <a:cxn ang="0">
                    <a:pos x="192087" y="208737"/>
                  </a:cxn>
                  <a:cxn ang="0">
                    <a:pos x="416006" y="208737"/>
                  </a:cxn>
                  <a:cxn ang="0">
                    <a:pos x="416006" y="305120"/>
                  </a:cxn>
                  <a:cxn ang="0">
                    <a:pos x="368258" y="353036"/>
                  </a:cxn>
                  <a:cxn ang="0">
                    <a:pos x="272215" y="353036"/>
                  </a:cxn>
                  <a:cxn ang="0">
                    <a:pos x="223918" y="305120"/>
                  </a:cxn>
                  <a:cxn ang="0">
                    <a:pos x="223918" y="128326"/>
                  </a:cxn>
                  <a:cxn ang="0">
                    <a:pos x="352342" y="0"/>
                  </a:cxn>
                  <a:cxn ang="0">
                    <a:pos x="368258" y="0"/>
                  </a:cxn>
                  <a:cxn ang="0">
                    <a:pos x="384174" y="15971"/>
                  </a:cxn>
                  <a:cxn ang="0">
                    <a:pos x="384174" y="47915"/>
                  </a:cxn>
                  <a:cxn ang="0">
                    <a:pos x="368258" y="63887"/>
                  </a:cxn>
                  <a:cxn ang="0">
                    <a:pos x="352342" y="63887"/>
                  </a:cxn>
                  <a:cxn ang="0">
                    <a:pos x="288130" y="128326"/>
                  </a:cxn>
                  <a:cxn ang="0">
                    <a:pos x="288130" y="136588"/>
                  </a:cxn>
                  <a:cxn ang="0">
                    <a:pos x="312279" y="160270"/>
                  </a:cxn>
                  <a:cxn ang="0">
                    <a:pos x="368258" y="160270"/>
                  </a:cxn>
                  <a:cxn ang="0">
                    <a:pos x="416006" y="208737"/>
                  </a:cxn>
                </a:cxnLst>
                <a:rect l="0" t="0" r="0" b="0"/>
                <a:pathLst>
                  <a:path w="759" h="642">
                    <a:moveTo>
                      <a:pt x="350" y="379"/>
                    </a:moveTo>
                    <a:lnTo>
                      <a:pt x="350" y="554"/>
                    </a:lnTo>
                    <a:cubicBezTo>
                      <a:pt x="350" y="602"/>
                      <a:pt x="311" y="641"/>
                      <a:pt x="263" y="641"/>
                    </a:cubicBezTo>
                    <a:lnTo>
                      <a:pt x="88" y="641"/>
                    </a:lnTo>
                    <a:cubicBezTo>
                      <a:pt x="39" y="641"/>
                      <a:pt x="0" y="602"/>
                      <a:pt x="0" y="554"/>
                    </a:cubicBezTo>
                    <a:lnTo>
                      <a:pt x="0" y="233"/>
                    </a:lnTo>
                    <a:cubicBezTo>
                      <a:pt x="0" y="105"/>
                      <a:pt x="105" y="0"/>
                      <a:pt x="233" y="0"/>
                    </a:cubicBezTo>
                    <a:lnTo>
                      <a:pt x="263" y="0"/>
                    </a:lnTo>
                    <a:cubicBezTo>
                      <a:pt x="279" y="0"/>
                      <a:pt x="292" y="13"/>
                      <a:pt x="292" y="29"/>
                    </a:cubicBezTo>
                    <a:lnTo>
                      <a:pt x="292" y="87"/>
                    </a:lnTo>
                    <a:cubicBezTo>
                      <a:pt x="292" y="103"/>
                      <a:pt x="279" y="116"/>
                      <a:pt x="263" y="116"/>
                    </a:cubicBezTo>
                    <a:lnTo>
                      <a:pt x="233" y="116"/>
                    </a:lnTo>
                    <a:cubicBezTo>
                      <a:pt x="169" y="116"/>
                      <a:pt x="117" y="169"/>
                      <a:pt x="117" y="233"/>
                    </a:cubicBezTo>
                    <a:lnTo>
                      <a:pt x="117" y="248"/>
                    </a:lnTo>
                    <a:cubicBezTo>
                      <a:pt x="117" y="272"/>
                      <a:pt x="136" y="291"/>
                      <a:pt x="161" y="291"/>
                    </a:cubicBezTo>
                    <a:lnTo>
                      <a:pt x="263" y="291"/>
                    </a:lnTo>
                    <a:cubicBezTo>
                      <a:pt x="311" y="291"/>
                      <a:pt x="350" y="330"/>
                      <a:pt x="350" y="379"/>
                    </a:cubicBezTo>
                    <a:close/>
                    <a:moveTo>
                      <a:pt x="758" y="379"/>
                    </a:moveTo>
                    <a:lnTo>
                      <a:pt x="758" y="554"/>
                    </a:lnTo>
                    <a:cubicBezTo>
                      <a:pt x="758" y="602"/>
                      <a:pt x="719" y="641"/>
                      <a:pt x="671" y="641"/>
                    </a:cubicBezTo>
                    <a:lnTo>
                      <a:pt x="496" y="641"/>
                    </a:lnTo>
                    <a:cubicBezTo>
                      <a:pt x="447" y="641"/>
                      <a:pt x="408" y="602"/>
                      <a:pt x="408" y="554"/>
                    </a:cubicBezTo>
                    <a:lnTo>
                      <a:pt x="408" y="233"/>
                    </a:lnTo>
                    <a:cubicBezTo>
                      <a:pt x="408" y="105"/>
                      <a:pt x="513" y="0"/>
                      <a:pt x="642" y="0"/>
                    </a:cubicBezTo>
                    <a:lnTo>
                      <a:pt x="671" y="0"/>
                    </a:lnTo>
                    <a:cubicBezTo>
                      <a:pt x="687" y="0"/>
                      <a:pt x="700" y="13"/>
                      <a:pt x="700" y="29"/>
                    </a:cubicBezTo>
                    <a:lnTo>
                      <a:pt x="700" y="87"/>
                    </a:lnTo>
                    <a:cubicBezTo>
                      <a:pt x="700" y="103"/>
                      <a:pt x="687" y="116"/>
                      <a:pt x="671" y="116"/>
                    </a:cubicBezTo>
                    <a:lnTo>
                      <a:pt x="642" y="116"/>
                    </a:lnTo>
                    <a:cubicBezTo>
                      <a:pt x="577" y="116"/>
                      <a:pt x="525" y="169"/>
                      <a:pt x="525" y="233"/>
                    </a:cubicBezTo>
                    <a:lnTo>
                      <a:pt x="525" y="248"/>
                    </a:lnTo>
                    <a:cubicBezTo>
                      <a:pt x="525" y="272"/>
                      <a:pt x="545" y="291"/>
                      <a:pt x="569" y="291"/>
                    </a:cubicBezTo>
                    <a:lnTo>
                      <a:pt x="671" y="291"/>
                    </a:lnTo>
                    <a:cubicBezTo>
                      <a:pt x="719" y="291"/>
                      <a:pt x="758" y="330"/>
                      <a:pt x="758" y="379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íšḷíḑe"/>
              <p:cNvSpPr/>
              <p:nvPr/>
            </p:nvSpPr>
            <p:spPr bwMode="auto">
              <a:xfrm>
                <a:off x="9919972" y="2612415"/>
                <a:ext cx="1600516" cy="3638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fontAlgn="base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sz="1200" strike="noStrike" noProof="1"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研发过程</a:t>
                </a:r>
                <a:endParaRPr lang="zh-CN" altLang="en-US" sz="1200" strike="noStrike" noProof="1"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 txBox="1"/>
          <p:nvPr/>
        </p:nvSpPr>
        <p:spPr>
          <a:xfrm>
            <a:off x="407670" y="404495"/>
            <a:ext cx="3070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产品设计流程差异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-DDD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2450" y="105283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业务分析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48075" y="3498850"/>
            <a:ext cx="1695450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识别领域对象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48300" y="3498850"/>
            <a:ext cx="1211580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识别关系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44335" y="3498850"/>
            <a:ext cx="2741295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识别与设计实体、值对象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79875" y="2707640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rPr>
              <a:t>战术设计</a:t>
            </a:r>
            <a:endParaRPr lang="zh-CN" altLang="en-US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624695" y="3498850"/>
            <a:ext cx="2049780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识别与设计聚合根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76095" y="1001395"/>
            <a:ext cx="173355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业务洞察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776095" y="2178685"/>
            <a:ext cx="1793875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抽象业务场景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48075" y="2178685"/>
            <a:ext cx="1744980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建立领域模型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22450" y="2708275"/>
            <a:ext cx="190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《业务流程图》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52450" y="2204085"/>
            <a:ext cx="1270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规划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左大括号 34"/>
          <p:cNvSpPr/>
          <p:nvPr/>
        </p:nvSpPr>
        <p:spPr>
          <a:xfrm rot="5400000">
            <a:off x="7489825" y="-677545"/>
            <a:ext cx="343535" cy="7882255"/>
          </a:xfrm>
          <a:prstGeom prst="leftBrace">
            <a:avLst>
              <a:gd name="adj1" fmla="val 33654"/>
              <a:gd name="adj2" fmla="val 88882"/>
            </a:avLst>
          </a:prstGeom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392670" y="2178050"/>
            <a:ext cx="174498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功能蓝图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52450" y="4292600"/>
            <a:ext cx="1132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关键业务规划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746250" y="4292600"/>
            <a:ext cx="1793875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功能流程图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54425" y="4292600"/>
            <a:ext cx="173863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页面流程图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526405" y="4292600"/>
            <a:ext cx="173863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页面框架图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137650" y="4292600"/>
            <a:ext cx="1738630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应用服务拆分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526405" y="2178685"/>
            <a:ext cx="1738630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领域服务拆分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51815" y="5946775"/>
            <a:ext cx="1132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需求设计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745615" y="5946775"/>
            <a:ext cx="1793875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详细原型设计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526405" y="5946775"/>
            <a:ext cx="1738630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输出需求文档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20280" y="4292600"/>
            <a:ext cx="173863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典型页面原型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8075" y="5946775"/>
            <a:ext cx="1793875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概要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64650" y="2178050"/>
            <a:ext cx="174498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用户分析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06510" y="475615"/>
            <a:ext cx="1297305" cy="419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新增环节</a:t>
            </a:r>
            <a:endParaRPr lang="zh-CN" altLang="en-US" sz="1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74935" y="476250"/>
            <a:ext cx="139954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原有环节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67715" y="1484630"/>
            <a:ext cx="287655" cy="394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767715" y="3283585"/>
            <a:ext cx="287655" cy="394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767715" y="5442585"/>
            <a:ext cx="287655" cy="394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2"/>
          <p:cNvSpPr txBox="1"/>
          <p:nvPr/>
        </p:nvSpPr>
        <p:spPr>
          <a:xfrm>
            <a:off x="407670" y="404495"/>
            <a:ext cx="3070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领域模型示例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3750" y="6237605"/>
            <a:ext cx="99187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命令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7670" y="6237605"/>
            <a:ext cx="1425575" cy="431800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限界上下文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15640" y="6236970"/>
            <a:ext cx="1101725" cy="43243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聚合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39920" y="6236970"/>
            <a:ext cx="991870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20055" y="6236970"/>
            <a:ext cx="991870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值对象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886575" y="6298565"/>
            <a:ext cx="577850" cy="1079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576185" y="6146165"/>
            <a:ext cx="1040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888480" y="6658610"/>
            <a:ext cx="577850" cy="1079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608570" y="6479540"/>
            <a:ext cx="2023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外部集成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52845" y="1059038"/>
            <a:ext cx="5603240" cy="2952892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124494" y="2289699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入职预约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16315" y="1196976"/>
            <a:ext cx="2232248" cy="230403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047877" y="1570082"/>
            <a:ext cx="1138456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入职活动清单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085977" y="2290172"/>
            <a:ext cx="1100356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入职预约记录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6" name="肘形连接符 35"/>
          <p:cNvCxnSpPr>
            <a:stCxn id="34" idx="3"/>
            <a:endCxn id="33" idx="3"/>
          </p:cNvCxnSpPr>
          <p:nvPr/>
        </p:nvCxnSpPr>
        <p:spPr>
          <a:xfrm flipV="1">
            <a:off x="10186333" y="1785982"/>
            <a:ext cx="12700" cy="720090"/>
          </a:xfrm>
          <a:prstGeom prst="bentConnector3">
            <a:avLst>
              <a:gd name="adj1" fmla="val 18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41" idx="3"/>
            <a:endCxn id="33" idx="3"/>
          </p:cNvCxnSpPr>
          <p:nvPr/>
        </p:nvCxnSpPr>
        <p:spPr>
          <a:xfrm flipV="1">
            <a:off x="10167283" y="1785982"/>
            <a:ext cx="19050" cy="1366202"/>
          </a:xfrm>
          <a:prstGeom prst="bentConnector3">
            <a:avLst>
              <a:gd name="adj1" fmla="val 13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12"/>
          <p:cNvSpPr txBox="1"/>
          <p:nvPr/>
        </p:nvSpPr>
        <p:spPr>
          <a:xfrm>
            <a:off x="8400256" y="3675424"/>
            <a:ext cx="1656184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入职活动上下文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066927" y="2936284"/>
            <a:ext cx="1100356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入职邀约记录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24494" y="2941566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入职邀约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12"/>
          <p:cNvSpPr txBox="1"/>
          <p:nvPr/>
        </p:nvSpPr>
        <p:spPr>
          <a:xfrm>
            <a:off x="8987378" y="1204465"/>
            <a:ext cx="1576631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 font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入职活动聚合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52845" y="4122031"/>
            <a:ext cx="5603240" cy="1711714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12"/>
          <p:cNvSpPr txBox="1"/>
          <p:nvPr/>
        </p:nvSpPr>
        <p:spPr>
          <a:xfrm>
            <a:off x="8366981" y="5444053"/>
            <a:ext cx="1656184" cy="30777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入职配置上下文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066869" y="4437380"/>
            <a:ext cx="1100356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入职活动配置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24494" y="4437380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创建配置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7" name="肘形连接符 66"/>
          <p:cNvCxnSpPr>
            <a:stCxn id="29" idx="3"/>
            <a:endCxn id="34" idx="1"/>
          </p:cNvCxnSpPr>
          <p:nvPr/>
        </p:nvCxnSpPr>
        <p:spPr>
          <a:xfrm>
            <a:off x="8132874" y="2505599"/>
            <a:ext cx="953103" cy="473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3" idx="3"/>
            <a:endCxn id="41" idx="1"/>
          </p:cNvCxnSpPr>
          <p:nvPr/>
        </p:nvCxnSpPr>
        <p:spPr>
          <a:xfrm flipV="1">
            <a:off x="8132874" y="3152184"/>
            <a:ext cx="934053" cy="5282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3719830" y="188595"/>
            <a:ext cx="31597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缺少关系</a:t>
            </a:r>
            <a:endParaRPr kumimoji="1" lang="zh-CN" altLang="en-US" sz="32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9425" y="1059180"/>
            <a:ext cx="5603240" cy="4780915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5153" y="2211526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新增入职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5153" y="2931294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终止入职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5505" y="1563370"/>
            <a:ext cx="3139440" cy="38569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12"/>
          <p:cNvSpPr txBox="1"/>
          <p:nvPr/>
        </p:nvSpPr>
        <p:spPr>
          <a:xfrm>
            <a:off x="2999740" y="1635125"/>
            <a:ext cx="1424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fontAlgn="ctr"/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入职单聚合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56412" y="2211070"/>
            <a:ext cx="1126182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入职单主体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56412" y="2931160"/>
            <a:ext cx="1126182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终止入职记录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56412" y="3579495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候选人标签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肘形连接符 39"/>
          <p:cNvCxnSpPr>
            <a:stCxn id="35" idx="3"/>
            <a:endCxn id="32" idx="3"/>
          </p:cNvCxnSpPr>
          <p:nvPr/>
        </p:nvCxnSpPr>
        <p:spPr>
          <a:xfrm flipV="1">
            <a:off x="4283075" y="2426970"/>
            <a:ext cx="3175" cy="72009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4279265" y="2426970"/>
            <a:ext cx="3175" cy="144018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9" idx="3"/>
            <a:endCxn id="32" idx="1"/>
          </p:cNvCxnSpPr>
          <p:nvPr/>
        </p:nvCxnSpPr>
        <p:spPr>
          <a:xfrm flipV="1">
            <a:off x="1673225" y="2426970"/>
            <a:ext cx="148336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12"/>
          <p:cNvSpPr txBox="1"/>
          <p:nvPr/>
        </p:nvSpPr>
        <p:spPr>
          <a:xfrm>
            <a:off x="2766695" y="5451475"/>
            <a:ext cx="14243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1400">
                <a:latin typeface="微软雅黑" panose="020B0503020204020204" charset="-122"/>
                <a:ea typeface="微软雅黑" panose="020B0503020204020204" charset="-122"/>
              </a:rPr>
              <a:t>入职单上下文</a:t>
            </a:r>
            <a:endParaRPr 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肘形连接符 41"/>
          <p:cNvCxnSpPr>
            <a:stCxn id="20" idx="3"/>
            <a:endCxn id="35" idx="1"/>
          </p:cNvCxnSpPr>
          <p:nvPr/>
        </p:nvCxnSpPr>
        <p:spPr>
          <a:xfrm>
            <a:off x="1673225" y="3147060"/>
            <a:ext cx="1483360" cy="3175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156412" y="4227830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入职来源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56412" y="4804410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事务变动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2" name="肘形连接符 51"/>
          <p:cNvCxnSpPr>
            <a:stCxn id="50" idx="3"/>
            <a:endCxn id="32" idx="3"/>
          </p:cNvCxnSpPr>
          <p:nvPr/>
        </p:nvCxnSpPr>
        <p:spPr>
          <a:xfrm flipV="1">
            <a:off x="4283075" y="2426970"/>
            <a:ext cx="3175" cy="201676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51" idx="3"/>
            <a:endCxn id="32" idx="3"/>
          </p:cNvCxnSpPr>
          <p:nvPr/>
        </p:nvCxnSpPr>
        <p:spPr>
          <a:xfrm flipV="1">
            <a:off x="4283075" y="2426970"/>
            <a:ext cx="3175" cy="259334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606" y="372161"/>
            <a:ext cx="10650445" cy="4322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10"/>
          <p:cNvSpPr/>
          <p:nvPr>
            <p:custDataLst>
              <p:tags r:id="rId2"/>
            </p:custDataLst>
          </p:nvPr>
        </p:nvSpPr>
        <p:spPr bwMode="auto">
          <a:xfrm>
            <a:off x="2441447" y="365509"/>
            <a:ext cx="1552844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11"/>
          <p:cNvSpPr/>
          <p:nvPr>
            <p:custDataLst>
              <p:tags r:id="rId3"/>
            </p:custDataLst>
          </p:nvPr>
        </p:nvSpPr>
        <p:spPr bwMode="auto">
          <a:xfrm>
            <a:off x="4112582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12"/>
          <p:cNvSpPr/>
          <p:nvPr>
            <p:custDataLst>
              <p:tags r:id="rId4"/>
            </p:custDataLst>
          </p:nvPr>
        </p:nvSpPr>
        <p:spPr bwMode="auto">
          <a:xfrm>
            <a:off x="5785380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13"/>
          <p:cNvSpPr/>
          <p:nvPr>
            <p:custDataLst>
              <p:tags r:id="rId5"/>
            </p:custDataLst>
          </p:nvPr>
        </p:nvSpPr>
        <p:spPr bwMode="auto">
          <a:xfrm>
            <a:off x="7458177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2652656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初次拆分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301852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拆分验证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974650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补充调整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647447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服务抽象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551815" y="417830"/>
            <a:ext cx="1409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拆分流程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225" y="4536440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领域服务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48525" y="4511040"/>
            <a:ext cx="122174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原子服务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11450" y="4511040"/>
            <a:ext cx="119888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组合服务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57860" y="2924810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7225" y="5975985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领域对象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11450" y="6094095"/>
            <a:ext cx="1199515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67810" y="6094095"/>
            <a:ext cx="1199515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24170" y="6094095"/>
            <a:ext cx="1199515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值对象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70750" y="6091555"/>
            <a:ext cx="1199515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359025" y="5877560"/>
            <a:ext cx="4641850" cy="784860"/>
          </a:xfrm>
          <a:prstGeom prst="rect">
            <a:avLst/>
          </a:prstGeom>
          <a:noFill/>
          <a:ln>
            <a:solidFill>
              <a:schemeClr val="accent6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52755" y="5445125"/>
            <a:ext cx="10612120" cy="133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52755" y="3853815"/>
            <a:ext cx="10467975" cy="12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441575" y="5659755"/>
            <a:ext cx="1000760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聚合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545195" y="6091555"/>
            <a:ext cx="1199515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实体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67810" y="4509135"/>
            <a:ext cx="119888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组合服务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24805" y="4509135"/>
            <a:ext cx="119888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组合服务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544560" y="4511040"/>
            <a:ext cx="122174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原子服务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6528435" y="5146675"/>
            <a:ext cx="811530" cy="82931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452755" y="2277110"/>
            <a:ext cx="10539730" cy="127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749550" y="2924810"/>
            <a:ext cx="119888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服务编排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068445" y="2924810"/>
            <a:ext cx="119888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服务编排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424170" y="2924810"/>
            <a:ext cx="119888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服务编排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70750" y="2924810"/>
            <a:ext cx="122174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工具服务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66785" y="2924810"/>
            <a:ext cx="1221740" cy="4197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工具服务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749550" y="1412875"/>
            <a:ext cx="1198880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067810" y="1412875"/>
            <a:ext cx="1198880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424170" y="1412875"/>
            <a:ext cx="1198880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249160" y="1412875"/>
            <a:ext cx="1221740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用户故事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45195" y="1412875"/>
            <a:ext cx="1221740" cy="419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用户故事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下箭头 51"/>
          <p:cNvSpPr/>
          <p:nvPr/>
        </p:nvSpPr>
        <p:spPr>
          <a:xfrm rot="10800000">
            <a:off x="6528435" y="1964055"/>
            <a:ext cx="811530" cy="82931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57860" y="1412875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展示层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" name="上箭头 58"/>
          <p:cNvSpPr/>
          <p:nvPr/>
        </p:nvSpPr>
        <p:spPr>
          <a:xfrm>
            <a:off x="4872355" y="3500755"/>
            <a:ext cx="1537335" cy="767715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编排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606" y="372161"/>
            <a:ext cx="10650445" cy="4322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10"/>
          <p:cNvSpPr/>
          <p:nvPr>
            <p:custDataLst>
              <p:tags r:id="rId2"/>
            </p:custDataLst>
          </p:nvPr>
        </p:nvSpPr>
        <p:spPr bwMode="auto">
          <a:xfrm>
            <a:off x="2441447" y="365509"/>
            <a:ext cx="1552844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11"/>
          <p:cNvSpPr/>
          <p:nvPr>
            <p:custDataLst>
              <p:tags r:id="rId3"/>
            </p:custDataLst>
          </p:nvPr>
        </p:nvSpPr>
        <p:spPr bwMode="auto">
          <a:xfrm>
            <a:off x="4112582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12"/>
          <p:cNvSpPr/>
          <p:nvPr>
            <p:custDataLst>
              <p:tags r:id="rId4"/>
            </p:custDataLst>
          </p:nvPr>
        </p:nvSpPr>
        <p:spPr bwMode="auto">
          <a:xfrm>
            <a:off x="5785380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13"/>
          <p:cNvSpPr/>
          <p:nvPr>
            <p:custDataLst>
              <p:tags r:id="rId5"/>
            </p:custDataLst>
          </p:nvPr>
        </p:nvSpPr>
        <p:spPr bwMode="auto">
          <a:xfrm>
            <a:off x="7458177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2652656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初次拆分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301852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拆分验证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974650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补充调整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647447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服务抽象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551815" y="417830"/>
            <a:ext cx="1409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拆分流程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888480" y="1701165"/>
            <a:ext cx="3819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领域服务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原子服务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88480" y="2493010"/>
            <a:ext cx="2778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创建终止入职记录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查询终止入职记录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更新终止入职记录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删除终止入职记录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960235" y="4653280"/>
            <a:ext cx="3148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特例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更新、新增终止入职记录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07035" y="1772920"/>
            <a:ext cx="5603240" cy="4780915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2763" y="2925266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新增入职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92763" y="3645034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终止入职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063115" y="2277110"/>
            <a:ext cx="3139440" cy="38569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文本框 12"/>
          <p:cNvSpPr txBox="1"/>
          <p:nvPr/>
        </p:nvSpPr>
        <p:spPr>
          <a:xfrm>
            <a:off x="2927350" y="2348865"/>
            <a:ext cx="1424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fontAlgn="ctr"/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入职单聚合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084022" y="2924810"/>
            <a:ext cx="1126182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入职单主体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084022" y="3644900"/>
            <a:ext cx="1126182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终止入职记录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084022" y="4293235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候选人标签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1" name="肘形连接符 70"/>
          <p:cNvCxnSpPr>
            <a:stCxn id="69" idx="3"/>
            <a:endCxn id="68" idx="3"/>
          </p:cNvCxnSpPr>
          <p:nvPr/>
        </p:nvCxnSpPr>
        <p:spPr>
          <a:xfrm flipV="1">
            <a:off x="4210685" y="3140710"/>
            <a:ext cx="3175" cy="72009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肘形连接符 71"/>
          <p:cNvCxnSpPr/>
          <p:nvPr/>
        </p:nvCxnSpPr>
        <p:spPr>
          <a:xfrm flipV="1">
            <a:off x="4206875" y="3140710"/>
            <a:ext cx="3175" cy="144018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64" idx="3"/>
            <a:endCxn id="68" idx="1"/>
          </p:cNvCxnSpPr>
          <p:nvPr/>
        </p:nvCxnSpPr>
        <p:spPr>
          <a:xfrm flipV="1">
            <a:off x="1672590" y="3140710"/>
            <a:ext cx="148336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12"/>
          <p:cNvSpPr txBox="1"/>
          <p:nvPr/>
        </p:nvSpPr>
        <p:spPr>
          <a:xfrm>
            <a:off x="2694305" y="6165215"/>
            <a:ext cx="14243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1400">
                <a:latin typeface="微软雅黑" panose="020B0503020204020204" charset="-122"/>
                <a:ea typeface="微软雅黑" panose="020B0503020204020204" charset="-122"/>
              </a:rPr>
              <a:t>入职单上下文</a:t>
            </a:r>
            <a:endParaRPr 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5" name="肘形连接符 74"/>
          <p:cNvCxnSpPr>
            <a:stCxn id="65" idx="3"/>
            <a:endCxn id="69" idx="1"/>
          </p:cNvCxnSpPr>
          <p:nvPr/>
        </p:nvCxnSpPr>
        <p:spPr>
          <a:xfrm>
            <a:off x="1672590" y="3860800"/>
            <a:ext cx="1483360" cy="3175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084022" y="4941570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入职来源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84022" y="5589905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事务变动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8" name="肘形连接符 77"/>
          <p:cNvCxnSpPr>
            <a:stCxn id="76" idx="3"/>
            <a:endCxn id="68" idx="3"/>
          </p:cNvCxnSpPr>
          <p:nvPr/>
        </p:nvCxnSpPr>
        <p:spPr>
          <a:xfrm flipV="1">
            <a:off x="4210685" y="3140710"/>
            <a:ext cx="3175" cy="201676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77" idx="3"/>
            <a:endCxn id="68" idx="3"/>
          </p:cNvCxnSpPr>
          <p:nvPr/>
        </p:nvCxnSpPr>
        <p:spPr>
          <a:xfrm flipV="1">
            <a:off x="4210685" y="3140710"/>
            <a:ext cx="3175" cy="2665095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右箭头 59"/>
          <p:cNvSpPr/>
          <p:nvPr/>
        </p:nvSpPr>
        <p:spPr>
          <a:xfrm>
            <a:off x="4964430" y="3579495"/>
            <a:ext cx="1743710" cy="5657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606" y="372161"/>
            <a:ext cx="10650445" cy="4322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10"/>
          <p:cNvSpPr/>
          <p:nvPr>
            <p:custDataLst>
              <p:tags r:id="rId2"/>
            </p:custDataLst>
          </p:nvPr>
        </p:nvSpPr>
        <p:spPr bwMode="auto">
          <a:xfrm>
            <a:off x="2441447" y="365509"/>
            <a:ext cx="1552844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11"/>
          <p:cNvSpPr/>
          <p:nvPr>
            <p:custDataLst>
              <p:tags r:id="rId3"/>
            </p:custDataLst>
          </p:nvPr>
        </p:nvSpPr>
        <p:spPr bwMode="auto">
          <a:xfrm>
            <a:off x="4112582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12"/>
          <p:cNvSpPr/>
          <p:nvPr>
            <p:custDataLst>
              <p:tags r:id="rId4"/>
            </p:custDataLst>
          </p:nvPr>
        </p:nvSpPr>
        <p:spPr bwMode="auto">
          <a:xfrm>
            <a:off x="5785380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13"/>
          <p:cNvSpPr/>
          <p:nvPr>
            <p:custDataLst>
              <p:tags r:id="rId5"/>
            </p:custDataLst>
          </p:nvPr>
        </p:nvSpPr>
        <p:spPr bwMode="auto">
          <a:xfrm>
            <a:off x="7458177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2652656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初次拆分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301852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拆分验证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974650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补充调整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647447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服务抽象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551815" y="417830"/>
            <a:ext cx="1409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拆分流程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7035" y="1772920"/>
            <a:ext cx="5603240" cy="4780915"/>
          </a:xfrm>
          <a:prstGeom prst="rect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2763" y="2925266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新增入职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2763" y="3645034"/>
            <a:ext cx="1008380" cy="43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终止入职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63115" y="2277110"/>
            <a:ext cx="3139440" cy="385699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font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12"/>
          <p:cNvSpPr txBox="1"/>
          <p:nvPr/>
        </p:nvSpPr>
        <p:spPr>
          <a:xfrm>
            <a:off x="2927350" y="2348865"/>
            <a:ext cx="142430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 fontAlgn="ctr"/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入职单聚合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084022" y="2924810"/>
            <a:ext cx="1126182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入职单主体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084022" y="3644900"/>
            <a:ext cx="1126182" cy="4318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 fontAlgn="ctr">
              <a:lnSpc>
                <a:spcPct val="150000"/>
              </a:lnSpc>
              <a:buFont typeface="Arial" panose="020B0604020202020204" pitchFamily="34" charset="0"/>
              <a:buNone/>
              <a:tabLst>
                <a:tab pos="227965" algn="l"/>
              </a:tabLst>
              <a:defRPr/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终止入职记录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084022" y="4293235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候选人标签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3" name="肘形连接符 42"/>
          <p:cNvCxnSpPr>
            <a:stCxn id="30" idx="3"/>
            <a:endCxn id="29" idx="3"/>
          </p:cNvCxnSpPr>
          <p:nvPr/>
        </p:nvCxnSpPr>
        <p:spPr>
          <a:xfrm flipV="1">
            <a:off x="4210685" y="3140710"/>
            <a:ext cx="3175" cy="72009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flipV="1">
            <a:off x="4206875" y="3140710"/>
            <a:ext cx="3175" cy="144018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/>
          <p:cNvCxnSpPr>
            <a:stCxn id="16" idx="3"/>
            <a:endCxn id="29" idx="1"/>
          </p:cNvCxnSpPr>
          <p:nvPr/>
        </p:nvCxnSpPr>
        <p:spPr>
          <a:xfrm flipV="1">
            <a:off x="1672590" y="3140710"/>
            <a:ext cx="1483360" cy="635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12"/>
          <p:cNvSpPr txBox="1"/>
          <p:nvPr/>
        </p:nvSpPr>
        <p:spPr>
          <a:xfrm>
            <a:off x="2694305" y="6165215"/>
            <a:ext cx="142430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sz="1400">
                <a:latin typeface="微软雅黑" panose="020B0503020204020204" charset="-122"/>
                <a:ea typeface="微软雅黑" panose="020B0503020204020204" charset="-122"/>
              </a:rPr>
              <a:t>入职单上下文</a:t>
            </a:r>
            <a:endParaRPr 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3" name="肘形连接符 62"/>
          <p:cNvCxnSpPr>
            <a:stCxn id="18" idx="3"/>
            <a:endCxn id="30" idx="1"/>
          </p:cNvCxnSpPr>
          <p:nvPr/>
        </p:nvCxnSpPr>
        <p:spPr>
          <a:xfrm>
            <a:off x="1672590" y="3860800"/>
            <a:ext cx="1483360" cy="3175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888480" y="1701165"/>
            <a:ext cx="3819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领域服务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960235" y="2493010"/>
            <a:ext cx="2778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创建入职单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创建入职单主体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创建入职来源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创建入职事务变动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5307330" y="2359660"/>
            <a:ext cx="1250950" cy="56578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84022" y="4941570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入职来源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4022" y="5589905"/>
            <a:ext cx="1126182" cy="431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ctr"/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事务变动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肘形连接符 4"/>
          <p:cNvCxnSpPr>
            <a:stCxn id="3" idx="3"/>
            <a:endCxn id="29" idx="3"/>
          </p:cNvCxnSpPr>
          <p:nvPr/>
        </p:nvCxnSpPr>
        <p:spPr>
          <a:xfrm flipV="1">
            <a:off x="4210685" y="3140710"/>
            <a:ext cx="3175" cy="2016760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4" idx="3"/>
            <a:endCxn id="29" idx="3"/>
          </p:cNvCxnSpPr>
          <p:nvPr/>
        </p:nvCxnSpPr>
        <p:spPr>
          <a:xfrm flipV="1">
            <a:off x="4210685" y="3140710"/>
            <a:ext cx="3175" cy="2665095"/>
          </a:xfrm>
          <a:prstGeom prst="bentConnector3">
            <a:avLst>
              <a:gd name="adj1" fmla="val 750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960235" y="4653280"/>
            <a:ext cx="2778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预约入职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创建入职预约记录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更新活动记录表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更新入职单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606" y="372161"/>
            <a:ext cx="10650445" cy="4322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10"/>
          <p:cNvSpPr/>
          <p:nvPr>
            <p:custDataLst>
              <p:tags r:id="rId2"/>
            </p:custDataLst>
          </p:nvPr>
        </p:nvSpPr>
        <p:spPr bwMode="auto">
          <a:xfrm>
            <a:off x="2441447" y="365509"/>
            <a:ext cx="1552844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11"/>
          <p:cNvSpPr/>
          <p:nvPr>
            <p:custDataLst>
              <p:tags r:id="rId3"/>
            </p:custDataLst>
          </p:nvPr>
        </p:nvSpPr>
        <p:spPr bwMode="auto">
          <a:xfrm>
            <a:off x="4112582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12"/>
          <p:cNvSpPr/>
          <p:nvPr>
            <p:custDataLst>
              <p:tags r:id="rId4"/>
            </p:custDataLst>
          </p:nvPr>
        </p:nvSpPr>
        <p:spPr bwMode="auto">
          <a:xfrm>
            <a:off x="5785380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13"/>
          <p:cNvSpPr/>
          <p:nvPr>
            <p:custDataLst>
              <p:tags r:id="rId5"/>
            </p:custDataLst>
          </p:nvPr>
        </p:nvSpPr>
        <p:spPr bwMode="auto">
          <a:xfrm>
            <a:off x="7458177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2652656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初次拆分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301852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拆分验证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974650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补充调整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647447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服务抽象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551815" y="417830"/>
            <a:ext cx="1409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拆分流程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98440" y="1772920"/>
            <a:ext cx="1827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应用服务</a:t>
            </a:r>
            <a:endParaRPr lang="zh-CN" altLang="en-US" sz="2800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338445" y="2493645"/>
            <a:ext cx="3530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编排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判断候选人是否重复入职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iconfont-1187-868594"/>
          <p:cNvSpPr>
            <a:spLocks noChangeAspect="1"/>
          </p:cNvSpPr>
          <p:nvPr/>
        </p:nvSpPr>
        <p:spPr bwMode="auto">
          <a:xfrm>
            <a:off x="840740" y="2637155"/>
            <a:ext cx="901700" cy="1292225"/>
          </a:xfrm>
          <a:custGeom>
            <a:avLst/>
            <a:gdLst>
              <a:gd name="T0" fmla="*/ 6621 w 8892"/>
              <a:gd name="T1" fmla="*/ 8367 h 12746"/>
              <a:gd name="T2" fmla="*/ 8809 w 8892"/>
              <a:gd name="T3" fmla="*/ 4340 h 12746"/>
              <a:gd name="T4" fmla="*/ 4689 w 8892"/>
              <a:gd name="T5" fmla="*/ 160 h 12746"/>
              <a:gd name="T6" fmla="*/ 0 w 8892"/>
              <a:gd name="T7" fmla="*/ 4558 h 12746"/>
              <a:gd name="T8" fmla="*/ 2195 w 8892"/>
              <a:gd name="T9" fmla="*/ 8363 h 12746"/>
              <a:gd name="T10" fmla="*/ 1049 w 8892"/>
              <a:gd name="T11" fmla="*/ 12114 h 12746"/>
              <a:gd name="T12" fmla="*/ 1053 w 8892"/>
              <a:gd name="T13" fmla="*/ 12282 h 12746"/>
              <a:gd name="T14" fmla="*/ 1049 w 8892"/>
              <a:gd name="T15" fmla="*/ 12324 h 12746"/>
              <a:gd name="T16" fmla="*/ 1469 w 8892"/>
              <a:gd name="T17" fmla="*/ 12743 h 12746"/>
              <a:gd name="T18" fmla="*/ 1888 w 8892"/>
              <a:gd name="T19" fmla="*/ 12324 h 12746"/>
              <a:gd name="T20" fmla="*/ 1888 w 8892"/>
              <a:gd name="T21" fmla="*/ 12114 h 12746"/>
              <a:gd name="T22" fmla="*/ 2822 w 8892"/>
              <a:gd name="T23" fmla="*/ 8941 h 12746"/>
              <a:gd name="T24" fmla="*/ 3063 w 8892"/>
              <a:gd name="T25" fmla="*/ 8697 h 12746"/>
              <a:gd name="T26" fmla="*/ 3332 w 8892"/>
              <a:gd name="T27" fmla="*/ 8394 h 12746"/>
              <a:gd name="T28" fmla="*/ 3110 w 8892"/>
              <a:gd name="T29" fmla="*/ 7880 h 12746"/>
              <a:gd name="T30" fmla="*/ 843 w 8892"/>
              <a:gd name="T31" fmla="*/ 4390 h 12746"/>
              <a:gd name="T32" fmla="*/ 4178 w 8892"/>
              <a:gd name="T33" fmla="*/ 999 h 12746"/>
              <a:gd name="T34" fmla="*/ 7975 w 8892"/>
              <a:gd name="T35" fmla="*/ 4560 h 12746"/>
              <a:gd name="T36" fmla="*/ 5724 w 8892"/>
              <a:gd name="T37" fmla="*/ 7872 h 12746"/>
              <a:gd name="T38" fmla="*/ 5456 w 8892"/>
              <a:gd name="T39" fmla="*/ 8262 h 12746"/>
              <a:gd name="T40" fmla="*/ 5743 w 8892"/>
              <a:gd name="T41" fmla="*/ 8670 h 12746"/>
              <a:gd name="T42" fmla="*/ 5988 w 8892"/>
              <a:gd name="T43" fmla="*/ 8936 h 12746"/>
              <a:gd name="T44" fmla="*/ 6925 w 8892"/>
              <a:gd name="T45" fmla="*/ 12116 h 12746"/>
              <a:gd name="T46" fmla="*/ 6925 w 8892"/>
              <a:gd name="T47" fmla="*/ 12326 h 12746"/>
              <a:gd name="T48" fmla="*/ 7345 w 8892"/>
              <a:gd name="T49" fmla="*/ 12746 h 12746"/>
              <a:gd name="T50" fmla="*/ 7765 w 8892"/>
              <a:gd name="T51" fmla="*/ 12326 h 12746"/>
              <a:gd name="T52" fmla="*/ 7761 w 8892"/>
              <a:gd name="T53" fmla="*/ 12285 h 12746"/>
              <a:gd name="T54" fmla="*/ 7765 w 8892"/>
              <a:gd name="T55" fmla="*/ 12116 h 12746"/>
              <a:gd name="T56" fmla="*/ 6621 w 8892"/>
              <a:gd name="T57" fmla="*/ 8367 h 12746"/>
              <a:gd name="T58" fmla="*/ 6621 w 8892"/>
              <a:gd name="T59" fmla="*/ 8367 h 12746"/>
              <a:gd name="T60" fmla="*/ 2426 w 8892"/>
              <a:gd name="T61" fmla="*/ 6023 h 12746"/>
              <a:gd name="T62" fmla="*/ 6386 w 8892"/>
              <a:gd name="T63" fmla="*/ 6023 h 12746"/>
              <a:gd name="T64" fmla="*/ 5685 w 8892"/>
              <a:gd name="T65" fmla="*/ 5830 h 12746"/>
              <a:gd name="T66" fmla="*/ 3126 w 8892"/>
              <a:gd name="T67" fmla="*/ 5830 h 12746"/>
              <a:gd name="T68" fmla="*/ 2426 w 8892"/>
              <a:gd name="T69" fmla="*/ 6023 h 12746"/>
              <a:gd name="T70" fmla="*/ 2426 w 8892"/>
              <a:gd name="T71" fmla="*/ 6023 h 12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892" h="12746">
                <a:moveTo>
                  <a:pt x="6621" y="8367"/>
                </a:moveTo>
                <a:cubicBezTo>
                  <a:pt x="7989" y="7569"/>
                  <a:pt x="8892" y="6057"/>
                  <a:pt x="8809" y="4340"/>
                </a:cubicBezTo>
                <a:cubicBezTo>
                  <a:pt x="8701" y="2121"/>
                  <a:pt x="6908" y="299"/>
                  <a:pt x="4689" y="160"/>
                </a:cubicBezTo>
                <a:cubicBezTo>
                  <a:pt x="2128" y="0"/>
                  <a:pt x="0" y="2030"/>
                  <a:pt x="0" y="4558"/>
                </a:cubicBezTo>
                <a:cubicBezTo>
                  <a:pt x="0" y="6185"/>
                  <a:pt x="883" y="7600"/>
                  <a:pt x="2195" y="8363"/>
                </a:cubicBezTo>
                <a:cubicBezTo>
                  <a:pt x="1471" y="9434"/>
                  <a:pt x="1049" y="10724"/>
                  <a:pt x="1049" y="12114"/>
                </a:cubicBezTo>
                <a:cubicBezTo>
                  <a:pt x="1049" y="12170"/>
                  <a:pt x="1052" y="12225"/>
                  <a:pt x="1053" y="12282"/>
                </a:cubicBezTo>
                <a:cubicBezTo>
                  <a:pt x="1052" y="12295"/>
                  <a:pt x="1049" y="12310"/>
                  <a:pt x="1049" y="12324"/>
                </a:cubicBezTo>
                <a:cubicBezTo>
                  <a:pt x="1049" y="12555"/>
                  <a:pt x="1237" y="12743"/>
                  <a:pt x="1469" y="12743"/>
                </a:cubicBezTo>
                <a:cubicBezTo>
                  <a:pt x="1700" y="12743"/>
                  <a:pt x="1888" y="12555"/>
                  <a:pt x="1888" y="12324"/>
                </a:cubicBezTo>
                <a:lnTo>
                  <a:pt x="1888" y="12114"/>
                </a:lnTo>
                <a:cubicBezTo>
                  <a:pt x="1888" y="10945"/>
                  <a:pt x="2233" y="9856"/>
                  <a:pt x="2822" y="8941"/>
                </a:cubicBezTo>
                <a:cubicBezTo>
                  <a:pt x="2885" y="8845"/>
                  <a:pt x="2969" y="8762"/>
                  <a:pt x="3063" y="8697"/>
                </a:cubicBezTo>
                <a:cubicBezTo>
                  <a:pt x="3146" y="8639"/>
                  <a:pt x="3255" y="8541"/>
                  <a:pt x="3332" y="8394"/>
                </a:cubicBezTo>
                <a:cubicBezTo>
                  <a:pt x="3509" y="8054"/>
                  <a:pt x="3102" y="7885"/>
                  <a:pt x="3110" y="7880"/>
                </a:cubicBezTo>
                <a:cubicBezTo>
                  <a:pt x="1732" y="7342"/>
                  <a:pt x="770" y="5975"/>
                  <a:pt x="843" y="4390"/>
                </a:cubicBezTo>
                <a:cubicBezTo>
                  <a:pt x="926" y="2590"/>
                  <a:pt x="2379" y="1110"/>
                  <a:pt x="4178" y="999"/>
                </a:cubicBezTo>
                <a:cubicBezTo>
                  <a:pt x="6253" y="869"/>
                  <a:pt x="7975" y="2513"/>
                  <a:pt x="7975" y="4560"/>
                </a:cubicBezTo>
                <a:cubicBezTo>
                  <a:pt x="7975" y="6064"/>
                  <a:pt x="7041" y="7347"/>
                  <a:pt x="5724" y="7872"/>
                </a:cubicBezTo>
                <a:cubicBezTo>
                  <a:pt x="5568" y="7932"/>
                  <a:pt x="5456" y="8084"/>
                  <a:pt x="5456" y="8262"/>
                </a:cubicBezTo>
                <a:cubicBezTo>
                  <a:pt x="5456" y="8407"/>
                  <a:pt x="5620" y="8569"/>
                  <a:pt x="5743" y="8670"/>
                </a:cubicBezTo>
                <a:cubicBezTo>
                  <a:pt x="5837" y="8746"/>
                  <a:pt x="5922" y="8834"/>
                  <a:pt x="5988" y="8936"/>
                </a:cubicBezTo>
                <a:cubicBezTo>
                  <a:pt x="6580" y="9852"/>
                  <a:pt x="6925" y="10943"/>
                  <a:pt x="6925" y="12116"/>
                </a:cubicBezTo>
                <a:lnTo>
                  <a:pt x="6925" y="12326"/>
                </a:lnTo>
                <a:cubicBezTo>
                  <a:pt x="6925" y="12558"/>
                  <a:pt x="7114" y="12746"/>
                  <a:pt x="7345" y="12746"/>
                </a:cubicBezTo>
                <a:cubicBezTo>
                  <a:pt x="7576" y="12746"/>
                  <a:pt x="7765" y="12558"/>
                  <a:pt x="7765" y="12326"/>
                </a:cubicBezTo>
                <a:cubicBezTo>
                  <a:pt x="7765" y="12311"/>
                  <a:pt x="7762" y="12298"/>
                  <a:pt x="7761" y="12285"/>
                </a:cubicBezTo>
                <a:cubicBezTo>
                  <a:pt x="7762" y="12229"/>
                  <a:pt x="7765" y="12173"/>
                  <a:pt x="7765" y="12116"/>
                </a:cubicBezTo>
                <a:cubicBezTo>
                  <a:pt x="7765" y="10725"/>
                  <a:pt x="7342" y="9436"/>
                  <a:pt x="6621" y="8367"/>
                </a:cubicBezTo>
                <a:close/>
                <a:moveTo>
                  <a:pt x="6621" y="8367"/>
                </a:moveTo>
                <a:close/>
                <a:moveTo>
                  <a:pt x="2426" y="6023"/>
                </a:moveTo>
                <a:cubicBezTo>
                  <a:pt x="3004" y="7745"/>
                  <a:pt x="5810" y="7745"/>
                  <a:pt x="6386" y="6023"/>
                </a:cubicBezTo>
                <a:cubicBezTo>
                  <a:pt x="6535" y="5578"/>
                  <a:pt x="5833" y="5388"/>
                  <a:pt x="5685" y="5830"/>
                </a:cubicBezTo>
                <a:cubicBezTo>
                  <a:pt x="5343" y="6852"/>
                  <a:pt x="3469" y="6852"/>
                  <a:pt x="3126" y="5830"/>
                </a:cubicBezTo>
                <a:cubicBezTo>
                  <a:pt x="2979" y="5388"/>
                  <a:pt x="2277" y="5578"/>
                  <a:pt x="2426" y="6023"/>
                </a:cubicBezTo>
                <a:close/>
                <a:moveTo>
                  <a:pt x="2426" y="6023"/>
                </a:move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15" name="文本框 14"/>
          <p:cNvSpPr txBox="1"/>
          <p:nvPr/>
        </p:nvSpPr>
        <p:spPr>
          <a:xfrm>
            <a:off x="2868930" y="4149090"/>
            <a:ext cx="1746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直接入职登记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iconfont-11265-5328245"/>
          <p:cNvSpPr>
            <a:spLocks noChangeAspect="1"/>
          </p:cNvSpPr>
          <p:nvPr/>
        </p:nvSpPr>
        <p:spPr bwMode="auto">
          <a:xfrm>
            <a:off x="3064510" y="2762250"/>
            <a:ext cx="1167130" cy="1167130"/>
          </a:xfrm>
          <a:custGeom>
            <a:avLst/>
            <a:gdLst>
              <a:gd name="T0" fmla="*/ 5114 w 8640"/>
              <a:gd name="T1" fmla="*/ 7866 h 8640"/>
              <a:gd name="T2" fmla="*/ 6029 w 8640"/>
              <a:gd name="T3" fmla="*/ 7117 h 8640"/>
              <a:gd name="T4" fmla="*/ 5338 w 8640"/>
              <a:gd name="T5" fmla="*/ 6720 h 8640"/>
              <a:gd name="T6" fmla="*/ 5114 w 8640"/>
              <a:gd name="T7" fmla="*/ 7866 h 8640"/>
              <a:gd name="T8" fmla="*/ 5389 w 8640"/>
              <a:gd name="T9" fmla="*/ 6675 h 8640"/>
              <a:gd name="T10" fmla="*/ 6099 w 8640"/>
              <a:gd name="T11" fmla="*/ 7072 h 8640"/>
              <a:gd name="T12" fmla="*/ 7034 w 8640"/>
              <a:gd name="T13" fmla="*/ 5549 h 8640"/>
              <a:gd name="T14" fmla="*/ 7597 w 8640"/>
              <a:gd name="T15" fmla="*/ 4634 h 8640"/>
              <a:gd name="T16" fmla="*/ 7059 w 8640"/>
              <a:gd name="T17" fmla="*/ 4333 h 8640"/>
              <a:gd name="T18" fmla="*/ 6887 w 8640"/>
              <a:gd name="T19" fmla="*/ 4237 h 8640"/>
              <a:gd name="T20" fmla="*/ 5389 w 8640"/>
              <a:gd name="T21" fmla="*/ 6675 h 8640"/>
              <a:gd name="T22" fmla="*/ 7309 w 8640"/>
              <a:gd name="T23" fmla="*/ 3808 h 8640"/>
              <a:gd name="T24" fmla="*/ 7059 w 8640"/>
              <a:gd name="T25" fmla="*/ 3987 h 8640"/>
              <a:gd name="T26" fmla="*/ 6938 w 8640"/>
              <a:gd name="T27" fmla="*/ 4192 h 8640"/>
              <a:gd name="T28" fmla="*/ 7648 w 8640"/>
              <a:gd name="T29" fmla="*/ 4589 h 8640"/>
              <a:gd name="T30" fmla="*/ 7770 w 8640"/>
              <a:gd name="T31" fmla="*/ 4384 h 8640"/>
              <a:gd name="T32" fmla="*/ 7623 w 8640"/>
              <a:gd name="T33" fmla="*/ 3846 h 8640"/>
              <a:gd name="T34" fmla="*/ 7264 w 8640"/>
              <a:gd name="T35" fmla="*/ 3802 h 8640"/>
              <a:gd name="T36" fmla="*/ 7309 w 8640"/>
              <a:gd name="T37" fmla="*/ 3808 h 8640"/>
              <a:gd name="T38" fmla="*/ 1792 w 8640"/>
              <a:gd name="T39" fmla="*/ 1600 h 8640"/>
              <a:gd name="T40" fmla="*/ 1152 w 8640"/>
              <a:gd name="T41" fmla="*/ 2240 h 8640"/>
              <a:gd name="T42" fmla="*/ 1152 w 8640"/>
              <a:gd name="T43" fmla="*/ 2579 h 8640"/>
              <a:gd name="T44" fmla="*/ 1792 w 8640"/>
              <a:gd name="T45" fmla="*/ 3219 h 8640"/>
              <a:gd name="T46" fmla="*/ 2240 w 8640"/>
              <a:gd name="T47" fmla="*/ 3219 h 8640"/>
              <a:gd name="T48" fmla="*/ 2880 w 8640"/>
              <a:gd name="T49" fmla="*/ 2579 h 8640"/>
              <a:gd name="T50" fmla="*/ 2880 w 8640"/>
              <a:gd name="T51" fmla="*/ 2240 h 8640"/>
              <a:gd name="T52" fmla="*/ 2240 w 8640"/>
              <a:gd name="T53" fmla="*/ 1600 h 8640"/>
              <a:gd name="T54" fmla="*/ 1792 w 8640"/>
              <a:gd name="T55" fmla="*/ 1600 h 8640"/>
              <a:gd name="T56" fmla="*/ 4512 w 8640"/>
              <a:gd name="T57" fmla="*/ 5920 h 8640"/>
              <a:gd name="T58" fmla="*/ 1459 w 8640"/>
              <a:gd name="T59" fmla="*/ 5920 h 8640"/>
              <a:gd name="T60" fmla="*/ 1151 w 8640"/>
              <a:gd name="T61" fmla="*/ 6291 h 8640"/>
              <a:gd name="T62" fmla="*/ 1459 w 8640"/>
              <a:gd name="T63" fmla="*/ 6662 h 8640"/>
              <a:gd name="T64" fmla="*/ 4512 w 8640"/>
              <a:gd name="T65" fmla="*/ 6662 h 8640"/>
              <a:gd name="T66" fmla="*/ 4821 w 8640"/>
              <a:gd name="T67" fmla="*/ 6291 h 8640"/>
              <a:gd name="T68" fmla="*/ 4512 w 8640"/>
              <a:gd name="T69" fmla="*/ 5920 h 8640"/>
              <a:gd name="T70" fmla="*/ 5325 w 8640"/>
              <a:gd name="T71" fmla="*/ 4301 h 8640"/>
              <a:gd name="T72" fmla="*/ 1485 w 8640"/>
              <a:gd name="T73" fmla="*/ 4301 h 8640"/>
              <a:gd name="T74" fmla="*/ 1177 w 8640"/>
              <a:gd name="T75" fmla="*/ 4672 h 8640"/>
              <a:gd name="T76" fmla="*/ 1485 w 8640"/>
              <a:gd name="T77" fmla="*/ 5043 h 8640"/>
              <a:gd name="T78" fmla="*/ 5325 w 8640"/>
              <a:gd name="T79" fmla="*/ 5043 h 8640"/>
              <a:gd name="T80" fmla="*/ 5633 w 8640"/>
              <a:gd name="T81" fmla="*/ 4672 h 8640"/>
              <a:gd name="T82" fmla="*/ 5325 w 8640"/>
              <a:gd name="T83" fmla="*/ 4301 h 8640"/>
              <a:gd name="T84" fmla="*/ 1920 w 8640"/>
              <a:gd name="T85" fmla="*/ 0 h 8640"/>
              <a:gd name="T86" fmla="*/ 6720 w 8640"/>
              <a:gd name="T87" fmla="*/ 0 h 8640"/>
              <a:gd name="T88" fmla="*/ 8640 w 8640"/>
              <a:gd name="T89" fmla="*/ 1920 h 8640"/>
              <a:gd name="T90" fmla="*/ 8640 w 8640"/>
              <a:gd name="T91" fmla="*/ 6720 h 8640"/>
              <a:gd name="T92" fmla="*/ 6720 w 8640"/>
              <a:gd name="T93" fmla="*/ 8640 h 8640"/>
              <a:gd name="T94" fmla="*/ 1920 w 8640"/>
              <a:gd name="T95" fmla="*/ 8640 h 8640"/>
              <a:gd name="T96" fmla="*/ 0 w 8640"/>
              <a:gd name="T97" fmla="*/ 6720 h 8640"/>
              <a:gd name="T98" fmla="*/ 0 w 8640"/>
              <a:gd name="T99" fmla="*/ 1920 h 8640"/>
              <a:gd name="T100" fmla="*/ 1920 w 8640"/>
              <a:gd name="T101" fmla="*/ 0 h 8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640" h="8640">
                <a:moveTo>
                  <a:pt x="5114" y="7866"/>
                </a:moveTo>
                <a:lnTo>
                  <a:pt x="6029" y="7117"/>
                </a:lnTo>
                <a:lnTo>
                  <a:pt x="5338" y="6720"/>
                </a:lnTo>
                <a:lnTo>
                  <a:pt x="5114" y="7866"/>
                </a:lnTo>
                <a:close/>
                <a:moveTo>
                  <a:pt x="5389" y="6675"/>
                </a:moveTo>
                <a:lnTo>
                  <a:pt x="6099" y="7072"/>
                </a:lnTo>
                <a:lnTo>
                  <a:pt x="7034" y="5549"/>
                </a:lnTo>
                <a:lnTo>
                  <a:pt x="7597" y="4634"/>
                </a:lnTo>
                <a:lnTo>
                  <a:pt x="7059" y="4333"/>
                </a:lnTo>
                <a:lnTo>
                  <a:pt x="6887" y="4237"/>
                </a:lnTo>
                <a:lnTo>
                  <a:pt x="5389" y="6675"/>
                </a:lnTo>
                <a:close/>
                <a:moveTo>
                  <a:pt x="7309" y="3808"/>
                </a:moveTo>
                <a:cubicBezTo>
                  <a:pt x="7206" y="3833"/>
                  <a:pt x="7116" y="3897"/>
                  <a:pt x="7059" y="3987"/>
                </a:cubicBezTo>
                <a:lnTo>
                  <a:pt x="6938" y="4192"/>
                </a:lnTo>
                <a:lnTo>
                  <a:pt x="7648" y="4589"/>
                </a:lnTo>
                <a:lnTo>
                  <a:pt x="7770" y="4384"/>
                </a:lnTo>
                <a:cubicBezTo>
                  <a:pt x="7884" y="4196"/>
                  <a:pt x="7817" y="3950"/>
                  <a:pt x="7623" y="3846"/>
                </a:cubicBezTo>
                <a:cubicBezTo>
                  <a:pt x="7516" y="3779"/>
                  <a:pt x="7384" y="3763"/>
                  <a:pt x="7264" y="3802"/>
                </a:cubicBezTo>
                <a:lnTo>
                  <a:pt x="7309" y="3808"/>
                </a:lnTo>
                <a:close/>
                <a:moveTo>
                  <a:pt x="1792" y="1600"/>
                </a:moveTo>
                <a:cubicBezTo>
                  <a:pt x="1439" y="1600"/>
                  <a:pt x="1152" y="1887"/>
                  <a:pt x="1152" y="2240"/>
                </a:cubicBezTo>
                <a:lnTo>
                  <a:pt x="1152" y="2579"/>
                </a:lnTo>
                <a:cubicBezTo>
                  <a:pt x="1152" y="2933"/>
                  <a:pt x="1439" y="3219"/>
                  <a:pt x="1792" y="3219"/>
                </a:cubicBezTo>
                <a:lnTo>
                  <a:pt x="2240" y="3219"/>
                </a:lnTo>
                <a:cubicBezTo>
                  <a:pt x="2594" y="3219"/>
                  <a:pt x="2880" y="2933"/>
                  <a:pt x="2880" y="2579"/>
                </a:cubicBezTo>
                <a:lnTo>
                  <a:pt x="2880" y="2240"/>
                </a:lnTo>
                <a:cubicBezTo>
                  <a:pt x="2880" y="1887"/>
                  <a:pt x="2594" y="1600"/>
                  <a:pt x="2240" y="1600"/>
                </a:cubicBezTo>
                <a:lnTo>
                  <a:pt x="1792" y="1600"/>
                </a:lnTo>
                <a:close/>
                <a:moveTo>
                  <a:pt x="4512" y="5920"/>
                </a:moveTo>
                <a:lnTo>
                  <a:pt x="1459" y="5920"/>
                </a:lnTo>
                <a:cubicBezTo>
                  <a:pt x="1281" y="5953"/>
                  <a:pt x="1151" y="6109"/>
                  <a:pt x="1151" y="6291"/>
                </a:cubicBezTo>
                <a:cubicBezTo>
                  <a:pt x="1151" y="6473"/>
                  <a:pt x="1281" y="6629"/>
                  <a:pt x="1459" y="6662"/>
                </a:cubicBezTo>
                <a:lnTo>
                  <a:pt x="4512" y="6662"/>
                </a:lnTo>
                <a:cubicBezTo>
                  <a:pt x="4691" y="6629"/>
                  <a:pt x="4821" y="6473"/>
                  <a:pt x="4821" y="6291"/>
                </a:cubicBezTo>
                <a:cubicBezTo>
                  <a:pt x="4821" y="6109"/>
                  <a:pt x="4691" y="5953"/>
                  <a:pt x="4512" y="5920"/>
                </a:cubicBezTo>
                <a:close/>
                <a:moveTo>
                  <a:pt x="5325" y="4301"/>
                </a:moveTo>
                <a:lnTo>
                  <a:pt x="1485" y="4301"/>
                </a:lnTo>
                <a:cubicBezTo>
                  <a:pt x="1306" y="4334"/>
                  <a:pt x="1177" y="4490"/>
                  <a:pt x="1177" y="4672"/>
                </a:cubicBezTo>
                <a:cubicBezTo>
                  <a:pt x="1177" y="4854"/>
                  <a:pt x="1306" y="5010"/>
                  <a:pt x="1485" y="5043"/>
                </a:cubicBezTo>
                <a:lnTo>
                  <a:pt x="5325" y="5043"/>
                </a:lnTo>
                <a:cubicBezTo>
                  <a:pt x="5504" y="5010"/>
                  <a:pt x="5633" y="4854"/>
                  <a:pt x="5633" y="4672"/>
                </a:cubicBezTo>
                <a:cubicBezTo>
                  <a:pt x="5633" y="4490"/>
                  <a:pt x="5504" y="4334"/>
                  <a:pt x="5325" y="4301"/>
                </a:cubicBezTo>
                <a:close/>
                <a:moveTo>
                  <a:pt x="1920" y="0"/>
                </a:moveTo>
                <a:lnTo>
                  <a:pt x="6720" y="0"/>
                </a:lnTo>
                <a:cubicBezTo>
                  <a:pt x="7781" y="0"/>
                  <a:pt x="8640" y="860"/>
                  <a:pt x="8640" y="1920"/>
                </a:cubicBezTo>
                <a:lnTo>
                  <a:pt x="8640" y="6720"/>
                </a:lnTo>
                <a:cubicBezTo>
                  <a:pt x="8640" y="7780"/>
                  <a:pt x="7781" y="8640"/>
                  <a:pt x="6720" y="8640"/>
                </a:cubicBezTo>
                <a:lnTo>
                  <a:pt x="1920" y="8640"/>
                </a:lnTo>
                <a:cubicBezTo>
                  <a:pt x="860" y="8640"/>
                  <a:pt x="0" y="7780"/>
                  <a:pt x="0" y="6720"/>
                </a:cubicBezTo>
                <a:lnTo>
                  <a:pt x="0" y="1920"/>
                </a:lnTo>
                <a:cubicBezTo>
                  <a:pt x="0" y="860"/>
                  <a:pt x="860" y="0"/>
                  <a:pt x="192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" name="五边形 19"/>
          <p:cNvSpPr/>
          <p:nvPr/>
        </p:nvSpPr>
        <p:spPr>
          <a:xfrm>
            <a:off x="2205990" y="3141345"/>
            <a:ext cx="504190" cy="36004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904605" y="2852420"/>
            <a:ext cx="2611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查询候选人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查询入职单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74005" y="5589270"/>
            <a:ext cx="3530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工具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发送短信、邮件通知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左中括号 35"/>
          <p:cNvSpPr/>
          <p:nvPr/>
        </p:nvSpPr>
        <p:spPr>
          <a:xfrm>
            <a:off x="8470265" y="3068955"/>
            <a:ext cx="280035" cy="652780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左中括号 36"/>
          <p:cNvSpPr/>
          <p:nvPr/>
        </p:nvSpPr>
        <p:spPr>
          <a:xfrm>
            <a:off x="4877435" y="2708910"/>
            <a:ext cx="312420" cy="3677285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904605" y="4011930"/>
            <a:ext cx="254000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创建候选人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创建入职单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创建候选人标签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43340" y="1772920"/>
            <a:ext cx="18275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领域服务</a:t>
            </a:r>
            <a:endParaRPr lang="zh-CN" altLang="en-US" sz="2800" b="1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606" y="372161"/>
            <a:ext cx="10650445" cy="4322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10"/>
          <p:cNvSpPr/>
          <p:nvPr>
            <p:custDataLst>
              <p:tags r:id="rId2"/>
            </p:custDataLst>
          </p:nvPr>
        </p:nvSpPr>
        <p:spPr bwMode="auto">
          <a:xfrm>
            <a:off x="2441447" y="365509"/>
            <a:ext cx="1552844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11"/>
          <p:cNvSpPr/>
          <p:nvPr>
            <p:custDataLst>
              <p:tags r:id="rId3"/>
            </p:custDataLst>
          </p:nvPr>
        </p:nvSpPr>
        <p:spPr bwMode="auto">
          <a:xfrm>
            <a:off x="4112582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12"/>
          <p:cNvSpPr/>
          <p:nvPr>
            <p:custDataLst>
              <p:tags r:id="rId4"/>
            </p:custDataLst>
          </p:nvPr>
        </p:nvSpPr>
        <p:spPr bwMode="auto">
          <a:xfrm>
            <a:off x="5785380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13"/>
          <p:cNvSpPr/>
          <p:nvPr>
            <p:custDataLst>
              <p:tags r:id="rId5"/>
            </p:custDataLst>
          </p:nvPr>
        </p:nvSpPr>
        <p:spPr bwMode="auto">
          <a:xfrm>
            <a:off x="7458177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2652656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初次拆分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301852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拆分验证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974650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补充调整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647447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服务抽象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551815" y="417830"/>
            <a:ext cx="1409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拆分流程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1815" y="982345"/>
            <a:ext cx="182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业务活动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985" y="982345"/>
            <a:ext cx="182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应用服务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5910" y="982345"/>
            <a:ext cx="2496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领域服务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6270" y="982345"/>
            <a:ext cx="2496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领域服务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原子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915" y="2060575"/>
            <a:ext cx="1774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创建邀约任务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35915" y="3952875"/>
            <a:ext cx="1774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发送入职邀约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5915" y="4553585"/>
            <a:ext cx="1774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预约报道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52395" y="2708910"/>
            <a:ext cx="1774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规则引擎匹配入职邀约方案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60695" y="2852420"/>
            <a:ext cx="2184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创建入职邀约记录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20055" y="1988820"/>
            <a:ext cx="16351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查询入职邀约方案匹配条件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28660" y="1988820"/>
            <a:ext cx="24079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查询候选人信息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查询入职单信息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查询候选人标签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12085" y="2060575"/>
            <a:ext cx="1774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创建邀约任务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639695" y="3572510"/>
            <a:ext cx="1774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--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606" y="372161"/>
            <a:ext cx="10650445" cy="4322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10"/>
          <p:cNvSpPr/>
          <p:nvPr>
            <p:custDataLst>
              <p:tags r:id="rId2"/>
            </p:custDataLst>
          </p:nvPr>
        </p:nvSpPr>
        <p:spPr bwMode="auto">
          <a:xfrm>
            <a:off x="2441447" y="365509"/>
            <a:ext cx="1552844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11"/>
          <p:cNvSpPr/>
          <p:nvPr>
            <p:custDataLst>
              <p:tags r:id="rId3"/>
            </p:custDataLst>
          </p:nvPr>
        </p:nvSpPr>
        <p:spPr bwMode="auto">
          <a:xfrm>
            <a:off x="4112582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12"/>
          <p:cNvSpPr/>
          <p:nvPr>
            <p:custDataLst>
              <p:tags r:id="rId4"/>
            </p:custDataLst>
          </p:nvPr>
        </p:nvSpPr>
        <p:spPr bwMode="auto">
          <a:xfrm>
            <a:off x="5785380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13"/>
          <p:cNvSpPr/>
          <p:nvPr>
            <p:custDataLst>
              <p:tags r:id="rId5"/>
            </p:custDataLst>
          </p:nvPr>
        </p:nvSpPr>
        <p:spPr bwMode="auto">
          <a:xfrm>
            <a:off x="7458177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2652656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初次拆分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301852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拆分验证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974650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补充调整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647447" y="390228"/>
            <a:ext cx="1295920" cy="3961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服务抽象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551815" y="417830"/>
            <a:ext cx="1409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拆分流程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1815" y="982345"/>
            <a:ext cx="182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业务活动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27985" y="982345"/>
            <a:ext cx="1827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应用服务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75910" y="982345"/>
            <a:ext cx="2496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领域服务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6270" y="982345"/>
            <a:ext cx="2496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领域服务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原子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9455" y="2059940"/>
            <a:ext cx="1746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直接入职登记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9455" y="29184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规则引擎匹配入职方案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9455" y="33477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自动启动入职流程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9455" y="420624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创建邀约任务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9090" y="2489200"/>
            <a:ext cx="1835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</a:rPr>
              <a:t>匹配入职方案</a:t>
            </a:r>
            <a:endParaRPr lang="zh-CN" altLang="en-US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9090" y="3776980"/>
            <a:ext cx="1835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</a:rPr>
              <a:t>入职邀约</a:t>
            </a:r>
            <a:endParaRPr lang="zh-CN" altLang="en-US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5915" y="1630680"/>
            <a:ext cx="1835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</a:rPr>
              <a:t>登记入职信息</a:t>
            </a:r>
            <a:endParaRPr lang="zh-CN" altLang="en-US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9090" y="5494020"/>
            <a:ext cx="1835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</a:rPr>
              <a:t>信息验证</a:t>
            </a:r>
            <a:endParaRPr lang="zh-CN" altLang="en-US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9090" y="5923280"/>
            <a:ext cx="1835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</a:rPr>
              <a:t>入职协作</a:t>
            </a:r>
            <a:endParaRPr lang="zh-CN" altLang="en-US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39090" y="6352540"/>
            <a:ext cx="1835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F74AD"/>
                </a:solidFill>
                <a:latin typeface="微软雅黑" panose="020B0503020204020204" charset="-122"/>
                <a:ea typeface="微软雅黑" panose="020B0503020204020204" charset="-122"/>
              </a:rPr>
              <a:t>确认入职</a:t>
            </a:r>
            <a:endParaRPr lang="zh-CN" altLang="en-US">
              <a:solidFill>
                <a:srgbClr val="1F74A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9455" y="46355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发送入职邀约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19455" y="50647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预约报道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07606" y="372161"/>
            <a:ext cx="10650445" cy="4322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9525">
            <a:noFill/>
            <a:miter lim="800000"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0" name="Freeform 10"/>
          <p:cNvSpPr/>
          <p:nvPr>
            <p:custDataLst>
              <p:tags r:id="rId2"/>
            </p:custDataLst>
          </p:nvPr>
        </p:nvSpPr>
        <p:spPr bwMode="auto">
          <a:xfrm>
            <a:off x="2441447" y="365509"/>
            <a:ext cx="1552844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" name="Freeform 11"/>
          <p:cNvSpPr/>
          <p:nvPr>
            <p:custDataLst>
              <p:tags r:id="rId3"/>
            </p:custDataLst>
          </p:nvPr>
        </p:nvSpPr>
        <p:spPr bwMode="auto">
          <a:xfrm>
            <a:off x="4112582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Freeform 12"/>
          <p:cNvSpPr/>
          <p:nvPr>
            <p:custDataLst>
              <p:tags r:id="rId4"/>
            </p:custDataLst>
          </p:nvPr>
        </p:nvSpPr>
        <p:spPr bwMode="auto">
          <a:xfrm>
            <a:off x="5785380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Freeform 13"/>
          <p:cNvSpPr/>
          <p:nvPr>
            <p:custDataLst>
              <p:tags r:id="rId5"/>
            </p:custDataLst>
          </p:nvPr>
        </p:nvSpPr>
        <p:spPr bwMode="auto">
          <a:xfrm>
            <a:off x="7458177" y="365509"/>
            <a:ext cx="1554506" cy="435594"/>
          </a:xfrm>
          <a:custGeom>
            <a:avLst/>
            <a:gdLst/>
            <a:ahLst/>
            <a:cxnLst>
              <a:cxn ang="0">
                <a:pos x="75" y="125"/>
              </a:cxn>
              <a:cxn ang="0">
                <a:pos x="5" y="18"/>
              </a:cxn>
              <a:cxn ang="0">
                <a:pos x="14" y="0"/>
              </a:cxn>
              <a:cxn ang="0">
                <a:pos x="382" y="0"/>
              </a:cxn>
              <a:cxn ang="0">
                <a:pos x="392" y="6"/>
              </a:cxn>
              <a:cxn ang="0">
                <a:pos x="462" y="113"/>
              </a:cxn>
              <a:cxn ang="0">
                <a:pos x="453" y="131"/>
              </a:cxn>
              <a:cxn ang="0">
                <a:pos x="85" y="131"/>
              </a:cxn>
              <a:cxn ang="0">
                <a:pos x="75" y="125"/>
              </a:cxn>
            </a:cxnLst>
            <a:rect l="0" t="0" r="r" b="b"/>
            <a:pathLst>
              <a:path w="467" h="131">
                <a:moveTo>
                  <a:pt x="75" y="125"/>
                </a:moveTo>
                <a:cubicBezTo>
                  <a:pt x="5" y="18"/>
                  <a:pt x="5" y="18"/>
                  <a:pt x="5" y="18"/>
                </a:cubicBezTo>
                <a:cubicBezTo>
                  <a:pt x="0" y="10"/>
                  <a:pt x="5" y="0"/>
                  <a:pt x="14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386" y="0"/>
                  <a:pt x="390" y="2"/>
                  <a:pt x="392" y="6"/>
                </a:cubicBezTo>
                <a:cubicBezTo>
                  <a:pt x="462" y="113"/>
                  <a:pt x="462" y="113"/>
                  <a:pt x="462" y="113"/>
                </a:cubicBezTo>
                <a:cubicBezTo>
                  <a:pt x="467" y="121"/>
                  <a:pt x="462" y="131"/>
                  <a:pt x="453" y="131"/>
                </a:cubicBezTo>
                <a:cubicBezTo>
                  <a:pt x="85" y="131"/>
                  <a:pt x="85" y="131"/>
                  <a:pt x="85" y="131"/>
                </a:cubicBezTo>
                <a:cubicBezTo>
                  <a:pt x="81" y="131"/>
                  <a:pt x="77" y="129"/>
                  <a:pt x="75" y="125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vert="horz" wrap="square" lIns="109699" tIns="54850" rIns="109699" bIns="54850" numCol="1" anchor="t" anchorCtr="0" compatLnSpc="1"/>
          <a:p>
            <a:endParaRPr lang="en-US" sz="2160"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2652656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初次拆分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7"/>
            </p:custDataLst>
          </p:nvPr>
        </p:nvSpPr>
        <p:spPr>
          <a:xfrm>
            <a:off x="4301852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拆分验证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974650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补充调整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7647447" y="390228"/>
            <a:ext cx="1295920" cy="39613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>
              <a:lnSpc>
                <a:spcPct val="120000"/>
              </a:lnSpc>
            </a:pPr>
            <a:r>
              <a:rPr lang="zh-CN" altLang="en-US" b="1" spc="30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服务抽象</a:t>
            </a:r>
            <a:endParaRPr lang="zh-CN" altLang="en-US" b="1" spc="30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551815" y="417830"/>
            <a:ext cx="1409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b="1">
                <a:latin typeface="微软雅黑" panose="020B0503020204020204" charset="-122"/>
                <a:ea typeface="微软雅黑" panose="020B0503020204020204" charset="-122"/>
              </a:rPr>
              <a:t>拆分流程</a:t>
            </a:r>
            <a:endParaRPr 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3380" y="5373370"/>
            <a:ext cx="7345045" cy="122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927350" y="3821430"/>
            <a:ext cx="7345045" cy="122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27350" y="2205990"/>
            <a:ext cx="7345045" cy="1224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73" name="组合 9"/>
          <p:cNvGrpSpPr/>
          <p:nvPr/>
        </p:nvGrpSpPr>
        <p:grpSpPr>
          <a:xfrm>
            <a:off x="3143250" y="1129983"/>
            <a:ext cx="952500" cy="836081"/>
            <a:chOff x="1076" y="1998"/>
            <a:chExt cx="1796" cy="1575"/>
          </a:xfrm>
        </p:grpSpPr>
        <p:sp>
          <p:nvSpPr>
            <p:cNvPr id="3074" name="iconfont-1187-868307"/>
            <p:cNvSpPr>
              <a:spLocks noChangeAspect="1"/>
            </p:cNvSpPr>
            <p:nvPr/>
          </p:nvSpPr>
          <p:spPr>
            <a:xfrm>
              <a:off x="1303" y="1998"/>
              <a:ext cx="960" cy="939"/>
            </a:xfrm>
            <a:custGeom>
              <a:avLst/>
              <a:gdLst/>
              <a:ahLst/>
              <a:cxnLst>
                <a:cxn ang="0">
                  <a:pos x="217" y="262"/>
                </a:cxn>
                <a:cxn ang="0">
                  <a:pos x="480" y="0"/>
                </a:cxn>
                <a:cxn ang="0">
                  <a:pos x="742" y="262"/>
                </a:cxn>
                <a:cxn ang="0">
                  <a:pos x="480" y="524"/>
                </a:cxn>
                <a:cxn ang="0">
                  <a:pos x="217" y="262"/>
                </a:cxn>
                <a:cxn ang="0">
                  <a:pos x="0" y="938"/>
                </a:cxn>
                <a:cxn ang="0">
                  <a:pos x="269" y="530"/>
                </a:cxn>
                <a:cxn ang="0">
                  <a:pos x="480" y="603"/>
                </a:cxn>
                <a:cxn ang="0">
                  <a:pos x="691" y="529"/>
                </a:cxn>
                <a:cxn ang="0">
                  <a:pos x="960" y="938"/>
                </a:cxn>
                <a:cxn ang="0">
                  <a:pos x="0" y="938"/>
                </a:cxn>
                <a:cxn ang="0">
                  <a:pos x="0" y="938"/>
                </a:cxn>
              </a:cxnLst>
              <a:rect l="0" t="0" r="0" b="0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" name="文本框 2"/>
            <p:cNvSpPr txBox="1"/>
            <p:nvPr/>
          </p:nvSpPr>
          <p:spPr>
            <a:xfrm>
              <a:off x="1076" y="2938"/>
              <a:ext cx="1796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</a:rPr>
                <a:t>决策者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76" name="组合 8"/>
          <p:cNvGrpSpPr/>
          <p:nvPr/>
        </p:nvGrpSpPr>
        <p:grpSpPr>
          <a:xfrm>
            <a:off x="5807075" y="1125220"/>
            <a:ext cx="952500" cy="819150"/>
            <a:chOff x="1078" y="4266"/>
            <a:chExt cx="1796" cy="1542"/>
          </a:xfrm>
        </p:grpSpPr>
        <p:sp>
          <p:nvSpPr>
            <p:cNvPr id="3077" name="iconfont-1187-868307"/>
            <p:cNvSpPr>
              <a:spLocks noChangeAspect="1"/>
            </p:cNvSpPr>
            <p:nvPr/>
          </p:nvSpPr>
          <p:spPr>
            <a:xfrm>
              <a:off x="1303" y="4266"/>
              <a:ext cx="960" cy="939"/>
            </a:xfrm>
            <a:custGeom>
              <a:avLst/>
              <a:gdLst/>
              <a:ahLst/>
              <a:cxnLst>
                <a:cxn ang="0">
                  <a:pos x="217" y="262"/>
                </a:cxn>
                <a:cxn ang="0">
                  <a:pos x="480" y="0"/>
                </a:cxn>
                <a:cxn ang="0">
                  <a:pos x="742" y="262"/>
                </a:cxn>
                <a:cxn ang="0">
                  <a:pos x="480" y="524"/>
                </a:cxn>
                <a:cxn ang="0">
                  <a:pos x="217" y="262"/>
                </a:cxn>
                <a:cxn ang="0">
                  <a:pos x="0" y="938"/>
                </a:cxn>
                <a:cxn ang="0">
                  <a:pos x="269" y="530"/>
                </a:cxn>
                <a:cxn ang="0">
                  <a:pos x="480" y="603"/>
                </a:cxn>
                <a:cxn ang="0">
                  <a:pos x="691" y="529"/>
                </a:cxn>
                <a:cxn ang="0">
                  <a:pos x="960" y="938"/>
                </a:cxn>
                <a:cxn ang="0">
                  <a:pos x="0" y="938"/>
                </a:cxn>
                <a:cxn ang="0">
                  <a:pos x="0" y="938"/>
                </a:cxn>
              </a:cxnLst>
              <a:rect l="0" t="0" r="0" b="0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" name="文本框 4"/>
            <p:cNvSpPr txBox="1"/>
            <p:nvPr/>
          </p:nvSpPr>
          <p:spPr>
            <a:xfrm>
              <a:off x="1078" y="5173"/>
              <a:ext cx="1796" cy="6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</a:rPr>
                <a:t>管理者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079" name="组合 7"/>
          <p:cNvGrpSpPr/>
          <p:nvPr/>
        </p:nvGrpSpPr>
        <p:grpSpPr>
          <a:xfrm>
            <a:off x="8483600" y="1107758"/>
            <a:ext cx="954088" cy="835556"/>
            <a:chOff x="1190" y="7895"/>
            <a:chExt cx="1796" cy="1575"/>
          </a:xfrm>
        </p:grpSpPr>
        <p:sp>
          <p:nvSpPr>
            <p:cNvPr id="3080" name="iconfont-1187-868307"/>
            <p:cNvSpPr>
              <a:spLocks noChangeAspect="1"/>
            </p:cNvSpPr>
            <p:nvPr/>
          </p:nvSpPr>
          <p:spPr>
            <a:xfrm>
              <a:off x="1303" y="7895"/>
              <a:ext cx="960" cy="939"/>
            </a:xfrm>
            <a:custGeom>
              <a:avLst/>
              <a:gdLst/>
              <a:ahLst/>
              <a:cxnLst>
                <a:cxn ang="0">
                  <a:pos x="217" y="262"/>
                </a:cxn>
                <a:cxn ang="0">
                  <a:pos x="480" y="0"/>
                </a:cxn>
                <a:cxn ang="0">
                  <a:pos x="742" y="262"/>
                </a:cxn>
                <a:cxn ang="0">
                  <a:pos x="480" y="524"/>
                </a:cxn>
                <a:cxn ang="0">
                  <a:pos x="217" y="262"/>
                </a:cxn>
                <a:cxn ang="0">
                  <a:pos x="0" y="938"/>
                </a:cxn>
                <a:cxn ang="0">
                  <a:pos x="269" y="530"/>
                </a:cxn>
                <a:cxn ang="0">
                  <a:pos x="480" y="603"/>
                </a:cxn>
                <a:cxn ang="0">
                  <a:pos x="691" y="529"/>
                </a:cxn>
                <a:cxn ang="0">
                  <a:pos x="960" y="938"/>
                </a:cxn>
                <a:cxn ang="0">
                  <a:pos x="0" y="938"/>
                </a:cxn>
                <a:cxn ang="0">
                  <a:pos x="0" y="938"/>
                </a:cxn>
              </a:cxnLst>
              <a:rect l="0" t="0" r="0" b="0"/>
              <a:pathLst>
                <a:path w="12754" h="12486">
                  <a:moveTo>
                    <a:pt x="2895" y="3482"/>
                  </a:moveTo>
                  <a:cubicBezTo>
                    <a:pt x="2895" y="1562"/>
                    <a:pt x="4457" y="0"/>
                    <a:pt x="6377" y="0"/>
                  </a:cubicBezTo>
                  <a:cubicBezTo>
                    <a:pt x="8297" y="0"/>
                    <a:pt x="9859" y="1562"/>
                    <a:pt x="9859" y="3482"/>
                  </a:cubicBezTo>
                  <a:cubicBezTo>
                    <a:pt x="9859" y="5402"/>
                    <a:pt x="8297" y="6963"/>
                    <a:pt x="6377" y="6963"/>
                  </a:cubicBezTo>
                  <a:cubicBezTo>
                    <a:pt x="4457" y="6963"/>
                    <a:pt x="2895" y="5402"/>
                    <a:pt x="2895" y="3482"/>
                  </a:cubicBezTo>
                  <a:close/>
                  <a:moveTo>
                    <a:pt x="0" y="12468"/>
                  </a:moveTo>
                  <a:cubicBezTo>
                    <a:pt x="75" y="11626"/>
                    <a:pt x="479" y="8643"/>
                    <a:pt x="3586" y="7045"/>
                  </a:cubicBezTo>
                  <a:cubicBezTo>
                    <a:pt x="4356" y="7650"/>
                    <a:pt x="5324" y="8014"/>
                    <a:pt x="6377" y="8014"/>
                  </a:cubicBezTo>
                  <a:cubicBezTo>
                    <a:pt x="7436" y="8014"/>
                    <a:pt x="8409" y="7647"/>
                    <a:pt x="9182" y="7036"/>
                  </a:cubicBezTo>
                  <a:cubicBezTo>
                    <a:pt x="12302" y="8627"/>
                    <a:pt x="12678" y="11589"/>
                    <a:pt x="12754" y="12468"/>
                  </a:cubicBezTo>
                  <a:cubicBezTo>
                    <a:pt x="12736" y="12486"/>
                    <a:pt x="18" y="12470"/>
                    <a:pt x="0" y="12468"/>
                  </a:cubicBezTo>
                  <a:close/>
                  <a:moveTo>
                    <a:pt x="0" y="12468"/>
                  </a:move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" name="文本框 6"/>
            <p:cNvSpPr txBox="1"/>
            <p:nvPr/>
          </p:nvSpPr>
          <p:spPr>
            <a:xfrm>
              <a:off x="1190" y="8834"/>
              <a:ext cx="1796" cy="6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</a:rPr>
                <a:t>使用者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82" name="文本框 12"/>
          <p:cNvSpPr txBox="1"/>
          <p:nvPr/>
        </p:nvSpPr>
        <p:spPr>
          <a:xfrm>
            <a:off x="407353" y="404495"/>
            <a:ext cx="73231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按照华为项目的经验，要搞定项目，需要满足以下三类角色的需求。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3" name="文本框 13"/>
          <p:cNvSpPr txBox="1"/>
          <p:nvPr/>
        </p:nvSpPr>
        <p:spPr>
          <a:xfrm>
            <a:off x="1990725" y="2493963"/>
            <a:ext cx="781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需求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4" name="文本框 14"/>
          <p:cNvSpPr txBox="1"/>
          <p:nvPr/>
        </p:nvSpPr>
        <p:spPr>
          <a:xfrm>
            <a:off x="3143250" y="2493963"/>
            <a:ext cx="21907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降本增效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多快好省搭建系统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5" name="文本框 15"/>
          <p:cNvSpPr txBox="1"/>
          <p:nvPr/>
        </p:nvSpPr>
        <p:spPr>
          <a:xfrm>
            <a:off x="5880100" y="2493963"/>
            <a:ext cx="21907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目标管理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6" name="文本框 17"/>
          <p:cNvSpPr txBox="1"/>
          <p:nvPr/>
        </p:nvSpPr>
        <p:spPr>
          <a:xfrm>
            <a:off x="8472488" y="2493963"/>
            <a:ext cx="12636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方便易学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省时省力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7" name="文本框 18"/>
          <p:cNvSpPr txBox="1"/>
          <p:nvPr/>
        </p:nvSpPr>
        <p:spPr>
          <a:xfrm>
            <a:off x="1990725" y="3790950"/>
            <a:ext cx="9223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关注点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8" name="文本框 19"/>
          <p:cNvSpPr txBox="1"/>
          <p:nvPr/>
        </p:nvSpPr>
        <p:spPr>
          <a:xfrm>
            <a:off x="3143250" y="3934143"/>
            <a:ext cx="1350963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平台能力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主要模型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员工价值流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价值流阶段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89" name="文本框 20"/>
          <p:cNvSpPr txBox="1"/>
          <p:nvPr/>
        </p:nvSpPr>
        <p:spPr>
          <a:xfrm>
            <a:off x="5807075" y="3934143"/>
            <a:ext cx="13509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业务场景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业务活动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90" name="文本框 21"/>
          <p:cNvSpPr txBox="1"/>
          <p:nvPr/>
        </p:nvSpPr>
        <p:spPr>
          <a:xfrm>
            <a:off x="8472488" y="3934143"/>
            <a:ext cx="13493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业务实现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活动流程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91" name="文本框 22"/>
          <p:cNvSpPr txBox="1"/>
          <p:nvPr/>
        </p:nvSpPr>
        <p:spPr>
          <a:xfrm>
            <a:off x="1990725" y="5446713"/>
            <a:ext cx="9239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匹配度</a:t>
            </a:r>
            <a:endParaRPr lang="zh-CN" altLang="en-US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92" name="文本框 23"/>
          <p:cNvSpPr txBox="1"/>
          <p:nvPr/>
        </p:nvSpPr>
        <p:spPr>
          <a:xfrm>
            <a:off x="3263900" y="5445443"/>
            <a:ext cx="1350963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行业相似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基本匹配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93" name="文本框 24"/>
          <p:cNvSpPr txBox="1"/>
          <p:nvPr/>
        </p:nvSpPr>
        <p:spPr>
          <a:xfrm>
            <a:off x="5807075" y="5445443"/>
            <a:ext cx="156527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功能菜单设计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活动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活动流程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出现差异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94" name="文本框 25"/>
          <p:cNvSpPr txBox="1"/>
          <p:nvPr/>
        </p:nvSpPr>
        <p:spPr>
          <a:xfrm>
            <a:off x="8543925" y="5445443"/>
            <a:ext cx="15652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工作分工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作业习惯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差异较大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项目经验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îṥḷîdê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/>
          <p:nvPr/>
        </p:nvGrpSpPr>
        <p:grpSpPr>
          <a:xfrm>
            <a:off x="719138" y="2117527"/>
            <a:ext cx="10753725" cy="2622947"/>
            <a:chOff x="719138" y="2117526"/>
            <a:chExt cx="10753725" cy="2622947"/>
          </a:xfrm>
        </p:grpSpPr>
        <p:sp>
          <p:nvSpPr>
            <p:cNvPr id="4" name="ïsḷîḓè"/>
            <p:cNvSpPr/>
            <p:nvPr/>
          </p:nvSpPr>
          <p:spPr bwMode="auto">
            <a:xfrm>
              <a:off x="719138" y="2117526"/>
              <a:ext cx="10753725" cy="903968"/>
            </a:xfrm>
            <a:prstGeom prst="homePlate">
              <a:avLst>
                <a:gd name="adj" fmla="val 35856"/>
              </a:avLst>
            </a:prstGeom>
            <a:solidFill>
              <a:schemeClr val="tx1">
                <a:lumMod val="20000"/>
                <a:lumOff val="80000"/>
                <a:alpha val="48000"/>
              </a:schemeClr>
            </a:solidFill>
            <a:ln w="25400" algn="ctr">
              <a:noFill/>
              <a:miter lim="800000"/>
            </a:ln>
            <a:effectLst/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ïṡḻide"/>
            <p:cNvGrpSpPr/>
            <p:nvPr/>
          </p:nvGrpSpPr>
          <p:grpSpPr>
            <a:xfrm>
              <a:off x="876000" y="2704072"/>
              <a:ext cx="3013582" cy="2036401"/>
              <a:chOff x="1330886" y="2414349"/>
              <a:chExt cx="2875114" cy="2036401"/>
            </a:xfrm>
          </p:grpSpPr>
          <p:sp>
            <p:nvSpPr>
              <p:cNvPr id="11" name="iṣļîḋè"/>
              <p:cNvSpPr/>
              <p:nvPr/>
            </p:nvSpPr>
            <p:spPr bwMode="gray">
              <a:xfrm>
                <a:off x="1330888" y="3069000"/>
                <a:ext cx="2875112" cy="13817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105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未来的大量客户</a:t>
                </a: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105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产生大量二开需求</a:t>
                </a: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îSļïde"/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更多客户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6" name="îṩḷîḓè"/>
            <p:cNvGrpSpPr/>
            <p:nvPr/>
          </p:nvGrpSpPr>
          <p:grpSpPr>
            <a:xfrm>
              <a:off x="4319209" y="2704072"/>
              <a:ext cx="3013582" cy="2036401"/>
              <a:chOff x="1330886" y="2414349"/>
              <a:chExt cx="2875114" cy="2036401"/>
            </a:xfrm>
          </p:grpSpPr>
          <p:sp>
            <p:nvSpPr>
              <p:cNvPr id="9" name="išlïďé"/>
              <p:cNvSpPr/>
              <p:nvPr/>
            </p:nvSpPr>
            <p:spPr bwMode="gray">
              <a:xfrm>
                <a:off x="1330888" y="3069000"/>
                <a:ext cx="2875112" cy="13817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105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开发者、机构、客户</a:t>
                </a:r>
                <a:r>
                  <a:rPr lang="en-US" altLang="zh-CN" sz="105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IT</a:t>
                </a:r>
                <a:r>
                  <a:rPr lang="zh-CN" altLang="en-US" sz="105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部门</a:t>
                </a:r>
                <a:endParaRPr lang="zh-CN" altLang="en-US" sz="105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" name="îsļïḍé"/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更多参与者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7" name="iS1idé"/>
            <p:cNvGrpSpPr/>
            <p:nvPr/>
          </p:nvGrpSpPr>
          <p:grpSpPr>
            <a:xfrm>
              <a:off x="7762418" y="2704072"/>
              <a:ext cx="3013582" cy="2036401"/>
              <a:chOff x="1330886" y="2414349"/>
              <a:chExt cx="2875114" cy="2036401"/>
            </a:xfrm>
          </p:grpSpPr>
          <p:sp>
            <p:nvSpPr>
              <p:cNvPr id="8" name="íSlïḑe"/>
              <p:cNvSpPr/>
              <p:nvPr/>
            </p:nvSpPr>
            <p:spPr bwMode="gray">
              <a:xfrm>
                <a:off x="1330888" y="3069000"/>
                <a:ext cx="2875112" cy="138175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95000"/>
                  </a:schemeClr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>
                <a:norm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105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非原生开发不知道产品逻辑，不敢瞎操作</a:t>
                </a:r>
                <a:endParaRPr lang="zh-CN" altLang="en-US" sz="105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27965" algn="l"/>
                  </a:tabLst>
                  <a:defRPr/>
                </a:pPr>
                <a:r>
                  <a:rPr lang="zh-CN" altLang="en-US" sz="105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如何按照原有设计思路，参与到开发中来？降低开发门槛</a:t>
                </a: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" name="i$ḻîḑê"/>
              <p:cNvSpPr/>
              <p:nvPr/>
            </p:nvSpPr>
            <p:spPr bwMode="gray">
              <a:xfrm>
                <a:off x="1330886" y="2414349"/>
                <a:ext cx="2875112" cy="59253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  <a:miter lim="800000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沟通障碍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#1139" descr="本素材由iSlide™ 提供&#13;&#10;iSlide™尊重知识产权并注重保护用户享有的各项权利。郑重提醒您：&#13;&#10;iSlide™插件中提供的任何信息内容的所有权、知识产权归其原始权利人或权利受让人所有，您免费/购买获得的是信息内容的使用权，并受下述条款的约束；&#13;&#10;1. 您仅可以个人非商业用途使用该等信息内容，不可将信息内容的全部或部分用于出售，或以出租、出借、转让、分销、发布等其他任何方式供他人使用；&#13;&#10;2. 禁止在接入互联网或移动互联网的任何网站、平台、应用或程序上以任何方式为他人提供iSlide™插件资源内容的下载。&#13;&#10;The resource is supplied by iSlide™.&#13;&#10;iSlide™ respects all intellectual property rights and protects all the rights its users acquired.Solemnly remind you:&#13;&#10;The ownership and intellectual property of the resources supplied in iSlide Add-in belongs to its owner or the assignee of this ownership.you only acquired the usage of the resources supplied in iSlide Add-in, as well as respected the following restrain terms:&#13;&#10;1.You are only allowed to use such resource for personal and non-commercial aim, not allowed to use such resource or part of it for the sale; or rent, lend, transfer to others; or distribution or release it in any way.&#13;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ïṩlïḋe"/>
            <p:cNvSpPr/>
            <p:nvPr/>
          </p:nvSpPr>
          <p:spPr bwMode="auto">
            <a:xfrm>
              <a:off x="6033882" y="3358662"/>
              <a:ext cx="140676" cy="1406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" name="iṧľîďê"/>
            <p:cNvSpPr/>
            <p:nvPr/>
          </p:nvSpPr>
          <p:spPr bwMode="auto">
            <a:xfrm>
              <a:off x="5888196" y="2728174"/>
              <a:ext cx="432048" cy="432048"/>
            </a:xfrm>
            <a:custGeom>
              <a:avLst/>
              <a:gdLst>
                <a:gd name="connsiteX0" fmla="*/ 224631 w 330200"/>
                <a:gd name="connsiteY0" fmla="*/ 257175 h 330200"/>
                <a:gd name="connsiteX1" fmla="*/ 234950 w 330200"/>
                <a:gd name="connsiteY1" fmla="*/ 267494 h 330200"/>
                <a:gd name="connsiteX2" fmla="*/ 224631 w 330200"/>
                <a:gd name="connsiteY2" fmla="*/ 277813 h 330200"/>
                <a:gd name="connsiteX3" fmla="*/ 214312 w 330200"/>
                <a:gd name="connsiteY3" fmla="*/ 267494 h 330200"/>
                <a:gd name="connsiteX4" fmla="*/ 224631 w 330200"/>
                <a:gd name="connsiteY4" fmla="*/ 257175 h 330200"/>
                <a:gd name="connsiteX5" fmla="*/ 105569 w 330200"/>
                <a:gd name="connsiteY5" fmla="*/ 257175 h 330200"/>
                <a:gd name="connsiteX6" fmla="*/ 115888 w 330200"/>
                <a:gd name="connsiteY6" fmla="*/ 267494 h 330200"/>
                <a:gd name="connsiteX7" fmla="*/ 105569 w 330200"/>
                <a:gd name="connsiteY7" fmla="*/ 277813 h 330200"/>
                <a:gd name="connsiteX8" fmla="*/ 95250 w 330200"/>
                <a:gd name="connsiteY8" fmla="*/ 267494 h 330200"/>
                <a:gd name="connsiteX9" fmla="*/ 105569 w 330200"/>
                <a:gd name="connsiteY9" fmla="*/ 257175 h 330200"/>
                <a:gd name="connsiteX10" fmla="*/ 268288 w 330200"/>
                <a:gd name="connsiteY10" fmla="*/ 212725 h 330200"/>
                <a:gd name="connsiteX11" fmla="*/ 279401 w 330200"/>
                <a:gd name="connsiteY11" fmla="*/ 223838 h 330200"/>
                <a:gd name="connsiteX12" fmla="*/ 268288 w 330200"/>
                <a:gd name="connsiteY12" fmla="*/ 234951 h 330200"/>
                <a:gd name="connsiteX13" fmla="*/ 257175 w 330200"/>
                <a:gd name="connsiteY13" fmla="*/ 223838 h 330200"/>
                <a:gd name="connsiteX14" fmla="*/ 268288 w 330200"/>
                <a:gd name="connsiteY14" fmla="*/ 212725 h 330200"/>
                <a:gd name="connsiteX15" fmla="*/ 61913 w 330200"/>
                <a:gd name="connsiteY15" fmla="*/ 212725 h 330200"/>
                <a:gd name="connsiteX16" fmla="*/ 73026 w 330200"/>
                <a:gd name="connsiteY16" fmla="*/ 223838 h 330200"/>
                <a:gd name="connsiteX17" fmla="*/ 61913 w 330200"/>
                <a:gd name="connsiteY17" fmla="*/ 234951 h 330200"/>
                <a:gd name="connsiteX18" fmla="*/ 50800 w 330200"/>
                <a:gd name="connsiteY18" fmla="*/ 223838 h 330200"/>
                <a:gd name="connsiteX19" fmla="*/ 61913 w 330200"/>
                <a:gd name="connsiteY19" fmla="*/ 212725 h 330200"/>
                <a:gd name="connsiteX20" fmla="*/ 192087 w 330200"/>
                <a:gd name="connsiteY20" fmla="*/ 150813 h 330200"/>
                <a:gd name="connsiteX21" fmla="*/ 234950 w 330200"/>
                <a:gd name="connsiteY21" fmla="*/ 164783 h 330200"/>
                <a:gd name="connsiteX22" fmla="*/ 192087 w 330200"/>
                <a:gd name="connsiteY22" fmla="*/ 176213 h 330200"/>
                <a:gd name="connsiteX23" fmla="*/ 195984 w 330200"/>
                <a:gd name="connsiteY23" fmla="*/ 163513 h 330200"/>
                <a:gd name="connsiteX24" fmla="*/ 192087 w 330200"/>
                <a:gd name="connsiteY24" fmla="*/ 150813 h 330200"/>
                <a:gd name="connsiteX25" fmla="*/ 165100 w 330200"/>
                <a:gd name="connsiteY25" fmla="*/ 147638 h 330200"/>
                <a:gd name="connsiteX26" fmla="*/ 182563 w 330200"/>
                <a:gd name="connsiteY26" fmla="*/ 164307 h 330200"/>
                <a:gd name="connsiteX27" fmla="*/ 165100 w 330200"/>
                <a:gd name="connsiteY27" fmla="*/ 180976 h 330200"/>
                <a:gd name="connsiteX28" fmla="*/ 147637 w 330200"/>
                <a:gd name="connsiteY28" fmla="*/ 164307 h 330200"/>
                <a:gd name="connsiteX29" fmla="*/ 165100 w 330200"/>
                <a:gd name="connsiteY29" fmla="*/ 147638 h 330200"/>
                <a:gd name="connsiteX30" fmla="*/ 268288 w 330200"/>
                <a:gd name="connsiteY30" fmla="*/ 93663 h 330200"/>
                <a:gd name="connsiteX31" fmla="*/ 279401 w 330200"/>
                <a:gd name="connsiteY31" fmla="*/ 104776 h 330200"/>
                <a:gd name="connsiteX32" fmla="*/ 268288 w 330200"/>
                <a:gd name="connsiteY32" fmla="*/ 115889 h 330200"/>
                <a:gd name="connsiteX33" fmla="*/ 257175 w 330200"/>
                <a:gd name="connsiteY33" fmla="*/ 104776 h 330200"/>
                <a:gd name="connsiteX34" fmla="*/ 268288 w 330200"/>
                <a:gd name="connsiteY34" fmla="*/ 93663 h 330200"/>
                <a:gd name="connsiteX35" fmla="*/ 61913 w 330200"/>
                <a:gd name="connsiteY35" fmla="*/ 93663 h 330200"/>
                <a:gd name="connsiteX36" fmla="*/ 73026 w 330200"/>
                <a:gd name="connsiteY36" fmla="*/ 104776 h 330200"/>
                <a:gd name="connsiteX37" fmla="*/ 61913 w 330200"/>
                <a:gd name="connsiteY37" fmla="*/ 115889 h 330200"/>
                <a:gd name="connsiteX38" fmla="*/ 50800 w 330200"/>
                <a:gd name="connsiteY38" fmla="*/ 104776 h 330200"/>
                <a:gd name="connsiteX39" fmla="*/ 61913 w 330200"/>
                <a:gd name="connsiteY39" fmla="*/ 93663 h 330200"/>
                <a:gd name="connsiteX40" fmla="*/ 165100 w 330200"/>
                <a:gd name="connsiteY40" fmla="*/ 90488 h 330200"/>
                <a:gd name="connsiteX41" fmla="*/ 177800 w 330200"/>
                <a:gd name="connsiteY41" fmla="*/ 138113 h 330200"/>
                <a:gd name="connsiteX42" fmla="*/ 165100 w 330200"/>
                <a:gd name="connsiteY42" fmla="*/ 135539 h 330200"/>
                <a:gd name="connsiteX43" fmla="*/ 152400 w 330200"/>
                <a:gd name="connsiteY43" fmla="*/ 138113 h 330200"/>
                <a:gd name="connsiteX44" fmla="*/ 165100 w 330200"/>
                <a:gd name="connsiteY44" fmla="*/ 90488 h 330200"/>
                <a:gd name="connsiteX45" fmla="*/ 224631 w 330200"/>
                <a:gd name="connsiteY45" fmla="*/ 50800 h 330200"/>
                <a:gd name="connsiteX46" fmla="*/ 234950 w 330200"/>
                <a:gd name="connsiteY46" fmla="*/ 61119 h 330200"/>
                <a:gd name="connsiteX47" fmla="*/ 224631 w 330200"/>
                <a:gd name="connsiteY47" fmla="*/ 71438 h 330200"/>
                <a:gd name="connsiteX48" fmla="*/ 214312 w 330200"/>
                <a:gd name="connsiteY48" fmla="*/ 61119 h 330200"/>
                <a:gd name="connsiteX49" fmla="*/ 224631 w 330200"/>
                <a:gd name="connsiteY49" fmla="*/ 50800 h 330200"/>
                <a:gd name="connsiteX50" fmla="*/ 105569 w 330200"/>
                <a:gd name="connsiteY50" fmla="*/ 50800 h 330200"/>
                <a:gd name="connsiteX51" fmla="*/ 115888 w 330200"/>
                <a:gd name="connsiteY51" fmla="*/ 61119 h 330200"/>
                <a:gd name="connsiteX52" fmla="*/ 105569 w 330200"/>
                <a:gd name="connsiteY52" fmla="*/ 71438 h 330200"/>
                <a:gd name="connsiteX53" fmla="*/ 95250 w 330200"/>
                <a:gd name="connsiteY53" fmla="*/ 61119 h 330200"/>
                <a:gd name="connsiteX54" fmla="*/ 105569 w 330200"/>
                <a:gd name="connsiteY54" fmla="*/ 50800 h 330200"/>
                <a:gd name="connsiteX55" fmla="*/ 147480 w 330200"/>
                <a:gd name="connsiteY55" fmla="*/ 22225 h 330200"/>
                <a:gd name="connsiteX56" fmla="*/ 20637 w 330200"/>
                <a:gd name="connsiteY56" fmla="*/ 147774 h 330200"/>
                <a:gd name="connsiteX57" fmla="*/ 50406 w 330200"/>
                <a:gd name="connsiteY57" fmla="*/ 147774 h 330200"/>
                <a:gd name="connsiteX58" fmla="*/ 50406 w 330200"/>
                <a:gd name="connsiteY58" fmla="*/ 181426 h 330200"/>
                <a:gd name="connsiteX59" fmla="*/ 20637 w 330200"/>
                <a:gd name="connsiteY59" fmla="*/ 181426 h 330200"/>
                <a:gd name="connsiteX60" fmla="*/ 147480 w 330200"/>
                <a:gd name="connsiteY60" fmla="*/ 309563 h 330200"/>
                <a:gd name="connsiteX61" fmla="*/ 147480 w 330200"/>
                <a:gd name="connsiteY61" fmla="*/ 279794 h 330200"/>
                <a:gd name="connsiteX62" fmla="*/ 181132 w 330200"/>
                <a:gd name="connsiteY62" fmla="*/ 279794 h 330200"/>
                <a:gd name="connsiteX63" fmla="*/ 181132 w 330200"/>
                <a:gd name="connsiteY63" fmla="*/ 309563 h 330200"/>
                <a:gd name="connsiteX64" fmla="*/ 307975 w 330200"/>
                <a:gd name="connsiteY64" fmla="*/ 181426 h 330200"/>
                <a:gd name="connsiteX65" fmla="*/ 279500 w 330200"/>
                <a:gd name="connsiteY65" fmla="*/ 181426 h 330200"/>
                <a:gd name="connsiteX66" fmla="*/ 279500 w 330200"/>
                <a:gd name="connsiteY66" fmla="*/ 147774 h 330200"/>
                <a:gd name="connsiteX67" fmla="*/ 307975 w 330200"/>
                <a:gd name="connsiteY67" fmla="*/ 147774 h 330200"/>
                <a:gd name="connsiteX68" fmla="*/ 181132 w 330200"/>
                <a:gd name="connsiteY68" fmla="*/ 22225 h 330200"/>
                <a:gd name="connsiteX69" fmla="*/ 181132 w 330200"/>
                <a:gd name="connsiteY69" fmla="*/ 51995 h 330200"/>
                <a:gd name="connsiteX70" fmla="*/ 147480 w 330200"/>
                <a:gd name="connsiteY70" fmla="*/ 51995 h 330200"/>
                <a:gd name="connsiteX71" fmla="*/ 147480 w 330200"/>
                <a:gd name="connsiteY71" fmla="*/ 22225 h 330200"/>
                <a:gd name="connsiteX72" fmla="*/ 165100 w 330200"/>
                <a:gd name="connsiteY72" fmla="*/ 0 h 330200"/>
                <a:gd name="connsiteX73" fmla="*/ 330200 w 330200"/>
                <a:gd name="connsiteY73" fmla="*/ 165100 h 330200"/>
                <a:gd name="connsiteX74" fmla="*/ 165100 w 330200"/>
                <a:gd name="connsiteY74" fmla="*/ 330200 h 330200"/>
                <a:gd name="connsiteX75" fmla="*/ 0 w 330200"/>
                <a:gd name="connsiteY75" fmla="*/ 165100 h 330200"/>
                <a:gd name="connsiteX76" fmla="*/ 165100 w 330200"/>
                <a:gd name="connsiteY76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30200" h="330200">
                  <a:moveTo>
                    <a:pt x="224631" y="257175"/>
                  </a:moveTo>
                  <a:cubicBezTo>
                    <a:pt x="230330" y="257175"/>
                    <a:pt x="234950" y="261795"/>
                    <a:pt x="234950" y="267494"/>
                  </a:cubicBezTo>
                  <a:cubicBezTo>
                    <a:pt x="234950" y="273193"/>
                    <a:pt x="230330" y="277813"/>
                    <a:pt x="224631" y="277813"/>
                  </a:cubicBezTo>
                  <a:cubicBezTo>
                    <a:pt x="218932" y="277813"/>
                    <a:pt x="214312" y="273193"/>
                    <a:pt x="214312" y="267494"/>
                  </a:cubicBezTo>
                  <a:cubicBezTo>
                    <a:pt x="214312" y="261795"/>
                    <a:pt x="218932" y="257175"/>
                    <a:pt x="224631" y="257175"/>
                  </a:cubicBezTo>
                  <a:close/>
                  <a:moveTo>
                    <a:pt x="105569" y="257175"/>
                  </a:moveTo>
                  <a:cubicBezTo>
                    <a:pt x="111268" y="257175"/>
                    <a:pt x="115888" y="261795"/>
                    <a:pt x="115888" y="267494"/>
                  </a:cubicBezTo>
                  <a:cubicBezTo>
                    <a:pt x="115888" y="273193"/>
                    <a:pt x="111268" y="277813"/>
                    <a:pt x="105569" y="277813"/>
                  </a:cubicBezTo>
                  <a:cubicBezTo>
                    <a:pt x="99870" y="277813"/>
                    <a:pt x="95250" y="273193"/>
                    <a:pt x="95250" y="267494"/>
                  </a:cubicBezTo>
                  <a:cubicBezTo>
                    <a:pt x="95250" y="261795"/>
                    <a:pt x="99870" y="257175"/>
                    <a:pt x="105569" y="257175"/>
                  </a:cubicBezTo>
                  <a:close/>
                  <a:moveTo>
                    <a:pt x="268288" y="212725"/>
                  </a:moveTo>
                  <a:cubicBezTo>
                    <a:pt x="274426" y="212725"/>
                    <a:pt x="279401" y="217700"/>
                    <a:pt x="279401" y="223838"/>
                  </a:cubicBezTo>
                  <a:cubicBezTo>
                    <a:pt x="279401" y="229976"/>
                    <a:pt x="274426" y="234951"/>
                    <a:pt x="268288" y="234951"/>
                  </a:cubicBezTo>
                  <a:cubicBezTo>
                    <a:pt x="262150" y="234951"/>
                    <a:pt x="257175" y="229976"/>
                    <a:pt x="257175" y="223838"/>
                  </a:cubicBezTo>
                  <a:cubicBezTo>
                    <a:pt x="257175" y="217700"/>
                    <a:pt x="262150" y="212725"/>
                    <a:pt x="268288" y="212725"/>
                  </a:cubicBezTo>
                  <a:close/>
                  <a:moveTo>
                    <a:pt x="61913" y="212725"/>
                  </a:moveTo>
                  <a:cubicBezTo>
                    <a:pt x="68051" y="212725"/>
                    <a:pt x="73026" y="217700"/>
                    <a:pt x="73026" y="223838"/>
                  </a:cubicBezTo>
                  <a:cubicBezTo>
                    <a:pt x="73026" y="229976"/>
                    <a:pt x="68051" y="234951"/>
                    <a:pt x="61913" y="234951"/>
                  </a:cubicBezTo>
                  <a:cubicBezTo>
                    <a:pt x="55775" y="234951"/>
                    <a:pt x="50800" y="229976"/>
                    <a:pt x="50800" y="223838"/>
                  </a:cubicBezTo>
                  <a:cubicBezTo>
                    <a:pt x="50800" y="217700"/>
                    <a:pt x="55775" y="212725"/>
                    <a:pt x="61913" y="212725"/>
                  </a:cubicBezTo>
                  <a:close/>
                  <a:moveTo>
                    <a:pt x="192087" y="150813"/>
                  </a:moveTo>
                  <a:cubicBezTo>
                    <a:pt x="192087" y="150813"/>
                    <a:pt x="192087" y="150813"/>
                    <a:pt x="234950" y="164783"/>
                  </a:cubicBezTo>
                  <a:cubicBezTo>
                    <a:pt x="234950" y="164783"/>
                    <a:pt x="234950" y="164783"/>
                    <a:pt x="192087" y="176213"/>
                  </a:cubicBezTo>
                  <a:cubicBezTo>
                    <a:pt x="194685" y="172403"/>
                    <a:pt x="195984" y="168593"/>
                    <a:pt x="195984" y="163513"/>
                  </a:cubicBezTo>
                  <a:cubicBezTo>
                    <a:pt x="195984" y="159703"/>
                    <a:pt x="194685" y="154623"/>
                    <a:pt x="192087" y="150813"/>
                  </a:cubicBezTo>
                  <a:close/>
                  <a:moveTo>
                    <a:pt x="165100" y="147638"/>
                  </a:moveTo>
                  <a:cubicBezTo>
                    <a:pt x="174745" y="147638"/>
                    <a:pt x="182563" y="155101"/>
                    <a:pt x="182563" y="164307"/>
                  </a:cubicBezTo>
                  <a:cubicBezTo>
                    <a:pt x="182563" y="173513"/>
                    <a:pt x="174745" y="180976"/>
                    <a:pt x="165100" y="180976"/>
                  </a:cubicBezTo>
                  <a:cubicBezTo>
                    <a:pt x="155455" y="180976"/>
                    <a:pt x="147637" y="173513"/>
                    <a:pt x="147637" y="164307"/>
                  </a:cubicBezTo>
                  <a:cubicBezTo>
                    <a:pt x="147637" y="155101"/>
                    <a:pt x="155455" y="147638"/>
                    <a:pt x="165100" y="147638"/>
                  </a:cubicBezTo>
                  <a:close/>
                  <a:moveTo>
                    <a:pt x="268288" y="93663"/>
                  </a:moveTo>
                  <a:cubicBezTo>
                    <a:pt x="274426" y="93663"/>
                    <a:pt x="279401" y="98638"/>
                    <a:pt x="279401" y="104776"/>
                  </a:cubicBezTo>
                  <a:cubicBezTo>
                    <a:pt x="279401" y="110914"/>
                    <a:pt x="274426" y="115889"/>
                    <a:pt x="268288" y="115889"/>
                  </a:cubicBezTo>
                  <a:cubicBezTo>
                    <a:pt x="262150" y="115889"/>
                    <a:pt x="257175" y="110914"/>
                    <a:pt x="257175" y="104776"/>
                  </a:cubicBezTo>
                  <a:cubicBezTo>
                    <a:pt x="257175" y="98638"/>
                    <a:pt x="262150" y="93663"/>
                    <a:pt x="268288" y="93663"/>
                  </a:cubicBezTo>
                  <a:close/>
                  <a:moveTo>
                    <a:pt x="61913" y="93663"/>
                  </a:moveTo>
                  <a:cubicBezTo>
                    <a:pt x="68051" y="93663"/>
                    <a:pt x="73026" y="98638"/>
                    <a:pt x="73026" y="104776"/>
                  </a:cubicBezTo>
                  <a:cubicBezTo>
                    <a:pt x="73026" y="110914"/>
                    <a:pt x="68051" y="115889"/>
                    <a:pt x="61913" y="115889"/>
                  </a:cubicBezTo>
                  <a:cubicBezTo>
                    <a:pt x="55775" y="115889"/>
                    <a:pt x="50800" y="110914"/>
                    <a:pt x="50800" y="104776"/>
                  </a:cubicBezTo>
                  <a:cubicBezTo>
                    <a:pt x="50800" y="98638"/>
                    <a:pt x="55775" y="93663"/>
                    <a:pt x="61913" y="93663"/>
                  </a:cubicBezTo>
                  <a:close/>
                  <a:moveTo>
                    <a:pt x="165100" y="90488"/>
                  </a:moveTo>
                  <a:cubicBezTo>
                    <a:pt x="165100" y="90488"/>
                    <a:pt x="165100" y="90488"/>
                    <a:pt x="177800" y="138113"/>
                  </a:cubicBezTo>
                  <a:cubicBezTo>
                    <a:pt x="173990" y="135539"/>
                    <a:pt x="168910" y="135539"/>
                    <a:pt x="165100" y="135539"/>
                  </a:cubicBezTo>
                  <a:cubicBezTo>
                    <a:pt x="160020" y="135539"/>
                    <a:pt x="156210" y="135539"/>
                    <a:pt x="152400" y="138113"/>
                  </a:cubicBezTo>
                  <a:cubicBezTo>
                    <a:pt x="152400" y="138113"/>
                    <a:pt x="152400" y="138113"/>
                    <a:pt x="165100" y="90488"/>
                  </a:cubicBezTo>
                  <a:close/>
                  <a:moveTo>
                    <a:pt x="224631" y="50800"/>
                  </a:moveTo>
                  <a:cubicBezTo>
                    <a:pt x="230330" y="50800"/>
                    <a:pt x="234950" y="55420"/>
                    <a:pt x="234950" y="61119"/>
                  </a:cubicBezTo>
                  <a:cubicBezTo>
                    <a:pt x="234950" y="66818"/>
                    <a:pt x="230330" y="71438"/>
                    <a:pt x="224631" y="71438"/>
                  </a:cubicBezTo>
                  <a:cubicBezTo>
                    <a:pt x="218932" y="71438"/>
                    <a:pt x="214312" y="66818"/>
                    <a:pt x="214312" y="61119"/>
                  </a:cubicBezTo>
                  <a:cubicBezTo>
                    <a:pt x="214312" y="55420"/>
                    <a:pt x="218932" y="50800"/>
                    <a:pt x="224631" y="50800"/>
                  </a:cubicBezTo>
                  <a:close/>
                  <a:moveTo>
                    <a:pt x="105569" y="50800"/>
                  </a:moveTo>
                  <a:cubicBezTo>
                    <a:pt x="111268" y="50800"/>
                    <a:pt x="115888" y="55420"/>
                    <a:pt x="115888" y="61119"/>
                  </a:cubicBezTo>
                  <a:cubicBezTo>
                    <a:pt x="115888" y="66818"/>
                    <a:pt x="111268" y="71438"/>
                    <a:pt x="105569" y="71438"/>
                  </a:cubicBezTo>
                  <a:cubicBezTo>
                    <a:pt x="99870" y="71438"/>
                    <a:pt x="95250" y="66818"/>
                    <a:pt x="95250" y="61119"/>
                  </a:cubicBezTo>
                  <a:cubicBezTo>
                    <a:pt x="95250" y="55420"/>
                    <a:pt x="99870" y="50800"/>
                    <a:pt x="105569" y="50800"/>
                  </a:cubicBezTo>
                  <a:close/>
                  <a:moveTo>
                    <a:pt x="147480" y="22225"/>
                  </a:moveTo>
                  <a:cubicBezTo>
                    <a:pt x="81470" y="29991"/>
                    <a:pt x="28403" y="81764"/>
                    <a:pt x="20637" y="147774"/>
                  </a:cubicBezTo>
                  <a:cubicBezTo>
                    <a:pt x="20637" y="147774"/>
                    <a:pt x="20637" y="147774"/>
                    <a:pt x="50406" y="147774"/>
                  </a:cubicBezTo>
                  <a:cubicBezTo>
                    <a:pt x="50406" y="147774"/>
                    <a:pt x="50406" y="147774"/>
                    <a:pt x="50406" y="181426"/>
                  </a:cubicBezTo>
                  <a:cubicBezTo>
                    <a:pt x="50406" y="181426"/>
                    <a:pt x="50406" y="181426"/>
                    <a:pt x="20637" y="181426"/>
                  </a:cubicBezTo>
                  <a:cubicBezTo>
                    <a:pt x="28403" y="248730"/>
                    <a:pt x="80176" y="301797"/>
                    <a:pt x="147480" y="309563"/>
                  </a:cubicBezTo>
                  <a:cubicBezTo>
                    <a:pt x="147480" y="309563"/>
                    <a:pt x="147480" y="309563"/>
                    <a:pt x="147480" y="279794"/>
                  </a:cubicBezTo>
                  <a:cubicBezTo>
                    <a:pt x="147480" y="279794"/>
                    <a:pt x="147480" y="279794"/>
                    <a:pt x="181132" y="279794"/>
                  </a:cubicBezTo>
                  <a:cubicBezTo>
                    <a:pt x="181132" y="279794"/>
                    <a:pt x="181132" y="279794"/>
                    <a:pt x="181132" y="309563"/>
                  </a:cubicBezTo>
                  <a:cubicBezTo>
                    <a:pt x="247142" y="301797"/>
                    <a:pt x="300209" y="248730"/>
                    <a:pt x="307975" y="181426"/>
                  </a:cubicBezTo>
                  <a:cubicBezTo>
                    <a:pt x="307975" y="181426"/>
                    <a:pt x="307975" y="181426"/>
                    <a:pt x="279500" y="181426"/>
                  </a:cubicBezTo>
                  <a:cubicBezTo>
                    <a:pt x="279500" y="181426"/>
                    <a:pt x="279500" y="181426"/>
                    <a:pt x="279500" y="147774"/>
                  </a:cubicBezTo>
                  <a:cubicBezTo>
                    <a:pt x="279500" y="147774"/>
                    <a:pt x="279500" y="147774"/>
                    <a:pt x="307975" y="147774"/>
                  </a:cubicBezTo>
                  <a:cubicBezTo>
                    <a:pt x="300209" y="81764"/>
                    <a:pt x="247142" y="29991"/>
                    <a:pt x="181132" y="22225"/>
                  </a:cubicBezTo>
                  <a:cubicBezTo>
                    <a:pt x="181132" y="22225"/>
                    <a:pt x="181132" y="22225"/>
                    <a:pt x="181132" y="51995"/>
                  </a:cubicBezTo>
                  <a:cubicBezTo>
                    <a:pt x="181132" y="51995"/>
                    <a:pt x="181132" y="51995"/>
                    <a:pt x="147480" y="51995"/>
                  </a:cubicBezTo>
                  <a:cubicBezTo>
                    <a:pt x="147480" y="51995"/>
                    <a:pt x="147480" y="51995"/>
                    <a:pt x="147480" y="22225"/>
                  </a:cubicBez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7" name="ïṣ1ídê"/>
            <p:cNvSpPr txBox="1"/>
            <p:nvPr/>
          </p:nvSpPr>
          <p:spPr bwMode="auto">
            <a:xfrm>
              <a:off x="4952365" y="3702685"/>
              <a:ext cx="2304415" cy="899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1"/>
            <a:lstStyle/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统一语言</a:t>
              </a:r>
              <a:endPara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能力组合需求</a:t>
              </a:r>
              <a:endPara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" name="ïṣľïďé"/>
            <p:cNvSpPr/>
            <p:nvPr/>
          </p:nvSpPr>
          <p:spPr bwMode="auto">
            <a:xfrm>
              <a:off x="2523919" y="3358662"/>
              <a:ext cx="140676" cy="14067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9" name="ïS1íḓe"/>
            <p:cNvSpPr/>
            <p:nvPr/>
          </p:nvSpPr>
          <p:spPr bwMode="auto">
            <a:xfrm>
              <a:off x="2378233" y="2728174"/>
              <a:ext cx="432048" cy="432048"/>
            </a:xfrm>
            <a:custGeom>
              <a:avLst/>
              <a:gdLst>
                <a:gd name="connsiteX0" fmla="*/ 224631 w 330200"/>
                <a:gd name="connsiteY0" fmla="*/ 257175 h 330200"/>
                <a:gd name="connsiteX1" fmla="*/ 234950 w 330200"/>
                <a:gd name="connsiteY1" fmla="*/ 267494 h 330200"/>
                <a:gd name="connsiteX2" fmla="*/ 224631 w 330200"/>
                <a:gd name="connsiteY2" fmla="*/ 277813 h 330200"/>
                <a:gd name="connsiteX3" fmla="*/ 214312 w 330200"/>
                <a:gd name="connsiteY3" fmla="*/ 267494 h 330200"/>
                <a:gd name="connsiteX4" fmla="*/ 224631 w 330200"/>
                <a:gd name="connsiteY4" fmla="*/ 257175 h 330200"/>
                <a:gd name="connsiteX5" fmla="*/ 105569 w 330200"/>
                <a:gd name="connsiteY5" fmla="*/ 257175 h 330200"/>
                <a:gd name="connsiteX6" fmla="*/ 115888 w 330200"/>
                <a:gd name="connsiteY6" fmla="*/ 267494 h 330200"/>
                <a:gd name="connsiteX7" fmla="*/ 105569 w 330200"/>
                <a:gd name="connsiteY7" fmla="*/ 277813 h 330200"/>
                <a:gd name="connsiteX8" fmla="*/ 95250 w 330200"/>
                <a:gd name="connsiteY8" fmla="*/ 267494 h 330200"/>
                <a:gd name="connsiteX9" fmla="*/ 105569 w 330200"/>
                <a:gd name="connsiteY9" fmla="*/ 257175 h 330200"/>
                <a:gd name="connsiteX10" fmla="*/ 268288 w 330200"/>
                <a:gd name="connsiteY10" fmla="*/ 212725 h 330200"/>
                <a:gd name="connsiteX11" fmla="*/ 279401 w 330200"/>
                <a:gd name="connsiteY11" fmla="*/ 223838 h 330200"/>
                <a:gd name="connsiteX12" fmla="*/ 268288 w 330200"/>
                <a:gd name="connsiteY12" fmla="*/ 234951 h 330200"/>
                <a:gd name="connsiteX13" fmla="*/ 257175 w 330200"/>
                <a:gd name="connsiteY13" fmla="*/ 223838 h 330200"/>
                <a:gd name="connsiteX14" fmla="*/ 268288 w 330200"/>
                <a:gd name="connsiteY14" fmla="*/ 212725 h 330200"/>
                <a:gd name="connsiteX15" fmla="*/ 61913 w 330200"/>
                <a:gd name="connsiteY15" fmla="*/ 212725 h 330200"/>
                <a:gd name="connsiteX16" fmla="*/ 73026 w 330200"/>
                <a:gd name="connsiteY16" fmla="*/ 223838 h 330200"/>
                <a:gd name="connsiteX17" fmla="*/ 61913 w 330200"/>
                <a:gd name="connsiteY17" fmla="*/ 234951 h 330200"/>
                <a:gd name="connsiteX18" fmla="*/ 50800 w 330200"/>
                <a:gd name="connsiteY18" fmla="*/ 223838 h 330200"/>
                <a:gd name="connsiteX19" fmla="*/ 61913 w 330200"/>
                <a:gd name="connsiteY19" fmla="*/ 212725 h 330200"/>
                <a:gd name="connsiteX20" fmla="*/ 192087 w 330200"/>
                <a:gd name="connsiteY20" fmla="*/ 150813 h 330200"/>
                <a:gd name="connsiteX21" fmla="*/ 234950 w 330200"/>
                <a:gd name="connsiteY21" fmla="*/ 164783 h 330200"/>
                <a:gd name="connsiteX22" fmla="*/ 192087 w 330200"/>
                <a:gd name="connsiteY22" fmla="*/ 176213 h 330200"/>
                <a:gd name="connsiteX23" fmla="*/ 195984 w 330200"/>
                <a:gd name="connsiteY23" fmla="*/ 163513 h 330200"/>
                <a:gd name="connsiteX24" fmla="*/ 192087 w 330200"/>
                <a:gd name="connsiteY24" fmla="*/ 150813 h 330200"/>
                <a:gd name="connsiteX25" fmla="*/ 165100 w 330200"/>
                <a:gd name="connsiteY25" fmla="*/ 147638 h 330200"/>
                <a:gd name="connsiteX26" fmla="*/ 182563 w 330200"/>
                <a:gd name="connsiteY26" fmla="*/ 164307 h 330200"/>
                <a:gd name="connsiteX27" fmla="*/ 165100 w 330200"/>
                <a:gd name="connsiteY27" fmla="*/ 180976 h 330200"/>
                <a:gd name="connsiteX28" fmla="*/ 147637 w 330200"/>
                <a:gd name="connsiteY28" fmla="*/ 164307 h 330200"/>
                <a:gd name="connsiteX29" fmla="*/ 165100 w 330200"/>
                <a:gd name="connsiteY29" fmla="*/ 147638 h 330200"/>
                <a:gd name="connsiteX30" fmla="*/ 268288 w 330200"/>
                <a:gd name="connsiteY30" fmla="*/ 93663 h 330200"/>
                <a:gd name="connsiteX31" fmla="*/ 279401 w 330200"/>
                <a:gd name="connsiteY31" fmla="*/ 104776 h 330200"/>
                <a:gd name="connsiteX32" fmla="*/ 268288 w 330200"/>
                <a:gd name="connsiteY32" fmla="*/ 115889 h 330200"/>
                <a:gd name="connsiteX33" fmla="*/ 257175 w 330200"/>
                <a:gd name="connsiteY33" fmla="*/ 104776 h 330200"/>
                <a:gd name="connsiteX34" fmla="*/ 268288 w 330200"/>
                <a:gd name="connsiteY34" fmla="*/ 93663 h 330200"/>
                <a:gd name="connsiteX35" fmla="*/ 61913 w 330200"/>
                <a:gd name="connsiteY35" fmla="*/ 93663 h 330200"/>
                <a:gd name="connsiteX36" fmla="*/ 73026 w 330200"/>
                <a:gd name="connsiteY36" fmla="*/ 104776 h 330200"/>
                <a:gd name="connsiteX37" fmla="*/ 61913 w 330200"/>
                <a:gd name="connsiteY37" fmla="*/ 115889 h 330200"/>
                <a:gd name="connsiteX38" fmla="*/ 50800 w 330200"/>
                <a:gd name="connsiteY38" fmla="*/ 104776 h 330200"/>
                <a:gd name="connsiteX39" fmla="*/ 61913 w 330200"/>
                <a:gd name="connsiteY39" fmla="*/ 93663 h 330200"/>
                <a:gd name="connsiteX40" fmla="*/ 165100 w 330200"/>
                <a:gd name="connsiteY40" fmla="*/ 90488 h 330200"/>
                <a:gd name="connsiteX41" fmla="*/ 177800 w 330200"/>
                <a:gd name="connsiteY41" fmla="*/ 138113 h 330200"/>
                <a:gd name="connsiteX42" fmla="*/ 165100 w 330200"/>
                <a:gd name="connsiteY42" fmla="*/ 135539 h 330200"/>
                <a:gd name="connsiteX43" fmla="*/ 152400 w 330200"/>
                <a:gd name="connsiteY43" fmla="*/ 138113 h 330200"/>
                <a:gd name="connsiteX44" fmla="*/ 165100 w 330200"/>
                <a:gd name="connsiteY44" fmla="*/ 90488 h 330200"/>
                <a:gd name="connsiteX45" fmla="*/ 224631 w 330200"/>
                <a:gd name="connsiteY45" fmla="*/ 50800 h 330200"/>
                <a:gd name="connsiteX46" fmla="*/ 234950 w 330200"/>
                <a:gd name="connsiteY46" fmla="*/ 61119 h 330200"/>
                <a:gd name="connsiteX47" fmla="*/ 224631 w 330200"/>
                <a:gd name="connsiteY47" fmla="*/ 71438 h 330200"/>
                <a:gd name="connsiteX48" fmla="*/ 214312 w 330200"/>
                <a:gd name="connsiteY48" fmla="*/ 61119 h 330200"/>
                <a:gd name="connsiteX49" fmla="*/ 224631 w 330200"/>
                <a:gd name="connsiteY49" fmla="*/ 50800 h 330200"/>
                <a:gd name="connsiteX50" fmla="*/ 105569 w 330200"/>
                <a:gd name="connsiteY50" fmla="*/ 50800 h 330200"/>
                <a:gd name="connsiteX51" fmla="*/ 115888 w 330200"/>
                <a:gd name="connsiteY51" fmla="*/ 61119 h 330200"/>
                <a:gd name="connsiteX52" fmla="*/ 105569 w 330200"/>
                <a:gd name="connsiteY52" fmla="*/ 71438 h 330200"/>
                <a:gd name="connsiteX53" fmla="*/ 95250 w 330200"/>
                <a:gd name="connsiteY53" fmla="*/ 61119 h 330200"/>
                <a:gd name="connsiteX54" fmla="*/ 105569 w 330200"/>
                <a:gd name="connsiteY54" fmla="*/ 50800 h 330200"/>
                <a:gd name="connsiteX55" fmla="*/ 147480 w 330200"/>
                <a:gd name="connsiteY55" fmla="*/ 22225 h 330200"/>
                <a:gd name="connsiteX56" fmla="*/ 20637 w 330200"/>
                <a:gd name="connsiteY56" fmla="*/ 147774 h 330200"/>
                <a:gd name="connsiteX57" fmla="*/ 50406 w 330200"/>
                <a:gd name="connsiteY57" fmla="*/ 147774 h 330200"/>
                <a:gd name="connsiteX58" fmla="*/ 50406 w 330200"/>
                <a:gd name="connsiteY58" fmla="*/ 181426 h 330200"/>
                <a:gd name="connsiteX59" fmla="*/ 20637 w 330200"/>
                <a:gd name="connsiteY59" fmla="*/ 181426 h 330200"/>
                <a:gd name="connsiteX60" fmla="*/ 147480 w 330200"/>
                <a:gd name="connsiteY60" fmla="*/ 309563 h 330200"/>
                <a:gd name="connsiteX61" fmla="*/ 147480 w 330200"/>
                <a:gd name="connsiteY61" fmla="*/ 279794 h 330200"/>
                <a:gd name="connsiteX62" fmla="*/ 181132 w 330200"/>
                <a:gd name="connsiteY62" fmla="*/ 279794 h 330200"/>
                <a:gd name="connsiteX63" fmla="*/ 181132 w 330200"/>
                <a:gd name="connsiteY63" fmla="*/ 309563 h 330200"/>
                <a:gd name="connsiteX64" fmla="*/ 307975 w 330200"/>
                <a:gd name="connsiteY64" fmla="*/ 181426 h 330200"/>
                <a:gd name="connsiteX65" fmla="*/ 279500 w 330200"/>
                <a:gd name="connsiteY65" fmla="*/ 181426 h 330200"/>
                <a:gd name="connsiteX66" fmla="*/ 279500 w 330200"/>
                <a:gd name="connsiteY66" fmla="*/ 147774 h 330200"/>
                <a:gd name="connsiteX67" fmla="*/ 307975 w 330200"/>
                <a:gd name="connsiteY67" fmla="*/ 147774 h 330200"/>
                <a:gd name="connsiteX68" fmla="*/ 181132 w 330200"/>
                <a:gd name="connsiteY68" fmla="*/ 22225 h 330200"/>
                <a:gd name="connsiteX69" fmla="*/ 181132 w 330200"/>
                <a:gd name="connsiteY69" fmla="*/ 51995 h 330200"/>
                <a:gd name="connsiteX70" fmla="*/ 147480 w 330200"/>
                <a:gd name="connsiteY70" fmla="*/ 51995 h 330200"/>
                <a:gd name="connsiteX71" fmla="*/ 147480 w 330200"/>
                <a:gd name="connsiteY71" fmla="*/ 22225 h 330200"/>
                <a:gd name="connsiteX72" fmla="*/ 165100 w 330200"/>
                <a:gd name="connsiteY72" fmla="*/ 0 h 330200"/>
                <a:gd name="connsiteX73" fmla="*/ 330200 w 330200"/>
                <a:gd name="connsiteY73" fmla="*/ 165100 h 330200"/>
                <a:gd name="connsiteX74" fmla="*/ 165100 w 330200"/>
                <a:gd name="connsiteY74" fmla="*/ 330200 h 330200"/>
                <a:gd name="connsiteX75" fmla="*/ 0 w 330200"/>
                <a:gd name="connsiteY75" fmla="*/ 165100 h 330200"/>
                <a:gd name="connsiteX76" fmla="*/ 165100 w 330200"/>
                <a:gd name="connsiteY76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30200" h="330200">
                  <a:moveTo>
                    <a:pt x="224631" y="257175"/>
                  </a:moveTo>
                  <a:cubicBezTo>
                    <a:pt x="230330" y="257175"/>
                    <a:pt x="234950" y="261795"/>
                    <a:pt x="234950" y="267494"/>
                  </a:cubicBezTo>
                  <a:cubicBezTo>
                    <a:pt x="234950" y="273193"/>
                    <a:pt x="230330" y="277813"/>
                    <a:pt x="224631" y="277813"/>
                  </a:cubicBezTo>
                  <a:cubicBezTo>
                    <a:pt x="218932" y="277813"/>
                    <a:pt x="214312" y="273193"/>
                    <a:pt x="214312" y="267494"/>
                  </a:cubicBezTo>
                  <a:cubicBezTo>
                    <a:pt x="214312" y="261795"/>
                    <a:pt x="218932" y="257175"/>
                    <a:pt x="224631" y="257175"/>
                  </a:cubicBezTo>
                  <a:close/>
                  <a:moveTo>
                    <a:pt x="105569" y="257175"/>
                  </a:moveTo>
                  <a:cubicBezTo>
                    <a:pt x="111268" y="257175"/>
                    <a:pt x="115888" y="261795"/>
                    <a:pt x="115888" y="267494"/>
                  </a:cubicBezTo>
                  <a:cubicBezTo>
                    <a:pt x="115888" y="273193"/>
                    <a:pt x="111268" y="277813"/>
                    <a:pt x="105569" y="277813"/>
                  </a:cubicBezTo>
                  <a:cubicBezTo>
                    <a:pt x="99870" y="277813"/>
                    <a:pt x="95250" y="273193"/>
                    <a:pt x="95250" y="267494"/>
                  </a:cubicBezTo>
                  <a:cubicBezTo>
                    <a:pt x="95250" y="261795"/>
                    <a:pt x="99870" y="257175"/>
                    <a:pt x="105569" y="257175"/>
                  </a:cubicBezTo>
                  <a:close/>
                  <a:moveTo>
                    <a:pt x="268288" y="212725"/>
                  </a:moveTo>
                  <a:cubicBezTo>
                    <a:pt x="274426" y="212725"/>
                    <a:pt x="279401" y="217700"/>
                    <a:pt x="279401" y="223838"/>
                  </a:cubicBezTo>
                  <a:cubicBezTo>
                    <a:pt x="279401" y="229976"/>
                    <a:pt x="274426" y="234951"/>
                    <a:pt x="268288" y="234951"/>
                  </a:cubicBezTo>
                  <a:cubicBezTo>
                    <a:pt x="262150" y="234951"/>
                    <a:pt x="257175" y="229976"/>
                    <a:pt x="257175" y="223838"/>
                  </a:cubicBezTo>
                  <a:cubicBezTo>
                    <a:pt x="257175" y="217700"/>
                    <a:pt x="262150" y="212725"/>
                    <a:pt x="268288" y="212725"/>
                  </a:cubicBezTo>
                  <a:close/>
                  <a:moveTo>
                    <a:pt x="61913" y="212725"/>
                  </a:moveTo>
                  <a:cubicBezTo>
                    <a:pt x="68051" y="212725"/>
                    <a:pt x="73026" y="217700"/>
                    <a:pt x="73026" y="223838"/>
                  </a:cubicBezTo>
                  <a:cubicBezTo>
                    <a:pt x="73026" y="229976"/>
                    <a:pt x="68051" y="234951"/>
                    <a:pt x="61913" y="234951"/>
                  </a:cubicBezTo>
                  <a:cubicBezTo>
                    <a:pt x="55775" y="234951"/>
                    <a:pt x="50800" y="229976"/>
                    <a:pt x="50800" y="223838"/>
                  </a:cubicBezTo>
                  <a:cubicBezTo>
                    <a:pt x="50800" y="217700"/>
                    <a:pt x="55775" y="212725"/>
                    <a:pt x="61913" y="212725"/>
                  </a:cubicBezTo>
                  <a:close/>
                  <a:moveTo>
                    <a:pt x="192087" y="150813"/>
                  </a:moveTo>
                  <a:cubicBezTo>
                    <a:pt x="192087" y="150813"/>
                    <a:pt x="192087" y="150813"/>
                    <a:pt x="234950" y="164783"/>
                  </a:cubicBezTo>
                  <a:cubicBezTo>
                    <a:pt x="234950" y="164783"/>
                    <a:pt x="234950" y="164783"/>
                    <a:pt x="192087" y="176213"/>
                  </a:cubicBezTo>
                  <a:cubicBezTo>
                    <a:pt x="194685" y="172403"/>
                    <a:pt x="195984" y="168593"/>
                    <a:pt x="195984" y="163513"/>
                  </a:cubicBezTo>
                  <a:cubicBezTo>
                    <a:pt x="195984" y="159703"/>
                    <a:pt x="194685" y="154623"/>
                    <a:pt x="192087" y="150813"/>
                  </a:cubicBezTo>
                  <a:close/>
                  <a:moveTo>
                    <a:pt x="165100" y="147638"/>
                  </a:moveTo>
                  <a:cubicBezTo>
                    <a:pt x="174745" y="147638"/>
                    <a:pt x="182563" y="155101"/>
                    <a:pt x="182563" y="164307"/>
                  </a:cubicBezTo>
                  <a:cubicBezTo>
                    <a:pt x="182563" y="173513"/>
                    <a:pt x="174745" y="180976"/>
                    <a:pt x="165100" y="180976"/>
                  </a:cubicBezTo>
                  <a:cubicBezTo>
                    <a:pt x="155455" y="180976"/>
                    <a:pt x="147637" y="173513"/>
                    <a:pt x="147637" y="164307"/>
                  </a:cubicBezTo>
                  <a:cubicBezTo>
                    <a:pt x="147637" y="155101"/>
                    <a:pt x="155455" y="147638"/>
                    <a:pt x="165100" y="147638"/>
                  </a:cubicBezTo>
                  <a:close/>
                  <a:moveTo>
                    <a:pt x="268288" y="93663"/>
                  </a:moveTo>
                  <a:cubicBezTo>
                    <a:pt x="274426" y="93663"/>
                    <a:pt x="279401" y="98638"/>
                    <a:pt x="279401" y="104776"/>
                  </a:cubicBezTo>
                  <a:cubicBezTo>
                    <a:pt x="279401" y="110914"/>
                    <a:pt x="274426" y="115889"/>
                    <a:pt x="268288" y="115889"/>
                  </a:cubicBezTo>
                  <a:cubicBezTo>
                    <a:pt x="262150" y="115889"/>
                    <a:pt x="257175" y="110914"/>
                    <a:pt x="257175" y="104776"/>
                  </a:cubicBezTo>
                  <a:cubicBezTo>
                    <a:pt x="257175" y="98638"/>
                    <a:pt x="262150" y="93663"/>
                    <a:pt x="268288" y="93663"/>
                  </a:cubicBezTo>
                  <a:close/>
                  <a:moveTo>
                    <a:pt x="61913" y="93663"/>
                  </a:moveTo>
                  <a:cubicBezTo>
                    <a:pt x="68051" y="93663"/>
                    <a:pt x="73026" y="98638"/>
                    <a:pt x="73026" y="104776"/>
                  </a:cubicBezTo>
                  <a:cubicBezTo>
                    <a:pt x="73026" y="110914"/>
                    <a:pt x="68051" y="115889"/>
                    <a:pt x="61913" y="115889"/>
                  </a:cubicBezTo>
                  <a:cubicBezTo>
                    <a:pt x="55775" y="115889"/>
                    <a:pt x="50800" y="110914"/>
                    <a:pt x="50800" y="104776"/>
                  </a:cubicBezTo>
                  <a:cubicBezTo>
                    <a:pt x="50800" y="98638"/>
                    <a:pt x="55775" y="93663"/>
                    <a:pt x="61913" y="93663"/>
                  </a:cubicBezTo>
                  <a:close/>
                  <a:moveTo>
                    <a:pt x="165100" y="90488"/>
                  </a:moveTo>
                  <a:cubicBezTo>
                    <a:pt x="165100" y="90488"/>
                    <a:pt x="165100" y="90488"/>
                    <a:pt x="177800" y="138113"/>
                  </a:cubicBezTo>
                  <a:cubicBezTo>
                    <a:pt x="173990" y="135539"/>
                    <a:pt x="168910" y="135539"/>
                    <a:pt x="165100" y="135539"/>
                  </a:cubicBezTo>
                  <a:cubicBezTo>
                    <a:pt x="160020" y="135539"/>
                    <a:pt x="156210" y="135539"/>
                    <a:pt x="152400" y="138113"/>
                  </a:cubicBezTo>
                  <a:cubicBezTo>
                    <a:pt x="152400" y="138113"/>
                    <a:pt x="152400" y="138113"/>
                    <a:pt x="165100" y="90488"/>
                  </a:cubicBezTo>
                  <a:close/>
                  <a:moveTo>
                    <a:pt x="224631" y="50800"/>
                  </a:moveTo>
                  <a:cubicBezTo>
                    <a:pt x="230330" y="50800"/>
                    <a:pt x="234950" y="55420"/>
                    <a:pt x="234950" y="61119"/>
                  </a:cubicBezTo>
                  <a:cubicBezTo>
                    <a:pt x="234950" y="66818"/>
                    <a:pt x="230330" y="71438"/>
                    <a:pt x="224631" y="71438"/>
                  </a:cubicBezTo>
                  <a:cubicBezTo>
                    <a:pt x="218932" y="71438"/>
                    <a:pt x="214312" y="66818"/>
                    <a:pt x="214312" y="61119"/>
                  </a:cubicBezTo>
                  <a:cubicBezTo>
                    <a:pt x="214312" y="55420"/>
                    <a:pt x="218932" y="50800"/>
                    <a:pt x="224631" y="50800"/>
                  </a:cubicBezTo>
                  <a:close/>
                  <a:moveTo>
                    <a:pt x="105569" y="50800"/>
                  </a:moveTo>
                  <a:cubicBezTo>
                    <a:pt x="111268" y="50800"/>
                    <a:pt x="115888" y="55420"/>
                    <a:pt x="115888" y="61119"/>
                  </a:cubicBezTo>
                  <a:cubicBezTo>
                    <a:pt x="115888" y="66818"/>
                    <a:pt x="111268" y="71438"/>
                    <a:pt x="105569" y="71438"/>
                  </a:cubicBezTo>
                  <a:cubicBezTo>
                    <a:pt x="99870" y="71438"/>
                    <a:pt x="95250" y="66818"/>
                    <a:pt x="95250" y="61119"/>
                  </a:cubicBezTo>
                  <a:cubicBezTo>
                    <a:pt x="95250" y="55420"/>
                    <a:pt x="99870" y="50800"/>
                    <a:pt x="105569" y="50800"/>
                  </a:cubicBezTo>
                  <a:close/>
                  <a:moveTo>
                    <a:pt x="147480" y="22225"/>
                  </a:moveTo>
                  <a:cubicBezTo>
                    <a:pt x="81470" y="29991"/>
                    <a:pt x="28403" y="81764"/>
                    <a:pt x="20637" y="147774"/>
                  </a:cubicBezTo>
                  <a:cubicBezTo>
                    <a:pt x="20637" y="147774"/>
                    <a:pt x="20637" y="147774"/>
                    <a:pt x="50406" y="147774"/>
                  </a:cubicBezTo>
                  <a:cubicBezTo>
                    <a:pt x="50406" y="147774"/>
                    <a:pt x="50406" y="147774"/>
                    <a:pt x="50406" y="181426"/>
                  </a:cubicBezTo>
                  <a:cubicBezTo>
                    <a:pt x="50406" y="181426"/>
                    <a:pt x="50406" y="181426"/>
                    <a:pt x="20637" y="181426"/>
                  </a:cubicBezTo>
                  <a:cubicBezTo>
                    <a:pt x="28403" y="248730"/>
                    <a:pt x="80176" y="301797"/>
                    <a:pt x="147480" y="309563"/>
                  </a:cubicBezTo>
                  <a:cubicBezTo>
                    <a:pt x="147480" y="309563"/>
                    <a:pt x="147480" y="309563"/>
                    <a:pt x="147480" y="279794"/>
                  </a:cubicBezTo>
                  <a:cubicBezTo>
                    <a:pt x="147480" y="279794"/>
                    <a:pt x="147480" y="279794"/>
                    <a:pt x="181132" y="279794"/>
                  </a:cubicBezTo>
                  <a:cubicBezTo>
                    <a:pt x="181132" y="279794"/>
                    <a:pt x="181132" y="279794"/>
                    <a:pt x="181132" y="309563"/>
                  </a:cubicBezTo>
                  <a:cubicBezTo>
                    <a:pt x="247142" y="301797"/>
                    <a:pt x="300209" y="248730"/>
                    <a:pt x="307975" y="181426"/>
                  </a:cubicBezTo>
                  <a:cubicBezTo>
                    <a:pt x="307975" y="181426"/>
                    <a:pt x="307975" y="181426"/>
                    <a:pt x="279500" y="181426"/>
                  </a:cubicBezTo>
                  <a:cubicBezTo>
                    <a:pt x="279500" y="181426"/>
                    <a:pt x="279500" y="181426"/>
                    <a:pt x="279500" y="147774"/>
                  </a:cubicBezTo>
                  <a:cubicBezTo>
                    <a:pt x="279500" y="147774"/>
                    <a:pt x="279500" y="147774"/>
                    <a:pt x="307975" y="147774"/>
                  </a:cubicBezTo>
                  <a:cubicBezTo>
                    <a:pt x="300209" y="81764"/>
                    <a:pt x="247142" y="29991"/>
                    <a:pt x="181132" y="22225"/>
                  </a:cubicBezTo>
                  <a:cubicBezTo>
                    <a:pt x="181132" y="22225"/>
                    <a:pt x="181132" y="22225"/>
                    <a:pt x="181132" y="51995"/>
                  </a:cubicBezTo>
                  <a:cubicBezTo>
                    <a:pt x="181132" y="51995"/>
                    <a:pt x="181132" y="51995"/>
                    <a:pt x="147480" y="51995"/>
                  </a:cubicBezTo>
                  <a:cubicBezTo>
                    <a:pt x="147480" y="51995"/>
                    <a:pt x="147480" y="51995"/>
                    <a:pt x="147480" y="22225"/>
                  </a:cubicBezTo>
                  <a:close/>
                  <a:moveTo>
                    <a:pt x="165100" y="0"/>
                  </a:moveTo>
                  <a:cubicBezTo>
                    <a:pt x="256282" y="0"/>
                    <a:pt x="330200" y="73918"/>
                    <a:pt x="330200" y="165100"/>
                  </a:cubicBezTo>
                  <a:cubicBezTo>
                    <a:pt x="330200" y="256282"/>
                    <a:pt x="256282" y="330200"/>
                    <a:pt x="165100" y="330200"/>
                  </a:cubicBezTo>
                  <a:cubicBezTo>
                    <a:pt x="73918" y="330200"/>
                    <a:pt x="0" y="256282"/>
                    <a:pt x="0" y="165100"/>
                  </a:cubicBezTo>
                  <a:cubicBezTo>
                    <a:pt x="0" y="73918"/>
                    <a:pt x="73918" y="0"/>
                    <a:pt x="165100" y="0"/>
                  </a:cubicBezTo>
                  <a:close/>
                </a:path>
              </a:pathLst>
            </a:custGeom>
            <a:solidFill>
              <a:schemeClr val="accent6"/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2" name="ïŝ1îḋè"/>
            <p:cNvSpPr/>
            <p:nvPr/>
          </p:nvSpPr>
          <p:spPr bwMode="auto">
            <a:xfrm>
              <a:off x="0" y="3411000"/>
              <a:ext cx="6086289" cy="36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13" name="îṥlíďé"/>
            <p:cNvSpPr/>
            <p:nvPr/>
          </p:nvSpPr>
          <p:spPr bwMode="auto">
            <a:xfrm>
              <a:off x="8674952" y="0"/>
              <a:ext cx="3517048" cy="6858000"/>
            </a:xfrm>
            <a:prstGeom prst="rect">
              <a:avLst/>
            </a:prstGeom>
            <a:pattFill prst="pct5">
              <a:fgClr>
                <a:srgbClr val="E4E6EA"/>
              </a:fgClr>
              <a:bgClr>
                <a:srgbClr val="ADB5BF"/>
              </a:bgClr>
            </a:patt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4" name="ïSḻïḑê"/>
            <p:cNvSpPr/>
            <p:nvPr/>
          </p:nvSpPr>
          <p:spPr bwMode="auto">
            <a:xfrm>
              <a:off x="8440997" y="2186862"/>
              <a:ext cx="504056" cy="24842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noFill/>
              <a:round/>
            </a:ln>
          </p:spPr>
          <p:txBody>
            <a:bodyPr vert="eaVert" wrap="square" lIns="91440" tIns="45720" rIns="91440" bIns="45720" anchor="ctr" anchorCtr="1" compatLnSpc="1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DDD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15" name="ïṣ1ídê"/>
          <p:cNvSpPr txBox="1"/>
          <p:nvPr/>
        </p:nvSpPr>
        <p:spPr bwMode="auto">
          <a:xfrm>
            <a:off x="1703705" y="3702685"/>
            <a:ext cx="2304415" cy="89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1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内部研发过程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客户二开需求</a:t>
            </a:r>
            <a:endParaRPr lang="zh-CN" altLang="en-US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408160" y="2492375"/>
            <a:ext cx="2656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实现方式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---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DDD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的服务概念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使用服务组合的设计模式满足客户需求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08160" y="4292600"/>
            <a:ext cx="2501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charset="0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目的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设计到落地一致性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未来用户一致性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mage_20210810094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940"/>
            <a:ext cx="12192000" cy="6801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mage_20210810094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225"/>
            <a:ext cx="12192000" cy="6812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260350"/>
            <a:ext cx="11102340" cy="621792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9470" y="836930"/>
            <a:ext cx="5976620" cy="720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34415" y="1040765"/>
            <a:ext cx="4249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领域服务在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DDD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中的位置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左箭头 5"/>
          <p:cNvSpPr/>
          <p:nvPr/>
        </p:nvSpPr>
        <p:spPr>
          <a:xfrm>
            <a:off x="11352530" y="1701165"/>
            <a:ext cx="647700" cy="478155"/>
          </a:xfrm>
          <a:prstGeom prst="leftArrow">
            <a:avLst/>
          </a:prstGeom>
          <a:solidFill>
            <a:srgbClr val="F852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404495"/>
            <a:ext cx="7643495" cy="6076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文本框 12"/>
          <p:cNvSpPr txBox="1"/>
          <p:nvPr/>
        </p:nvSpPr>
        <p:spPr>
          <a:xfrm>
            <a:off x="407670" y="404495"/>
            <a:ext cx="17373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服务定义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95550" y="1844675"/>
            <a:ext cx="1195705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035" y="3068955"/>
            <a:ext cx="1195705" cy="43243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23160" y="4077335"/>
            <a:ext cx="1195705" cy="4324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领域服务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23160" y="2349500"/>
            <a:ext cx="43751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负责展现层与领域层之间的协调，协调业务对象来执行特定的应用程序任务。它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不包含业务逻辑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95550" y="4653915"/>
            <a:ext cx="41090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负责表达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业务概念，业务状态信息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以及</a:t>
            </a:r>
            <a:r>
              <a:rPr lang="zh-CN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业务规则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，是业务软件的核心。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32215" y="4077335"/>
            <a:ext cx="119570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业务规则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32215" y="4653280"/>
            <a:ext cx="119570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标准能力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832215" y="1772285"/>
            <a:ext cx="119570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表达用例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32215" y="2348865"/>
            <a:ext cx="1195705" cy="4324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用户故事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344785" y="2348865"/>
            <a:ext cx="1617980" cy="4324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标准产品功能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左中括号 21"/>
          <p:cNvSpPr/>
          <p:nvPr/>
        </p:nvSpPr>
        <p:spPr>
          <a:xfrm>
            <a:off x="1847215" y="1916430"/>
            <a:ext cx="431800" cy="2520315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燕尾形 30"/>
          <p:cNvSpPr/>
          <p:nvPr/>
        </p:nvSpPr>
        <p:spPr>
          <a:xfrm>
            <a:off x="7032625" y="2997200"/>
            <a:ext cx="1440180" cy="791845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拆分目标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stCxn id="15" idx="3"/>
            <a:endCxn id="18" idx="1"/>
          </p:cNvCxnSpPr>
          <p:nvPr/>
        </p:nvCxnSpPr>
        <p:spPr>
          <a:xfrm>
            <a:off x="10027920" y="2565400"/>
            <a:ext cx="3168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DIAGRAM" val="#361119;"/>
</p:tagLst>
</file>

<file path=ppt/tags/tag1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372_3*m_i*1_1"/>
  <p:tag name="KSO_WM_TEMPLATE_CATEGORY" val="diagram"/>
  <p:tag name="KSO_WM_TEMPLATE_INDEX" val="2019937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2_3*m_h_i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2_3*m_h_i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2_3*m_h_i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2_3*m_h_i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2_3*m_h_a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选择渠道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2_3*m_h_a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样式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2_3*m_h_a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规则"/>
  <p:tag name="KSO_WM_UNIT_TEXT_FILL_FORE_SCHEMECOLOR_INDEX" val="14"/>
  <p:tag name="KSO_WM_UNIT_TEXT_FILL_TYPE" val="1"/>
</p:tagLst>
</file>

<file path=ppt/tags/tag1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2_3*m_h_a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奖品"/>
  <p:tag name="KSO_WM_UNIT_TEXT_FILL_FORE_SCHEMECOLOR_INDEX" val="14"/>
  <p:tag name="KSO_WM_UNIT_TEXT_FILL_TYPE" val="1"/>
</p:tagLst>
</file>

<file path=ppt/tags/tag19.xml><?xml version="1.0" encoding="utf-8"?>
<p:tagLst xmlns:p="http://schemas.openxmlformats.org/presentationml/2006/main">
  <p:tag name="ISLIDE.DIAGRAM" val="#1139;"/>
</p:tagLst>
</file>

<file path=ppt/tags/tag2.xml><?xml version="1.0" encoding="utf-8"?>
<p:tagLst xmlns:p="http://schemas.openxmlformats.org/presentationml/2006/main">
  <p:tag name="ISLIDE.ICON" val="#405337;"/>
</p:tagLst>
</file>

<file path=ppt/tags/tag2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372_3*m_i*1_1"/>
  <p:tag name="KSO_WM_TEMPLATE_CATEGORY" val="diagram"/>
  <p:tag name="KSO_WM_TEMPLATE_INDEX" val="2019937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2_3*m_h_i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2_3*m_h_i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2_3*m_h_i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2_3*m_h_i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2_3*m_h_a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选择渠道"/>
  <p:tag name="KSO_WM_UNIT_TEXT_FILL_FORE_SCHEMECOLOR_INDEX" val="14"/>
  <p:tag name="KSO_WM_UNIT_TEXT_FILL_TYPE" val="1"/>
</p:tagLst>
</file>

<file path=ppt/tags/tag2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2_3*m_h_a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样式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2_3*m_h_a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规则"/>
  <p:tag name="KSO_WM_UNIT_TEXT_FILL_FORE_SCHEMECOLOR_INDEX" val="14"/>
  <p:tag name="KSO_WM_UNIT_TEXT_FILL_TYPE" val="1"/>
</p:tagLst>
</file>

<file path=ppt/tags/tag2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2_3*m_h_a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奖品"/>
  <p:tag name="KSO_WM_UNIT_TEXT_FILL_FORE_SCHEMECOLOR_INDEX" val="14"/>
  <p:tag name="KSO_WM_UNIT_TEXT_FILL_TYPE" val="1"/>
</p:tagLst>
</file>

<file path=ppt/tags/tag29.xml><?xml version="1.0" encoding="utf-8"?>
<p:tagLst xmlns:p="http://schemas.openxmlformats.org/presentationml/2006/main">
  <p:tag name="ISLIDE.DIAGRAM" val="#1139;"/>
</p:tagLst>
</file>

<file path=ppt/tags/tag3.xml><?xml version="1.0" encoding="utf-8"?>
<p:tagLst xmlns:p="http://schemas.openxmlformats.org/presentationml/2006/main">
  <p:tag name="ISLIDE.DIAGRAM" val="#1139"/>
</p:tagLst>
</file>

<file path=ppt/tags/tag3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372_3*m_i*1_1"/>
  <p:tag name="KSO_WM_TEMPLATE_CATEGORY" val="diagram"/>
  <p:tag name="KSO_WM_TEMPLATE_INDEX" val="2019937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2_3*m_h_i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2_3*m_h_i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2_3*m_h_i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2_3*m_h_i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2_3*m_h_a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选择渠道"/>
  <p:tag name="KSO_WM_UNIT_TEXT_FILL_FORE_SCHEMECOLOR_INDEX" val="14"/>
  <p:tag name="KSO_WM_UNIT_TEXT_FILL_TYPE" val="1"/>
</p:tagLst>
</file>

<file path=ppt/tags/tag3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2_3*m_h_a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样式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2_3*m_h_a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规则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2_3*m_h_a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奖品"/>
  <p:tag name="KSO_WM_UNIT_TEXT_FILL_FORE_SCHEMECOLOR_INDEX" val="14"/>
  <p:tag name="KSO_WM_UNIT_TEXT_FILL_TYPE" val="1"/>
</p:tagLst>
</file>

<file path=ppt/tags/tag39.xml><?xml version="1.0" encoding="utf-8"?>
<p:tagLst xmlns:p="http://schemas.openxmlformats.org/presentationml/2006/main">
  <p:tag name="ISLIDE.DIAGRAM" val="#1139;"/>
</p:tagLst>
</file>

<file path=ppt/tags/tag4.xml><?xml version="1.0" encoding="utf-8"?>
<p:tagLst xmlns:p="http://schemas.openxmlformats.org/presentationml/2006/main">
  <p:tag name="ISLIDE.DIAGRAM" val="#1139;"/>
</p:tagLst>
</file>

<file path=ppt/tags/tag4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372_3*m_i*1_1"/>
  <p:tag name="KSO_WM_TEMPLATE_CATEGORY" val="diagram"/>
  <p:tag name="KSO_WM_TEMPLATE_INDEX" val="2019937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2_3*m_h_i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2_3*m_h_i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2_3*m_h_i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2_3*m_h_i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2_3*m_h_a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选择渠道"/>
  <p:tag name="KSO_WM_UNIT_TEXT_FILL_FORE_SCHEMECOLOR_INDEX" val="14"/>
  <p:tag name="KSO_WM_UNIT_TEXT_FILL_TYPE" val="1"/>
</p:tagLst>
</file>

<file path=ppt/tags/tag4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2_3*m_h_a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样式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2_3*m_h_a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规则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2_3*m_h_a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奖品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ISLIDE.DIAGRAM" val="#1139;"/>
  <p:tag name="ISLIDE.ICON" val="#405361;#404855;#394183;"/>
</p:tagLst>
</file>

<file path=ppt/tags/tag5.xml><?xml version="1.0" encoding="utf-8"?>
<p:tagLst xmlns:p="http://schemas.openxmlformats.org/presentationml/2006/main">
  <p:tag name="ISLIDE.DIAGRAM" val="#1139;"/>
</p:tagLst>
</file>

<file path=ppt/tags/tag5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372_3*m_i*1_1"/>
  <p:tag name="KSO_WM_TEMPLATE_CATEGORY" val="diagram"/>
  <p:tag name="KSO_WM_TEMPLATE_INDEX" val="2019937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2_3*m_h_i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2_3*m_h_i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2_3*m_h_i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2_3*m_h_i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2_3*m_h_a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选择渠道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2_3*m_h_a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样式"/>
  <p:tag name="KSO_WM_UNIT_TEXT_FILL_FORE_SCHEMECOLOR_INDEX" val="14"/>
  <p:tag name="KSO_WM_UNIT_TEXT_FILL_TYPE" val="1"/>
</p:tagLst>
</file>

<file path=ppt/tags/tag57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2_3*m_h_a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规则"/>
  <p:tag name="KSO_WM_UNIT_TEXT_FILL_FORE_SCHEMECOLOR_INDEX" val="14"/>
  <p:tag name="KSO_WM_UNIT_TEXT_FILL_TYPE" val="1"/>
</p:tagLst>
</file>

<file path=ppt/tags/tag5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2_3*m_h_a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奖品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ISLIDE.DIAGRAM" val="#1139;"/>
  <p:tag name="ISLIDE.ICON" val="#405361;"/>
</p:tagLst>
</file>

<file path=ppt/tags/tag6.xml><?xml version="1.0" encoding="utf-8"?>
<p:tagLst xmlns:p="http://schemas.openxmlformats.org/presentationml/2006/main">
  <p:tag name="ISLIDE.DIAGRAM" val="#1139;"/>
</p:tagLst>
</file>

<file path=ppt/tags/tag6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372_3*m_i*1_1"/>
  <p:tag name="KSO_WM_TEMPLATE_CATEGORY" val="diagram"/>
  <p:tag name="KSO_WM_TEMPLATE_INDEX" val="2019937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2_3*m_h_i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2_3*m_h_i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2_3*m_h_i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2_3*m_h_i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2_3*m_h_a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选择渠道"/>
  <p:tag name="KSO_WM_UNIT_TEXT_FILL_FORE_SCHEMECOLOR_INDEX" val="14"/>
  <p:tag name="KSO_WM_UNIT_TEXT_FILL_TYPE" val="1"/>
</p:tagLst>
</file>

<file path=ppt/tags/tag6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2_3*m_h_a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样式"/>
  <p:tag name="KSO_WM_UNIT_TEXT_FILL_FORE_SCHEMECOLOR_INDEX" val="14"/>
  <p:tag name="KSO_WM_UNIT_TEXT_FILL_TYPE" val="1"/>
</p:tagLst>
</file>

<file path=ppt/tags/tag67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2_3*m_h_a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规则"/>
  <p:tag name="KSO_WM_UNIT_TEXT_FILL_FORE_SCHEMECOLOR_INDEX" val="14"/>
  <p:tag name="KSO_WM_UNIT_TEXT_FILL_TYPE" val="1"/>
</p:tagLst>
</file>

<file path=ppt/tags/tag6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2_3*m_h_a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奖品"/>
  <p:tag name="KSO_WM_UNIT_TEXT_FILL_FORE_SCHEMECOLOR_INDEX" val="14"/>
  <p:tag name="KSO_WM_UNIT_TEXT_FILL_TYPE" val="1"/>
</p:tagLst>
</file>

<file path=ppt/tags/tag69.xml><?xml version="1.0" encoding="utf-8"?>
<p:tagLst xmlns:p="http://schemas.openxmlformats.org/presentationml/2006/main">
  <p:tag name="ISLIDE.DIAGRAM" val="#1139;"/>
  <p:tag name="ISLIDE.ICON" val="#405361;"/>
</p:tagLst>
</file>

<file path=ppt/tags/tag7.xml><?xml version="1.0" encoding="utf-8"?>
<p:tagLst xmlns:p="http://schemas.openxmlformats.org/presentationml/2006/main">
  <p:tag name="ISLIDE.DIAGRAM" val="#1139;"/>
</p:tagLst>
</file>

<file path=ppt/tags/tag70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199372_3*m_i*1_1"/>
  <p:tag name="KSO_WM_TEMPLATE_CATEGORY" val="diagram"/>
  <p:tag name="KSO_WM_TEMPLATE_INDEX" val="20199372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372_3*m_h_i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199372_3*m_h_i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199372_3*m_h_i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DIAGRAM_MODELTYPE" val="numdgm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199372_3*m_h_i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199372_3*m_h_a*1_1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选择渠道"/>
  <p:tag name="KSO_WM_UNIT_TEXT_FILL_FORE_SCHEMECOLOR_INDEX" val="14"/>
  <p:tag name="KSO_WM_UNIT_TEXT_FILL_TYPE" val="1"/>
</p:tagLst>
</file>

<file path=ppt/tags/tag76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199372_3*m_h_a*1_2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样式"/>
  <p:tag name="KSO_WM_UNIT_TEXT_FILL_FORE_SCHEMECOLOR_INDEX" val="14"/>
  <p:tag name="KSO_WM_UNIT_TEXT_FILL_TYPE" val="1"/>
</p:tagLst>
</file>

<file path=ppt/tags/tag77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199372_3*m_h_a*1_3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规则"/>
  <p:tag name="KSO_WM_UNIT_TEXT_FILL_FORE_SCHEMECOLOR_INDEX" val="14"/>
  <p:tag name="KSO_WM_UNIT_TEXT_FILL_TYPE" val="1"/>
</p:tagLst>
</file>

<file path=ppt/tags/tag78.xml><?xml version="1.0" encoding="utf-8"?>
<p:tagLst xmlns:p="http://schemas.openxmlformats.org/presentationml/2006/main">
  <p:tag name="KSO_WM_UNIT_DIAGRAM_MODELTYPE" val="numdgm"/>
  <p:tag name="KSO_WM_UNIT_ISCONTENTS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199372_3*m_h_a*1_4_1"/>
  <p:tag name="KSO_WM_TEMPLATE_CATEGORY" val="diagram"/>
  <p:tag name="KSO_WM_TEMPLATE_INDEX" val="20199372"/>
  <p:tag name="KSO_WM_UNIT_LAYERLEVEL" val="1_1_1"/>
  <p:tag name="KSO_WM_TAG_VERSION" val="1.0"/>
  <p:tag name="KSO_WM_BEAUTIFY_FLAG" val="#wm#"/>
  <p:tag name="KSO_WM_UNIT_PRESET_TEXT" val="活动奖品"/>
  <p:tag name="KSO_WM_UNIT_TEXT_FILL_FORE_SCHEMECOLOR_INDEX" val="14"/>
  <p:tag name="KSO_WM_UNIT_TEXT_FILL_TYPE" val="1"/>
</p:tagLst>
</file>

<file path=ppt/tags/tag79.xml><?xml version="1.0" encoding="utf-8"?>
<p:tagLst xmlns:p="http://schemas.openxmlformats.org/presentationml/2006/main">
  <p:tag name="ISLIDE.DIAGRAM" val="#1139;"/>
  <p:tag name="ISLIDE.ICON" val="#405361;"/>
</p:tagLst>
</file>

<file path=ppt/tags/tag8.xml><?xml version="1.0" encoding="utf-8"?>
<p:tagLst xmlns:p="http://schemas.openxmlformats.org/presentationml/2006/main">
  <p:tag name="ISLIDE.DIAGRAM" val="#1139;"/>
</p:tagLst>
</file>

<file path=ppt/tags/tag9.xml><?xml version="1.0" encoding="utf-8"?>
<p:tagLst xmlns:p="http://schemas.openxmlformats.org/presentationml/2006/main">
  <p:tag name="ISLIDE.DIAGRAM" val="#1139;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WPS 演示</Application>
  <PresentationFormat>宽屏</PresentationFormat>
  <Paragraphs>494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项目经验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%E9%BB%84%E8%9B%8B%E9%BB%84</cp:lastModifiedBy>
  <cp:revision>534</cp:revision>
  <dcterms:created xsi:type="dcterms:W3CDTF">2021-08-09T01:46:00Z</dcterms:created>
  <dcterms:modified xsi:type="dcterms:W3CDTF">2021-08-10T07:35:31Z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96B3C307B26342D797306AA6032ACC88</vt:lpwstr>
  </property>
</Properties>
</file>