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67" r:id="rId3"/>
    <p:sldId id="269" r:id="rId4"/>
    <p:sldId id="270" r:id="rId5"/>
    <p:sldId id="258" r:id="rId6"/>
    <p:sldId id="259" r:id="rId7"/>
    <p:sldId id="262" r:id="rId8"/>
    <p:sldId id="263" r:id="rId9"/>
    <p:sldId id="264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A024D-6AD4-4907-B71B-76824D14229E}" v="206" dt="2025-07-31T12:09:38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rtz, Luke" userId="3185b1e1-08d0-41f5-beba-c953b679b809" providerId="ADAL" clId="{804A024D-6AD4-4907-B71B-76824D14229E}"/>
    <pc:docChg chg="undo redo custSel addSld delSld modSld sldOrd">
      <pc:chgData name="Swartz, Luke" userId="3185b1e1-08d0-41f5-beba-c953b679b809" providerId="ADAL" clId="{804A024D-6AD4-4907-B71B-76824D14229E}" dt="2025-07-31T12:12:31.924" v="6700" actId="26606"/>
      <pc:docMkLst>
        <pc:docMk/>
      </pc:docMkLst>
      <pc:sldChg chg="modSp mod">
        <pc:chgData name="Swartz, Luke" userId="3185b1e1-08d0-41f5-beba-c953b679b809" providerId="ADAL" clId="{804A024D-6AD4-4907-B71B-76824D14229E}" dt="2025-07-30T15:28:34.891" v="2771" actId="20577"/>
        <pc:sldMkLst>
          <pc:docMk/>
          <pc:sldMk cId="2303660669" sldId="256"/>
        </pc:sldMkLst>
        <pc:spChg chg="mod">
          <ac:chgData name="Swartz, Luke" userId="3185b1e1-08d0-41f5-beba-c953b679b809" providerId="ADAL" clId="{804A024D-6AD4-4907-B71B-76824D14229E}" dt="2025-07-30T15:28:31.883" v="2770" actId="20577"/>
          <ac:spMkLst>
            <pc:docMk/>
            <pc:sldMk cId="2303660669" sldId="256"/>
            <ac:spMk id="2" creationId="{DDB37A9C-305C-C6CA-BC05-CE5C35B34487}"/>
          </ac:spMkLst>
        </pc:spChg>
        <pc:spChg chg="mod">
          <ac:chgData name="Swartz, Luke" userId="3185b1e1-08d0-41f5-beba-c953b679b809" providerId="ADAL" clId="{804A024D-6AD4-4907-B71B-76824D14229E}" dt="2025-07-30T15:28:34.891" v="2771" actId="20577"/>
          <ac:spMkLst>
            <pc:docMk/>
            <pc:sldMk cId="2303660669" sldId="256"/>
            <ac:spMk id="3" creationId="{A71DF6C2-499E-71C2-6F19-9DC901F633C1}"/>
          </ac:spMkLst>
        </pc:spChg>
      </pc:sldChg>
      <pc:sldChg chg="addSp delSp modSp add del mod ord">
        <pc:chgData name="Swartz, Luke" userId="3185b1e1-08d0-41f5-beba-c953b679b809" providerId="ADAL" clId="{804A024D-6AD4-4907-B71B-76824D14229E}" dt="2025-07-31T12:12:13.641" v="6692" actId="47"/>
        <pc:sldMkLst>
          <pc:docMk/>
          <pc:sldMk cId="3022395991" sldId="257"/>
        </pc:sldMkLst>
        <pc:spChg chg="mod">
          <ac:chgData name="Swartz, Luke" userId="3185b1e1-08d0-41f5-beba-c953b679b809" providerId="ADAL" clId="{804A024D-6AD4-4907-B71B-76824D14229E}" dt="2025-07-30T13:29:21.970" v="776" actId="1076"/>
          <ac:spMkLst>
            <pc:docMk/>
            <pc:sldMk cId="3022395991" sldId="257"/>
            <ac:spMk id="2" creationId="{C163929D-428C-9681-5893-BEAF2106D8E9}"/>
          </ac:spMkLst>
        </pc:spChg>
        <pc:spChg chg="del mod">
          <ac:chgData name="Swartz, Luke" userId="3185b1e1-08d0-41f5-beba-c953b679b809" providerId="ADAL" clId="{804A024D-6AD4-4907-B71B-76824D14229E}" dt="2025-07-30T13:29:39.122" v="779" actId="26606"/>
          <ac:spMkLst>
            <pc:docMk/>
            <pc:sldMk cId="3022395991" sldId="257"/>
            <ac:spMk id="3" creationId="{148CED77-7CE1-1954-01BA-B3DF3A511A7B}"/>
          </ac:spMkLst>
        </pc:spChg>
        <pc:graphicFrameChg chg="add mod">
          <ac:chgData name="Swartz, Luke" userId="3185b1e1-08d0-41f5-beba-c953b679b809" providerId="ADAL" clId="{804A024D-6AD4-4907-B71B-76824D14229E}" dt="2025-07-30T15:44:15.611" v="3477" actId="20577"/>
          <ac:graphicFrameMkLst>
            <pc:docMk/>
            <pc:sldMk cId="3022395991" sldId="257"/>
            <ac:graphicFrameMk id="7" creationId="{984731CF-08A9-3B9F-F10B-557D5FF4C252}"/>
          </ac:graphicFrameMkLst>
        </pc:graphicFrameChg>
        <pc:picChg chg="add del mod">
          <ac:chgData name="Swartz, Luke" userId="3185b1e1-08d0-41f5-beba-c953b679b809" providerId="ADAL" clId="{804A024D-6AD4-4907-B71B-76824D14229E}" dt="2025-07-30T17:39:25.829" v="3915" actId="21"/>
          <ac:picMkLst>
            <pc:docMk/>
            <pc:sldMk cId="3022395991" sldId="257"/>
            <ac:picMk id="5" creationId="{D7828698-F9AB-D3D1-59DA-6E7B3A91C944}"/>
          </ac:picMkLst>
        </pc:picChg>
      </pc:sldChg>
      <pc:sldChg chg="addSp delSp modSp mod setBg">
        <pc:chgData name="Swartz, Luke" userId="3185b1e1-08d0-41f5-beba-c953b679b809" providerId="ADAL" clId="{804A024D-6AD4-4907-B71B-76824D14229E}" dt="2025-07-30T21:09:17.500" v="6063" actId="26606"/>
        <pc:sldMkLst>
          <pc:docMk/>
          <pc:sldMk cId="2706017759" sldId="258"/>
        </pc:sldMkLst>
        <pc:spChg chg="mod">
          <ac:chgData name="Swartz, Luke" userId="3185b1e1-08d0-41f5-beba-c953b679b809" providerId="ADAL" clId="{804A024D-6AD4-4907-B71B-76824D14229E}" dt="2025-07-30T21:09:17.484" v="6062" actId="26606"/>
          <ac:spMkLst>
            <pc:docMk/>
            <pc:sldMk cId="2706017759" sldId="258"/>
            <ac:spMk id="2" creationId="{DA77094C-0811-D4D9-F2D4-6DAFD9A6487A}"/>
          </ac:spMkLst>
        </pc:spChg>
        <pc:spChg chg="mod ord">
          <ac:chgData name="Swartz, Luke" userId="3185b1e1-08d0-41f5-beba-c953b679b809" providerId="ADAL" clId="{804A024D-6AD4-4907-B71B-76824D14229E}" dt="2025-07-30T21:09:17.484" v="6062" actId="26606"/>
          <ac:spMkLst>
            <pc:docMk/>
            <pc:sldMk cId="2706017759" sldId="258"/>
            <ac:spMk id="3" creationId="{3DFFB371-7F76-10BE-9D30-1FD8C4C1FF95}"/>
          </ac:spMkLst>
        </pc:spChg>
        <pc:spChg chg="add del mod">
          <ac:chgData name="Swartz, Luke" userId="3185b1e1-08d0-41f5-beba-c953b679b809" providerId="ADAL" clId="{804A024D-6AD4-4907-B71B-76824D14229E}" dt="2025-07-30T20:58:22.027" v="5645" actId="478"/>
          <ac:spMkLst>
            <pc:docMk/>
            <pc:sldMk cId="2706017759" sldId="258"/>
            <ac:spMk id="4" creationId="{0853805E-5F75-04F3-AF11-AD31601CEA48}"/>
          </ac:spMkLst>
        </pc:spChg>
        <pc:spChg chg="del">
          <ac:chgData name="Swartz, Luke" userId="3185b1e1-08d0-41f5-beba-c953b679b809" providerId="ADAL" clId="{804A024D-6AD4-4907-B71B-76824D14229E}" dt="2025-07-30T12:44:11.843" v="291" actId="478"/>
          <ac:spMkLst>
            <pc:docMk/>
            <pc:sldMk cId="2706017759" sldId="258"/>
            <ac:spMk id="4" creationId="{C017CF41-2B96-3793-EA11-9B5B1A633C5F}"/>
          </ac:spMkLst>
        </pc:spChg>
        <pc:spChg chg="add del mod">
          <ac:chgData name="Swartz, Luke" userId="3185b1e1-08d0-41f5-beba-c953b679b809" providerId="ADAL" clId="{804A024D-6AD4-4907-B71B-76824D14229E}" dt="2025-07-30T12:44:14.798" v="292" actId="478"/>
          <ac:spMkLst>
            <pc:docMk/>
            <pc:sldMk cId="2706017759" sldId="258"/>
            <ac:spMk id="8" creationId="{9681F430-46C7-80EE-B633-B1D4E384E8B1}"/>
          </ac:spMkLst>
        </pc:spChg>
        <pc:spChg chg="add del mod">
          <ac:chgData name="Swartz, Luke" userId="3185b1e1-08d0-41f5-beba-c953b679b809" providerId="ADAL" clId="{804A024D-6AD4-4907-B71B-76824D14229E}" dt="2025-07-30T12:47:22.572" v="403"/>
          <ac:spMkLst>
            <pc:docMk/>
            <pc:sldMk cId="2706017759" sldId="258"/>
            <ac:spMk id="10" creationId="{A3E5AF7E-2154-AC9C-0288-F643EC1A84AF}"/>
          </ac:spMkLst>
        </pc:spChg>
        <pc:spChg chg="add del">
          <ac:chgData name="Swartz, Luke" userId="3185b1e1-08d0-41f5-beba-c953b679b809" providerId="ADAL" clId="{804A024D-6AD4-4907-B71B-76824D14229E}" dt="2025-07-30T12:48:04.739" v="409" actId="26606"/>
          <ac:spMkLst>
            <pc:docMk/>
            <pc:sldMk cId="2706017759" sldId="258"/>
            <ac:spMk id="19" creationId="{6FA0A1AD-DEE2-4598-8D3B-C1F65F315A79}"/>
          </ac:spMkLst>
        </pc:spChg>
        <pc:spChg chg="add del">
          <ac:chgData name="Swartz, Luke" userId="3185b1e1-08d0-41f5-beba-c953b679b809" providerId="ADAL" clId="{804A024D-6AD4-4907-B71B-76824D14229E}" dt="2025-07-30T12:48:16.578" v="411" actId="26606"/>
          <ac:spMkLst>
            <pc:docMk/>
            <pc:sldMk cId="2706017759" sldId="258"/>
            <ac:spMk id="21" creationId="{B4147794-66B7-4CDE-BC75-BBDC48B2FCEB}"/>
          </ac:spMkLst>
        </pc:spChg>
        <pc:spChg chg="add del">
          <ac:chgData name="Swartz, Luke" userId="3185b1e1-08d0-41f5-beba-c953b679b809" providerId="ADAL" clId="{804A024D-6AD4-4907-B71B-76824D14229E}" dt="2025-07-30T12:48:16.578" v="411" actId="26606"/>
          <ac:spMkLst>
            <pc:docMk/>
            <pc:sldMk cId="2706017759" sldId="258"/>
            <ac:spMk id="22" creationId="{5B6D324E-2D03-4162-AF1E-D5E32234E254}"/>
          </ac:spMkLst>
        </pc:spChg>
        <pc:spChg chg="add del">
          <ac:chgData name="Swartz, Luke" userId="3185b1e1-08d0-41f5-beba-c953b679b809" providerId="ADAL" clId="{804A024D-6AD4-4907-B71B-76824D14229E}" dt="2025-07-30T12:54:09.539" v="466" actId="26606"/>
          <ac:spMkLst>
            <pc:docMk/>
            <pc:sldMk cId="2706017759" sldId="258"/>
            <ac:spMk id="24" creationId="{6FA0A1AD-DEE2-4598-8D3B-C1F65F315A79}"/>
          </ac:spMkLst>
        </pc:spChg>
        <pc:spChg chg="add del">
          <ac:chgData name="Swartz, Luke" userId="3185b1e1-08d0-41f5-beba-c953b679b809" providerId="ADAL" clId="{804A024D-6AD4-4907-B71B-76824D14229E}" dt="2025-07-30T12:54:23.314" v="468" actId="26606"/>
          <ac:spMkLst>
            <pc:docMk/>
            <pc:sldMk cId="2706017759" sldId="258"/>
            <ac:spMk id="29" creationId="{5B6D324E-2D03-4162-AF1E-D5E32234E254}"/>
          </ac:spMkLst>
        </pc:spChg>
        <pc:spChg chg="add del">
          <ac:chgData name="Swartz, Luke" userId="3185b1e1-08d0-41f5-beba-c953b679b809" providerId="ADAL" clId="{804A024D-6AD4-4907-B71B-76824D14229E}" dt="2025-07-30T19:05:33.989" v="5373" actId="26606"/>
          <ac:spMkLst>
            <pc:docMk/>
            <pc:sldMk cId="2706017759" sldId="258"/>
            <ac:spMk id="34" creationId="{6FA0A1AD-DEE2-4598-8D3B-C1F65F315A79}"/>
          </ac:spMkLst>
        </pc:spChg>
        <pc:spChg chg="add del">
          <ac:chgData name="Swartz, Luke" userId="3185b1e1-08d0-41f5-beba-c953b679b809" providerId="ADAL" clId="{804A024D-6AD4-4907-B71B-76824D14229E}" dt="2025-07-30T21:09:17.500" v="6063" actId="26606"/>
          <ac:spMkLst>
            <pc:docMk/>
            <pc:sldMk cId="2706017759" sldId="258"/>
            <ac:spMk id="39" creationId="{6FA0A1AD-DEE2-4598-8D3B-C1F65F315A79}"/>
          </ac:spMkLst>
        </pc:spChg>
        <pc:spChg chg="add del">
          <ac:chgData name="Swartz, Luke" userId="3185b1e1-08d0-41f5-beba-c953b679b809" providerId="ADAL" clId="{804A024D-6AD4-4907-B71B-76824D14229E}" dt="2025-07-30T21:09:14.006" v="6058" actId="26606"/>
          <ac:spMkLst>
            <pc:docMk/>
            <pc:sldMk cId="2706017759" sldId="258"/>
            <ac:spMk id="44" creationId="{6FA0A1AD-DEE2-4598-8D3B-C1F65F315A79}"/>
          </ac:spMkLst>
        </pc:spChg>
        <pc:spChg chg="add del">
          <ac:chgData name="Swartz, Luke" userId="3185b1e1-08d0-41f5-beba-c953b679b809" providerId="ADAL" clId="{804A024D-6AD4-4907-B71B-76824D14229E}" dt="2025-07-30T21:09:16.303" v="6060" actId="26606"/>
          <ac:spMkLst>
            <pc:docMk/>
            <pc:sldMk cId="2706017759" sldId="258"/>
            <ac:spMk id="46" creationId="{6FA0A1AD-DEE2-4598-8D3B-C1F65F315A79}"/>
          </ac:spMkLst>
        </pc:spChg>
        <pc:spChg chg="add del">
          <ac:chgData name="Swartz, Luke" userId="3185b1e1-08d0-41f5-beba-c953b679b809" providerId="ADAL" clId="{804A024D-6AD4-4907-B71B-76824D14229E}" dt="2025-07-30T21:09:17.484" v="6062" actId="26606"/>
          <ac:spMkLst>
            <pc:docMk/>
            <pc:sldMk cId="2706017759" sldId="258"/>
            <ac:spMk id="48" creationId="{6FA0A1AD-DEE2-4598-8D3B-C1F65F315A79}"/>
          </ac:spMkLst>
        </pc:spChg>
        <pc:spChg chg="add">
          <ac:chgData name="Swartz, Luke" userId="3185b1e1-08d0-41f5-beba-c953b679b809" providerId="ADAL" clId="{804A024D-6AD4-4907-B71B-76824D14229E}" dt="2025-07-30T21:09:17.500" v="6063" actId="26606"/>
          <ac:spMkLst>
            <pc:docMk/>
            <pc:sldMk cId="2706017759" sldId="258"/>
            <ac:spMk id="50" creationId="{6FA0A1AD-DEE2-4598-8D3B-C1F65F315A79}"/>
          </ac:spMkLst>
        </pc:spChg>
        <pc:picChg chg="add del mod">
          <ac:chgData name="Swartz, Luke" userId="3185b1e1-08d0-41f5-beba-c953b679b809" providerId="ADAL" clId="{804A024D-6AD4-4907-B71B-76824D14229E}" dt="2025-07-30T12:44:06.717" v="290" actId="478"/>
          <ac:picMkLst>
            <pc:docMk/>
            <pc:sldMk cId="2706017759" sldId="258"/>
            <ac:picMk id="6" creationId="{EA58CEA9-DB21-6914-52CD-F779E242C731}"/>
          </ac:picMkLst>
        </pc:picChg>
        <pc:picChg chg="add del mod">
          <ac:chgData name="Swartz, Luke" userId="3185b1e1-08d0-41f5-beba-c953b679b809" providerId="ADAL" clId="{804A024D-6AD4-4907-B71B-76824D14229E}" dt="2025-07-30T12:46:51.150" v="345" actId="22"/>
          <ac:picMkLst>
            <pc:docMk/>
            <pc:sldMk cId="2706017759" sldId="258"/>
            <ac:picMk id="12" creationId="{413058AC-1433-F2B8-A4B0-BC8B16E374DB}"/>
          </ac:picMkLst>
        </pc:picChg>
        <pc:picChg chg="add mod ord modCrop">
          <ac:chgData name="Swartz, Luke" userId="3185b1e1-08d0-41f5-beba-c953b679b809" providerId="ADAL" clId="{804A024D-6AD4-4907-B71B-76824D14229E}" dt="2025-07-30T21:09:17.484" v="6062" actId="26606"/>
          <ac:picMkLst>
            <pc:docMk/>
            <pc:sldMk cId="2706017759" sldId="258"/>
            <ac:picMk id="14" creationId="{F29B5923-E92B-3EC8-CCF6-03E63C5BEB4B}"/>
          </ac:picMkLst>
        </pc:picChg>
        <pc:picChg chg="del">
          <ac:chgData name="Swartz, Luke" userId="3185b1e1-08d0-41f5-beba-c953b679b809" providerId="ADAL" clId="{804A024D-6AD4-4907-B71B-76824D14229E}" dt="2025-07-30T12:43:14.866" v="284" actId="478"/>
          <ac:picMkLst>
            <pc:docMk/>
            <pc:sldMk cId="2706017759" sldId="258"/>
            <ac:picMk id="1026" creationId="{C57E5A86-83AC-3991-DAAC-CBF03C47B82F}"/>
          </ac:picMkLst>
        </pc:picChg>
      </pc:sldChg>
      <pc:sldChg chg="addSp delSp modSp mod setBg">
        <pc:chgData name="Swartz, Luke" userId="3185b1e1-08d0-41f5-beba-c953b679b809" providerId="ADAL" clId="{804A024D-6AD4-4907-B71B-76824D14229E}" dt="2025-07-30T21:10:10.813" v="6224" actId="20577"/>
        <pc:sldMkLst>
          <pc:docMk/>
          <pc:sldMk cId="4129718073" sldId="259"/>
        </pc:sldMkLst>
        <pc:spChg chg="del mod">
          <ac:chgData name="Swartz, Luke" userId="3185b1e1-08d0-41f5-beba-c953b679b809" providerId="ADAL" clId="{804A024D-6AD4-4907-B71B-76824D14229E}" dt="2025-07-30T12:50:55.571" v="429" actId="478"/>
          <ac:spMkLst>
            <pc:docMk/>
            <pc:sldMk cId="4129718073" sldId="259"/>
            <ac:spMk id="2" creationId="{C0284B52-74D2-B8A7-336A-0590FD1C7637}"/>
          </ac:spMkLst>
        </pc:spChg>
        <pc:spChg chg="add del mod ord">
          <ac:chgData name="Swartz, Luke" userId="3185b1e1-08d0-41f5-beba-c953b679b809" providerId="ADAL" clId="{804A024D-6AD4-4907-B71B-76824D14229E}" dt="2025-07-30T21:10:10.813" v="6224" actId="20577"/>
          <ac:spMkLst>
            <pc:docMk/>
            <pc:sldMk cId="4129718073" sldId="259"/>
            <ac:spMk id="3" creationId="{CFB0B280-7D84-E362-B1D8-62EA8B945A31}"/>
          </ac:spMkLst>
        </pc:spChg>
        <pc:spChg chg="del">
          <ac:chgData name="Swartz, Luke" userId="3185b1e1-08d0-41f5-beba-c953b679b809" providerId="ADAL" clId="{804A024D-6AD4-4907-B71B-76824D14229E}" dt="2025-07-30T12:49:04.260" v="417" actId="478"/>
          <ac:spMkLst>
            <pc:docMk/>
            <pc:sldMk cId="4129718073" sldId="259"/>
            <ac:spMk id="4" creationId="{48917F42-301A-3A63-0DC7-A7F682E60369}"/>
          </ac:spMkLst>
        </pc:spChg>
        <pc:spChg chg="add del mod">
          <ac:chgData name="Swartz, Luke" userId="3185b1e1-08d0-41f5-beba-c953b679b809" providerId="ADAL" clId="{804A024D-6AD4-4907-B71B-76824D14229E}" dt="2025-07-30T12:49:21.399" v="426" actId="478"/>
          <ac:spMkLst>
            <pc:docMk/>
            <pc:sldMk cId="4129718073" sldId="259"/>
            <ac:spMk id="6" creationId="{64F65CF3-9986-56CA-E41C-10972EBC4C60}"/>
          </ac:spMkLst>
        </pc:spChg>
        <pc:spChg chg="add del mod">
          <ac:chgData name="Swartz, Luke" userId="3185b1e1-08d0-41f5-beba-c953b679b809" providerId="ADAL" clId="{804A024D-6AD4-4907-B71B-76824D14229E}" dt="2025-07-30T12:50:57.609" v="430" actId="478"/>
          <ac:spMkLst>
            <pc:docMk/>
            <pc:sldMk cId="4129718073" sldId="259"/>
            <ac:spMk id="8" creationId="{5DAFF251-D277-3A81-3389-A2F3D30CC9A6}"/>
          </ac:spMkLst>
        </pc:spChg>
        <pc:spChg chg="add del">
          <ac:chgData name="Swartz, Luke" userId="3185b1e1-08d0-41f5-beba-c953b679b809" providerId="ADAL" clId="{804A024D-6AD4-4907-B71B-76824D14229E}" dt="2025-07-30T12:51:11.131" v="433" actId="478"/>
          <ac:spMkLst>
            <pc:docMk/>
            <pc:sldMk cId="4129718073" sldId="259"/>
            <ac:spMk id="10" creationId="{F55743A9-9EB8-24DF-457B-D5B66E5CA24A}"/>
          </ac:spMkLst>
        </pc:spChg>
        <pc:spChg chg="add del">
          <ac:chgData name="Swartz, Luke" userId="3185b1e1-08d0-41f5-beba-c953b679b809" providerId="ADAL" clId="{804A024D-6AD4-4907-B71B-76824D14229E}" dt="2025-07-30T12:51:19.211" v="443" actId="22"/>
          <ac:spMkLst>
            <pc:docMk/>
            <pc:sldMk cId="4129718073" sldId="259"/>
            <ac:spMk id="12" creationId="{A3A13429-A258-09CF-D50E-90F96C387D4D}"/>
          </ac:spMkLst>
        </pc:spChg>
        <pc:spChg chg="add del">
          <ac:chgData name="Swartz, Luke" userId="3185b1e1-08d0-41f5-beba-c953b679b809" providerId="ADAL" clId="{804A024D-6AD4-4907-B71B-76824D14229E}" dt="2025-07-30T12:53:14.595" v="456" actId="22"/>
          <ac:spMkLst>
            <pc:docMk/>
            <pc:sldMk cId="4129718073" sldId="259"/>
            <ac:spMk id="16" creationId="{B194ABD3-B5F6-3CF0-CFC2-373E1C55B11F}"/>
          </ac:spMkLst>
        </pc:spChg>
        <pc:spChg chg="add del">
          <ac:chgData name="Swartz, Luke" userId="3185b1e1-08d0-41f5-beba-c953b679b809" providerId="ADAL" clId="{804A024D-6AD4-4907-B71B-76824D14229E}" dt="2025-07-30T13:00:39.214" v="605" actId="22"/>
          <ac:spMkLst>
            <pc:docMk/>
            <pc:sldMk cId="4129718073" sldId="259"/>
            <ac:spMk id="19" creationId="{016A644E-4061-0E3F-02BC-5CCD6C18131E}"/>
          </ac:spMkLst>
        </pc:spChg>
        <pc:spChg chg="add mod">
          <ac:chgData name="Swartz, Luke" userId="3185b1e1-08d0-41f5-beba-c953b679b809" providerId="ADAL" clId="{804A024D-6AD4-4907-B71B-76824D14229E}" dt="2025-07-30T13:04:11.952" v="650" actId="1076"/>
          <ac:spMkLst>
            <pc:docMk/>
            <pc:sldMk cId="4129718073" sldId="259"/>
            <ac:spMk id="21" creationId="{19D57632-A173-7217-CCDB-4323BE93E273}"/>
          </ac:spMkLst>
        </pc:spChg>
        <pc:spChg chg="add del">
          <ac:chgData name="Swartz, Luke" userId="3185b1e1-08d0-41f5-beba-c953b679b809" providerId="ADAL" clId="{804A024D-6AD4-4907-B71B-76824D14229E}" dt="2025-07-30T13:02:03.814" v="629" actId="26606"/>
          <ac:spMkLst>
            <pc:docMk/>
            <pc:sldMk cId="4129718073" sldId="259"/>
            <ac:spMk id="2063" creationId="{6FA0A1AD-DEE2-4598-8D3B-C1F65F315A79}"/>
          </ac:spMkLst>
        </pc:spChg>
        <pc:spChg chg="add del">
          <ac:chgData name="Swartz, Luke" userId="3185b1e1-08d0-41f5-beba-c953b679b809" providerId="ADAL" clId="{804A024D-6AD4-4907-B71B-76824D14229E}" dt="2025-07-30T13:02:03.814" v="628" actId="26606"/>
          <ac:spMkLst>
            <pc:docMk/>
            <pc:sldMk cId="4129718073" sldId="259"/>
            <ac:spMk id="2073" creationId="{6FA0A1AD-DEE2-4598-8D3B-C1F65F315A79}"/>
          </ac:spMkLst>
        </pc:spChg>
        <pc:spChg chg="add del">
          <ac:chgData name="Swartz, Luke" userId="3185b1e1-08d0-41f5-beba-c953b679b809" providerId="ADAL" clId="{804A024D-6AD4-4907-B71B-76824D14229E}" dt="2025-07-30T13:02:37.511" v="634" actId="26606"/>
          <ac:spMkLst>
            <pc:docMk/>
            <pc:sldMk cId="4129718073" sldId="259"/>
            <ac:spMk id="2075" creationId="{5B6D324E-2D03-4162-AF1E-D5E32234E254}"/>
          </ac:spMkLst>
        </pc:spChg>
        <pc:spChg chg="add">
          <ac:chgData name="Swartz, Luke" userId="3185b1e1-08d0-41f5-beba-c953b679b809" providerId="ADAL" clId="{804A024D-6AD4-4907-B71B-76824D14229E}" dt="2025-07-30T13:02:37.511" v="634" actId="26606"/>
          <ac:spMkLst>
            <pc:docMk/>
            <pc:sldMk cId="4129718073" sldId="259"/>
            <ac:spMk id="2080" creationId="{5B6D324E-2D03-4162-AF1E-D5E32234E254}"/>
          </ac:spMkLst>
        </pc:spChg>
        <pc:graphicFrameChg chg="add del">
          <ac:chgData name="Swartz, Luke" userId="3185b1e1-08d0-41f5-beba-c953b679b809" providerId="ADAL" clId="{804A024D-6AD4-4907-B71B-76824D14229E}" dt="2025-07-30T12:53:44.527" v="463" actId="26606"/>
          <ac:graphicFrameMkLst>
            <pc:docMk/>
            <pc:sldMk cId="4129718073" sldId="259"/>
            <ac:graphicFrameMk id="2065" creationId="{EC9DB1EB-6401-16E5-72EE-22D05F904393}"/>
          </ac:graphicFrameMkLst>
        </pc:graphicFrameChg>
        <pc:graphicFrameChg chg="add del">
          <ac:chgData name="Swartz, Luke" userId="3185b1e1-08d0-41f5-beba-c953b679b809" providerId="ADAL" clId="{804A024D-6AD4-4907-B71B-76824D14229E}" dt="2025-07-30T12:53:53.603" v="465" actId="26606"/>
          <ac:graphicFrameMkLst>
            <pc:docMk/>
            <pc:sldMk cId="4129718073" sldId="259"/>
            <ac:graphicFrameMk id="2067" creationId="{533D841D-BEF6-AA6A-27BE-3CEB27E18F1B}"/>
          </ac:graphicFrameMkLst>
        </pc:graphicFrameChg>
        <pc:picChg chg="add del mod">
          <ac:chgData name="Swartz, Luke" userId="3185b1e1-08d0-41f5-beba-c953b679b809" providerId="ADAL" clId="{804A024D-6AD4-4907-B71B-76824D14229E}" dt="2025-07-30T13:00:33.841" v="601" actId="478"/>
          <ac:picMkLst>
            <pc:docMk/>
            <pc:sldMk cId="4129718073" sldId="259"/>
            <ac:picMk id="14" creationId="{CA394290-0DB7-9919-95C1-8469EDD2125E}"/>
          </ac:picMkLst>
        </pc:picChg>
        <pc:picChg chg="add mod">
          <ac:chgData name="Swartz, Luke" userId="3185b1e1-08d0-41f5-beba-c953b679b809" providerId="ADAL" clId="{804A024D-6AD4-4907-B71B-76824D14229E}" dt="2025-07-30T12:53:32.625" v="461"/>
          <ac:picMkLst>
            <pc:docMk/>
            <pc:sldMk cId="4129718073" sldId="259"/>
            <ac:picMk id="17" creationId="{9FF12885-17F3-D4EE-C225-F87369F2369C}"/>
          </ac:picMkLst>
        </pc:picChg>
        <pc:picChg chg="del">
          <ac:chgData name="Swartz, Luke" userId="3185b1e1-08d0-41f5-beba-c953b679b809" providerId="ADAL" clId="{804A024D-6AD4-4907-B71B-76824D14229E}" dt="2025-07-30T12:48:26.257" v="413" actId="478"/>
          <ac:picMkLst>
            <pc:docMk/>
            <pc:sldMk cId="4129718073" sldId="259"/>
            <ac:picMk id="2050" creationId="{F1847979-A99F-90C6-CA0B-B5E6908192F0}"/>
          </ac:picMkLst>
        </pc:picChg>
        <pc:picChg chg="add del mod">
          <ac:chgData name="Swartz, Luke" userId="3185b1e1-08d0-41f5-beba-c953b679b809" providerId="ADAL" clId="{804A024D-6AD4-4907-B71B-76824D14229E}" dt="2025-07-30T12:49:05.985" v="418" actId="478"/>
          <ac:picMkLst>
            <pc:docMk/>
            <pc:sldMk cId="4129718073" sldId="259"/>
            <ac:picMk id="2052" creationId="{A3247621-2A56-BBD0-5914-19B3517EF841}"/>
          </ac:picMkLst>
        </pc:picChg>
        <pc:picChg chg="add del">
          <ac:chgData name="Swartz, Luke" userId="3185b1e1-08d0-41f5-beba-c953b679b809" providerId="ADAL" clId="{804A024D-6AD4-4907-B71B-76824D14229E}" dt="2025-07-30T12:49:08.689" v="420" actId="478"/>
          <ac:picMkLst>
            <pc:docMk/>
            <pc:sldMk cId="4129718073" sldId="259"/>
            <ac:picMk id="2054" creationId="{6169DF1A-B772-8712-420D-20CDF3E6FE75}"/>
          </ac:picMkLst>
        </pc:picChg>
        <pc:picChg chg="add del mod">
          <ac:chgData name="Swartz, Luke" userId="3185b1e1-08d0-41f5-beba-c953b679b809" providerId="ADAL" clId="{804A024D-6AD4-4907-B71B-76824D14229E}" dt="2025-07-30T12:49:12.566" v="422" actId="478"/>
          <ac:picMkLst>
            <pc:docMk/>
            <pc:sldMk cId="4129718073" sldId="259"/>
            <ac:picMk id="2056" creationId="{80A56577-7E65-804E-D824-1A643C50D074}"/>
          </ac:picMkLst>
        </pc:picChg>
        <pc:picChg chg="add del mod">
          <ac:chgData name="Swartz, Luke" userId="3185b1e1-08d0-41f5-beba-c953b679b809" providerId="ADAL" clId="{804A024D-6AD4-4907-B71B-76824D14229E}" dt="2025-07-30T12:53:11.979" v="454" actId="478"/>
          <ac:picMkLst>
            <pc:docMk/>
            <pc:sldMk cId="4129718073" sldId="259"/>
            <ac:picMk id="2058" creationId="{0D160BB9-7814-5795-93E7-F7C9E2FC6D2C}"/>
          </ac:picMkLst>
        </pc:picChg>
        <pc:picChg chg="add">
          <ac:chgData name="Swartz, Luke" userId="3185b1e1-08d0-41f5-beba-c953b679b809" providerId="ADAL" clId="{804A024D-6AD4-4907-B71B-76824D14229E}" dt="2025-07-30T12:50:58.323" v="431"/>
          <ac:picMkLst>
            <pc:docMk/>
            <pc:sldMk cId="4129718073" sldId="259"/>
            <ac:picMk id="2060" creationId="{1C79445C-18BC-7514-173C-F384FB38AE7F}"/>
          </ac:picMkLst>
        </pc:picChg>
        <pc:picChg chg="add del mod">
          <ac:chgData name="Swartz, Luke" userId="3185b1e1-08d0-41f5-beba-c953b679b809" providerId="ADAL" clId="{804A024D-6AD4-4907-B71B-76824D14229E}" dt="2025-07-30T12:53:30.715" v="460" actId="478"/>
          <ac:picMkLst>
            <pc:docMk/>
            <pc:sldMk cId="4129718073" sldId="259"/>
            <ac:picMk id="2062" creationId="{D00D1D5D-B0F1-6102-2AC3-C02C7C3925D7}"/>
          </ac:picMkLst>
        </pc:picChg>
        <pc:picChg chg="add del mod">
          <ac:chgData name="Swartz, Luke" userId="3185b1e1-08d0-41f5-beba-c953b679b809" providerId="ADAL" clId="{804A024D-6AD4-4907-B71B-76824D14229E}" dt="2025-07-30T12:56:50.371" v="585" actId="478"/>
          <ac:picMkLst>
            <pc:docMk/>
            <pc:sldMk cId="4129718073" sldId="259"/>
            <ac:picMk id="2064" creationId="{823471C5-F408-A412-0D22-14BE4DD299F3}"/>
          </ac:picMkLst>
        </pc:picChg>
        <pc:picChg chg="add del mod">
          <ac:chgData name="Swartz, Luke" userId="3185b1e1-08d0-41f5-beba-c953b679b809" providerId="ADAL" clId="{804A024D-6AD4-4907-B71B-76824D14229E}" dt="2025-07-30T13:01:28.029" v="621" actId="478"/>
          <ac:picMkLst>
            <pc:docMk/>
            <pc:sldMk cId="4129718073" sldId="259"/>
            <ac:picMk id="2066" creationId="{62698FF8-47B2-757B-1478-2937113D14B1}"/>
          </ac:picMkLst>
        </pc:picChg>
        <pc:picChg chg="add mod">
          <ac:chgData name="Swartz, Luke" userId="3185b1e1-08d0-41f5-beba-c953b679b809" providerId="ADAL" clId="{804A024D-6AD4-4907-B71B-76824D14229E}" dt="2025-07-30T13:02:57.932" v="640" actId="1076"/>
          <ac:picMkLst>
            <pc:docMk/>
            <pc:sldMk cId="4129718073" sldId="259"/>
            <ac:picMk id="2068" creationId="{394070AA-CA2B-DD14-3973-94B01DBBDDCF}"/>
          </ac:picMkLst>
        </pc:picChg>
      </pc:sldChg>
      <pc:sldChg chg="del">
        <pc:chgData name="Swartz, Luke" userId="3185b1e1-08d0-41f5-beba-c953b679b809" providerId="ADAL" clId="{804A024D-6AD4-4907-B71B-76824D14229E}" dt="2025-07-30T21:13:34.290" v="6546" actId="47"/>
        <pc:sldMkLst>
          <pc:docMk/>
          <pc:sldMk cId="2749467715" sldId="261"/>
        </pc:sldMkLst>
      </pc:sldChg>
      <pc:sldChg chg="addSp delSp modSp mod">
        <pc:chgData name="Swartz, Luke" userId="3185b1e1-08d0-41f5-beba-c953b679b809" providerId="ADAL" clId="{804A024D-6AD4-4907-B71B-76824D14229E}" dt="2025-07-30T21:13:07.498" v="6545" actId="27636"/>
        <pc:sldMkLst>
          <pc:docMk/>
          <pc:sldMk cId="357451084" sldId="262"/>
        </pc:sldMkLst>
        <pc:spChg chg="del mod">
          <ac:chgData name="Swartz, Luke" userId="3185b1e1-08d0-41f5-beba-c953b679b809" providerId="ADAL" clId="{804A024D-6AD4-4907-B71B-76824D14229E}" dt="2025-07-30T20:54:15.081" v="5396" actId="478"/>
          <ac:spMkLst>
            <pc:docMk/>
            <pc:sldMk cId="357451084" sldId="262"/>
            <ac:spMk id="2" creationId="{8ABF0151-D65C-3257-ED66-CA5F7C3E3F71}"/>
          </ac:spMkLst>
        </pc:spChg>
        <pc:spChg chg="mod">
          <ac:chgData name="Swartz, Luke" userId="3185b1e1-08d0-41f5-beba-c953b679b809" providerId="ADAL" clId="{804A024D-6AD4-4907-B71B-76824D14229E}" dt="2025-07-30T20:54:45.910" v="5402" actId="1076"/>
          <ac:spMkLst>
            <pc:docMk/>
            <pc:sldMk cId="357451084" sldId="262"/>
            <ac:spMk id="3" creationId="{22E30C8C-6314-9424-0FCE-F0F54712FC7C}"/>
          </ac:spMkLst>
        </pc:spChg>
        <pc:spChg chg="mod">
          <ac:chgData name="Swartz, Luke" userId="3185b1e1-08d0-41f5-beba-c953b679b809" providerId="ADAL" clId="{804A024D-6AD4-4907-B71B-76824D14229E}" dt="2025-07-30T21:13:07.498" v="6544" actId="27636"/>
          <ac:spMkLst>
            <pc:docMk/>
            <pc:sldMk cId="357451084" sldId="262"/>
            <ac:spMk id="4" creationId="{858C5BDF-1DA5-2FA5-7CFC-0469C9C5032A}"/>
          </ac:spMkLst>
        </pc:spChg>
        <pc:spChg chg="mod">
          <ac:chgData name="Swartz, Luke" userId="3185b1e1-08d0-41f5-beba-c953b679b809" providerId="ADAL" clId="{804A024D-6AD4-4907-B71B-76824D14229E}" dt="2025-07-30T20:54:45.910" v="5402" actId="1076"/>
          <ac:spMkLst>
            <pc:docMk/>
            <pc:sldMk cId="357451084" sldId="262"/>
            <ac:spMk id="5" creationId="{5070A690-199F-CFB1-2149-01829A8BCC8E}"/>
          </ac:spMkLst>
        </pc:spChg>
        <pc:spChg chg="mod">
          <ac:chgData name="Swartz, Luke" userId="3185b1e1-08d0-41f5-beba-c953b679b809" providerId="ADAL" clId="{804A024D-6AD4-4907-B71B-76824D14229E}" dt="2025-07-30T21:13:07.498" v="6545" actId="27636"/>
          <ac:spMkLst>
            <pc:docMk/>
            <pc:sldMk cId="357451084" sldId="262"/>
            <ac:spMk id="6" creationId="{319257F8-88D0-AEFF-7244-CBE2BA6A02A2}"/>
          </ac:spMkLst>
        </pc:spChg>
        <pc:spChg chg="add del mod">
          <ac:chgData name="Swartz, Luke" userId="3185b1e1-08d0-41f5-beba-c953b679b809" providerId="ADAL" clId="{804A024D-6AD4-4907-B71B-76824D14229E}" dt="2025-07-30T20:54:17.217" v="5397" actId="478"/>
          <ac:spMkLst>
            <pc:docMk/>
            <pc:sldMk cId="357451084" sldId="262"/>
            <ac:spMk id="8" creationId="{3EBE0264-7FDA-CD07-7FE7-D5D01AFADCDE}"/>
          </ac:spMkLst>
        </pc:spChg>
        <pc:picChg chg="add del mod">
          <ac:chgData name="Swartz, Luke" userId="3185b1e1-08d0-41f5-beba-c953b679b809" providerId="ADAL" clId="{804A024D-6AD4-4907-B71B-76824D14229E}" dt="2025-07-30T13:06:12.448" v="664" actId="478"/>
          <ac:picMkLst>
            <pc:docMk/>
            <pc:sldMk cId="357451084" sldId="262"/>
            <ac:picMk id="4098" creationId="{999026F3-C67D-5856-0DD7-97EE6AC5A9FC}"/>
          </ac:picMkLst>
        </pc:picChg>
        <pc:picChg chg="add del mod">
          <ac:chgData name="Swartz, Luke" userId="3185b1e1-08d0-41f5-beba-c953b679b809" providerId="ADAL" clId="{804A024D-6AD4-4907-B71B-76824D14229E}" dt="2025-07-30T13:06:22.015" v="666" actId="478"/>
          <ac:picMkLst>
            <pc:docMk/>
            <pc:sldMk cId="357451084" sldId="262"/>
            <ac:picMk id="4100" creationId="{ADC789F1-17F3-59F5-B18E-8CD2793E987A}"/>
          </ac:picMkLst>
        </pc:picChg>
        <pc:picChg chg="add del mod">
          <ac:chgData name="Swartz, Luke" userId="3185b1e1-08d0-41f5-beba-c953b679b809" providerId="ADAL" clId="{804A024D-6AD4-4907-B71B-76824D14229E}" dt="2025-07-30T13:08:48.712" v="675" actId="478"/>
          <ac:picMkLst>
            <pc:docMk/>
            <pc:sldMk cId="357451084" sldId="262"/>
            <ac:picMk id="4102" creationId="{5F978023-86E7-A41D-8F55-AA54CB9E4AC9}"/>
          </ac:picMkLst>
        </pc:picChg>
        <pc:picChg chg="add mod">
          <ac:chgData name="Swartz, Luke" userId="3185b1e1-08d0-41f5-beba-c953b679b809" providerId="ADAL" clId="{804A024D-6AD4-4907-B71B-76824D14229E}" dt="2025-07-30T20:56:17.076" v="5507" actId="167"/>
          <ac:picMkLst>
            <pc:docMk/>
            <pc:sldMk cId="357451084" sldId="262"/>
            <ac:picMk id="4104" creationId="{90373606-D961-6F2A-F5C0-3141D71621EE}"/>
          </ac:picMkLst>
        </pc:picChg>
        <pc:picChg chg="add mod">
          <ac:chgData name="Swartz, Luke" userId="3185b1e1-08d0-41f5-beba-c953b679b809" providerId="ADAL" clId="{804A024D-6AD4-4907-B71B-76824D14229E}" dt="2025-07-30T21:13:06.038" v="6542" actId="1076"/>
          <ac:picMkLst>
            <pc:docMk/>
            <pc:sldMk cId="357451084" sldId="262"/>
            <ac:picMk id="4106" creationId="{7F3995FC-923F-6C9B-6544-37313C532E63}"/>
          </ac:picMkLst>
        </pc:picChg>
      </pc:sldChg>
      <pc:sldChg chg="addSp delSp modSp mod setBg">
        <pc:chgData name="Swartz, Luke" userId="3185b1e1-08d0-41f5-beba-c953b679b809" providerId="ADAL" clId="{804A024D-6AD4-4907-B71B-76824D14229E}" dt="2025-07-30T13:13:07.949" v="756" actId="20577"/>
        <pc:sldMkLst>
          <pc:docMk/>
          <pc:sldMk cId="1034405580" sldId="263"/>
        </pc:sldMkLst>
        <pc:spChg chg="mod">
          <ac:chgData name="Swartz, Luke" userId="3185b1e1-08d0-41f5-beba-c953b679b809" providerId="ADAL" clId="{804A024D-6AD4-4907-B71B-76824D14229E}" dt="2025-07-30T13:12:53.031" v="738" actId="26606"/>
          <ac:spMkLst>
            <pc:docMk/>
            <pc:sldMk cId="1034405580" sldId="263"/>
            <ac:spMk id="2" creationId="{9D878460-3F24-C3AD-B1A6-BD15E33FC573}"/>
          </ac:spMkLst>
        </pc:spChg>
        <pc:spChg chg="add del mod">
          <ac:chgData name="Swartz, Luke" userId="3185b1e1-08d0-41f5-beba-c953b679b809" providerId="ADAL" clId="{804A024D-6AD4-4907-B71B-76824D14229E}" dt="2025-07-30T13:13:07.949" v="756" actId="20577"/>
          <ac:spMkLst>
            <pc:docMk/>
            <pc:sldMk cId="1034405580" sldId="263"/>
            <ac:spMk id="3" creationId="{BEB0914C-C39A-1755-377D-F4EC8B812CA2}"/>
          </ac:spMkLst>
        </pc:spChg>
        <pc:spChg chg="add del">
          <ac:chgData name="Swartz, Luke" userId="3185b1e1-08d0-41f5-beba-c953b679b809" providerId="ADAL" clId="{804A024D-6AD4-4907-B71B-76824D14229E}" dt="2025-07-30T13:11:22.874" v="696" actId="26606"/>
          <ac:spMkLst>
            <pc:docMk/>
            <pc:sldMk cId="1034405580" sldId="263"/>
            <ac:spMk id="8" creationId="{33801627-6861-4EA9-BE98-E0CE33A894D9}"/>
          </ac:spMkLst>
        </pc:spChg>
        <pc:spChg chg="add del">
          <ac:chgData name="Swartz, Luke" userId="3185b1e1-08d0-41f5-beba-c953b679b809" providerId="ADAL" clId="{804A024D-6AD4-4907-B71B-76824D14229E}" dt="2025-07-30T13:11:25.174" v="698" actId="26606"/>
          <ac:spMkLst>
            <pc:docMk/>
            <pc:sldMk cId="1034405580" sldId="263"/>
            <ac:spMk id="9" creationId="{30B3D270-B19D-4DB8-BD3C-3E707485B515}"/>
          </ac:spMkLst>
        </pc:spChg>
        <pc:spChg chg="add del">
          <ac:chgData name="Swartz, Luke" userId="3185b1e1-08d0-41f5-beba-c953b679b809" providerId="ADAL" clId="{804A024D-6AD4-4907-B71B-76824D14229E}" dt="2025-07-30T13:11:22.874" v="696" actId="26606"/>
          <ac:spMkLst>
            <pc:docMk/>
            <pc:sldMk cId="1034405580" sldId="263"/>
            <ac:spMk id="10" creationId="{93C1483F-490E-4C8A-8765-1F8AF0C67D5F}"/>
          </ac:spMkLst>
        </pc:spChg>
        <pc:spChg chg="add del">
          <ac:chgData name="Swartz, Luke" userId="3185b1e1-08d0-41f5-beba-c953b679b809" providerId="ADAL" clId="{804A024D-6AD4-4907-B71B-76824D14229E}" dt="2025-07-30T13:11:25.174" v="698" actId="26606"/>
          <ac:spMkLst>
            <pc:docMk/>
            <pc:sldMk cId="1034405580" sldId="263"/>
            <ac:spMk id="11" creationId="{49BDAF94-B52E-4307-B54C-EF413086FC77}"/>
          </ac:spMkLst>
        </pc:spChg>
        <pc:spChg chg="add del">
          <ac:chgData name="Swartz, Luke" userId="3185b1e1-08d0-41f5-beba-c953b679b809" providerId="ADAL" clId="{804A024D-6AD4-4907-B71B-76824D14229E}" dt="2025-07-30T13:11:22.874" v="696" actId="26606"/>
          <ac:spMkLst>
            <pc:docMk/>
            <pc:sldMk cId="1034405580" sldId="263"/>
            <ac:spMk id="12" creationId="{0249BF42-D05C-4553-9417-7B8695759291}"/>
          </ac:spMkLst>
        </pc:spChg>
        <pc:spChg chg="add del">
          <ac:chgData name="Swartz, Luke" userId="3185b1e1-08d0-41f5-beba-c953b679b809" providerId="ADAL" clId="{804A024D-6AD4-4907-B71B-76824D14229E}" dt="2025-07-30T13:12:53.031" v="738" actId="26606"/>
          <ac:spMkLst>
            <pc:docMk/>
            <pc:sldMk cId="1034405580" sldId="263"/>
            <ac:spMk id="13" creationId="{33801627-6861-4EA9-BE98-E0CE33A894D9}"/>
          </ac:spMkLst>
        </pc:spChg>
        <pc:spChg chg="add del">
          <ac:chgData name="Swartz, Luke" userId="3185b1e1-08d0-41f5-beba-c953b679b809" providerId="ADAL" clId="{804A024D-6AD4-4907-B71B-76824D14229E}" dt="2025-07-30T13:12:53.031" v="738" actId="26606"/>
          <ac:spMkLst>
            <pc:docMk/>
            <pc:sldMk cId="1034405580" sldId="263"/>
            <ac:spMk id="14" creationId="{93C1483F-490E-4C8A-8765-1F8AF0C67D5F}"/>
          </ac:spMkLst>
        </pc:spChg>
        <pc:spChg chg="add del">
          <ac:chgData name="Swartz, Luke" userId="3185b1e1-08d0-41f5-beba-c953b679b809" providerId="ADAL" clId="{804A024D-6AD4-4907-B71B-76824D14229E}" dt="2025-07-30T13:12:53.031" v="738" actId="26606"/>
          <ac:spMkLst>
            <pc:docMk/>
            <pc:sldMk cId="1034405580" sldId="263"/>
            <ac:spMk id="15" creationId="{0249BF42-D05C-4553-9417-7B8695759291}"/>
          </ac:spMkLst>
        </pc:spChg>
        <pc:spChg chg="add del mod">
          <ac:chgData name="Swartz, Luke" userId="3185b1e1-08d0-41f5-beba-c953b679b809" providerId="ADAL" clId="{804A024D-6AD4-4907-B71B-76824D14229E}" dt="2025-07-30T13:12:53.031" v="738" actId="26606"/>
          <ac:spMkLst>
            <pc:docMk/>
            <pc:sldMk cId="1034405580" sldId="263"/>
            <ac:spMk id="16" creationId="{BEB0914C-C39A-1755-377D-F4EC8B812CA2}"/>
          </ac:spMkLst>
        </pc:spChg>
        <pc:graphicFrameChg chg="add del">
          <ac:chgData name="Swartz, Luke" userId="3185b1e1-08d0-41f5-beba-c953b679b809" providerId="ADAL" clId="{804A024D-6AD4-4907-B71B-76824D14229E}" dt="2025-07-30T13:11:25.174" v="698" actId="26606"/>
          <ac:graphicFrameMkLst>
            <pc:docMk/>
            <pc:sldMk cId="1034405580" sldId="263"/>
            <ac:graphicFrameMk id="5" creationId="{1FEBACF6-A8F6-B067-72EC-E5EB43D636D6}"/>
          </ac:graphicFrameMkLst>
        </pc:graphicFrameChg>
      </pc:sldChg>
      <pc:sldChg chg="addSp delSp modSp mod setBg">
        <pc:chgData name="Swartz, Luke" userId="3185b1e1-08d0-41f5-beba-c953b679b809" providerId="ADAL" clId="{804A024D-6AD4-4907-B71B-76824D14229E}" dt="2025-07-31T12:09:55.257" v="6552" actId="26606"/>
        <pc:sldMkLst>
          <pc:docMk/>
          <pc:sldMk cId="3900472217" sldId="264"/>
        </pc:sldMkLst>
        <pc:spChg chg="mod">
          <ac:chgData name="Swartz, Luke" userId="3185b1e1-08d0-41f5-beba-c953b679b809" providerId="ADAL" clId="{804A024D-6AD4-4907-B71B-76824D14229E}" dt="2025-07-31T12:09:55.257" v="6552" actId="26606"/>
          <ac:spMkLst>
            <pc:docMk/>
            <pc:sldMk cId="3900472217" sldId="264"/>
            <ac:spMk id="10" creationId="{CCAD7D66-E34C-79C2-7305-78A78C93953A}"/>
          </ac:spMkLst>
        </pc:spChg>
        <pc:spChg chg="mod ord">
          <ac:chgData name="Swartz, Luke" userId="3185b1e1-08d0-41f5-beba-c953b679b809" providerId="ADAL" clId="{804A024D-6AD4-4907-B71B-76824D14229E}" dt="2025-07-31T12:09:55.257" v="6552" actId="26606"/>
          <ac:spMkLst>
            <pc:docMk/>
            <pc:sldMk cId="3900472217" sldId="264"/>
            <ac:spMk id="15" creationId="{82A50F27-7364-ADCE-308F-6142C1C30AA7}"/>
          </ac:spMkLst>
        </pc:spChg>
        <pc:spChg chg="add del">
          <ac:chgData name="Swartz, Luke" userId="3185b1e1-08d0-41f5-beba-c953b679b809" providerId="ADAL" clId="{804A024D-6AD4-4907-B71B-76824D14229E}" dt="2025-07-30T13:19:50.585" v="762" actId="26606"/>
          <ac:spMkLst>
            <pc:docMk/>
            <pc:sldMk cId="3900472217" sldId="264"/>
            <ac:spMk id="3081" creationId="{5B6D324E-2D03-4162-AF1E-D5E32234E254}"/>
          </ac:spMkLst>
        </pc:spChg>
        <pc:spChg chg="add del">
          <ac:chgData name="Swartz, Luke" userId="3185b1e1-08d0-41f5-beba-c953b679b809" providerId="ADAL" clId="{804A024D-6AD4-4907-B71B-76824D14229E}" dt="2025-07-30T13:19:52.133" v="764" actId="26606"/>
          <ac:spMkLst>
            <pc:docMk/>
            <pc:sldMk cId="3900472217" sldId="264"/>
            <ac:spMk id="3083" creationId="{6FA0A1AD-DEE2-4598-8D3B-C1F65F315A79}"/>
          </ac:spMkLst>
        </pc:spChg>
        <pc:spChg chg="add del">
          <ac:chgData name="Swartz, Luke" userId="3185b1e1-08d0-41f5-beba-c953b679b809" providerId="ADAL" clId="{804A024D-6AD4-4907-B71B-76824D14229E}" dt="2025-07-30T13:19:53.433" v="766" actId="26606"/>
          <ac:spMkLst>
            <pc:docMk/>
            <pc:sldMk cId="3900472217" sldId="264"/>
            <ac:spMk id="3085" creationId="{5B6D324E-2D03-4162-AF1E-D5E32234E254}"/>
          </ac:spMkLst>
        </pc:spChg>
        <pc:spChg chg="add del">
          <ac:chgData name="Swartz, Luke" userId="3185b1e1-08d0-41f5-beba-c953b679b809" providerId="ADAL" clId="{804A024D-6AD4-4907-B71B-76824D14229E}" dt="2025-07-30T13:25:06.871" v="772" actId="26606"/>
          <ac:spMkLst>
            <pc:docMk/>
            <pc:sldMk cId="3900472217" sldId="264"/>
            <ac:spMk id="3087" creationId="{6FA0A1AD-DEE2-4598-8D3B-C1F65F315A79}"/>
          </ac:spMkLst>
        </pc:spChg>
        <pc:spChg chg="add del">
          <ac:chgData name="Swartz, Luke" userId="3185b1e1-08d0-41f5-beba-c953b679b809" providerId="ADAL" clId="{804A024D-6AD4-4907-B71B-76824D14229E}" dt="2025-07-30T13:25:06.854" v="771" actId="26606"/>
          <ac:spMkLst>
            <pc:docMk/>
            <pc:sldMk cId="3900472217" sldId="264"/>
            <ac:spMk id="3092" creationId="{5B6D324E-2D03-4162-AF1E-D5E32234E254}"/>
          </ac:spMkLst>
        </pc:spChg>
        <pc:spChg chg="add del">
          <ac:chgData name="Swartz, Luke" userId="3185b1e1-08d0-41f5-beba-c953b679b809" providerId="ADAL" clId="{804A024D-6AD4-4907-B71B-76824D14229E}" dt="2025-07-30T13:31:34.221" v="797" actId="26606"/>
          <ac:spMkLst>
            <pc:docMk/>
            <pc:sldMk cId="3900472217" sldId="264"/>
            <ac:spMk id="3094" creationId="{6FA0A1AD-DEE2-4598-8D3B-C1F65F315A79}"/>
          </ac:spMkLst>
        </pc:spChg>
        <pc:spChg chg="add del">
          <ac:chgData name="Swartz, Luke" userId="3185b1e1-08d0-41f5-beba-c953b679b809" providerId="ADAL" clId="{804A024D-6AD4-4907-B71B-76824D14229E}" dt="2025-07-31T12:09:55.257" v="6552" actId="26606"/>
          <ac:spMkLst>
            <pc:docMk/>
            <pc:sldMk cId="3900472217" sldId="264"/>
            <ac:spMk id="3099" creationId="{6FA0A1AD-DEE2-4598-8D3B-C1F65F315A79}"/>
          </ac:spMkLst>
        </pc:spChg>
        <pc:spChg chg="add">
          <ac:chgData name="Swartz, Luke" userId="3185b1e1-08d0-41f5-beba-c953b679b809" providerId="ADAL" clId="{804A024D-6AD4-4907-B71B-76824D14229E}" dt="2025-07-31T12:09:55.257" v="6552" actId="26606"/>
          <ac:spMkLst>
            <pc:docMk/>
            <pc:sldMk cId="3900472217" sldId="264"/>
            <ac:spMk id="3106" creationId="{6FA0A1AD-DEE2-4598-8D3B-C1F65F315A79}"/>
          </ac:spMkLst>
        </pc:spChg>
        <pc:picChg chg="add del mod">
          <ac:chgData name="Swartz, Luke" userId="3185b1e1-08d0-41f5-beba-c953b679b809" providerId="ADAL" clId="{804A024D-6AD4-4907-B71B-76824D14229E}" dt="2025-07-30T12:28:10.081" v="5" actId="478"/>
          <ac:picMkLst>
            <pc:docMk/>
            <pc:sldMk cId="3900472217" sldId="264"/>
            <ac:picMk id="3074" creationId="{2C36CC55-0983-C0F2-212C-1935E1003270}"/>
          </ac:picMkLst>
        </pc:picChg>
        <pc:picChg chg="add del mod">
          <ac:chgData name="Swartz, Luke" userId="3185b1e1-08d0-41f5-beba-c953b679b809" providerId="ADAL" clId="{804A024D-6AD4-4907-B71B-76824D14229E}" dt="2025-07-30T13:20:59.038" v="768" actId="478"/>
          <ac:picMkLst>
            <pc:docMk/>
            <pc:sldMk cId="3900472217" sldId="264"/>
            <ac:picMk id="3076" creationId="{9DA8F847-5FE6-51AD-0DFD-373653F1A14A}"/>
          </ac:picMkLst>
        </pc:picChg>
        <pc:picChg chg="add del mod">
          <ac:chgData name="Swartz, Luke" userId="3185b1e1-08d0-41f5-beba-c953b679b809" providerId="ADAL" clId="{804A024D-6AD4-4907-B71B-76824D14229E}" dt="2025-07-30T13:31:22.173" v="793" actId="478"/>
          <ac:picMkLst>
            <pc:docMk/>
            <pc:sldMk cId="3900472217" sldId="264"/>
            <ac:picMk id="3078" creationId="{913BE548-5844-A0D0-BFE9-F17861490441}"/>
          </ac:picMkLst>
        </pc:picChg>
        <pc:picChg chg="add del mod">
          <ac:chgData name="Swartz, Luke" userId="3185b1e1-08d0-41f5-beba-c953b679b809" providerId="ADAL" clId="{804A024D-6AD4-4907-B71B-76824D14229E}" dt="2025-07-31T12:09:38.712" v="6551" actId="478"/>
          <ac:picMkLst>
            <pc:docMk/>
            <pc:sldMk cId="3900472217" sldId="264"/>
            <ac:picMk id="3080" creationId="{7F6D389C-0EDD-643C-B5C7-D5765AA8F1F1}"/>
          </ac:picMkLst>
        </pc:picChg>
        <pc:picChg chg="add">
          <ac:chgData name="Swartz, Luke" userId="3185b1e1-08d0-41f5-beba-c953b679b809" providerId="ADAL" clId="{804A024D-6AD4-4907-B71B-76824D14229E}" dt="2025-07-31T12:09:55.257" v="6552" actId="26606"/>
          <ac:picMkLst>
            <pc:docMk/>
            <pc:sldMk cId="3900472217" sldId="264"/>
            <ac:picMk id="3103" creationId="{DEC94ADA-B305-6C4E-BEBE-DF99171064DD}"/>
          </ac:picMkLst>
        </pc:picChg>
      </pc:sldChg>
      <pc:sldChg chg="addSp delSp modSp del mod">
        <pc:chgData name="Swartz, Luke" userId="3185b1e1-08d0-41f5-beba-c953b679b809" providerId="ADAL" clId="{804A024D-6AD4-4907-B71B-76824D14229E}" dt="2025-07-31T12:12:10.306" v="6691" actId="47"/>
        <pc:sldMkLst>
          <pc:docMk/>
          <pc:sldMk cId="851814627" sldId="265"/>
        </pc:sldMkLst>
        <pc:spChg chg="mod">
          <ac:chgData name="Swartz, Luke" userId="3185b1e1-08d0-41f5-beba-c953b679b809" providerId="ADAL" clId="{804A024D-6AD4-4907-B71B-76824D14229E}" dt="2025-07-31T12:10:53.970" v="6587" actId="20577"/>
          <ac:spMkLst>
            <pc:docMk/>
            <pc:sldMk cId="851814627" sldId="265"/>
            <ac:spMk id="2" creationId="{8397225E-7088-E50B-14E4-FFF60AD0CF87}"/>
          </ac:spMkLst>
        </pc:spChg>
        <pc:spChg chg="add del">
          <ac:chgData name="Swartz, Luke" userId="3185b1e1-08d0-41f5-beba-c953b679b809" providerId="ADAL" clId="{804A024D-6AD4-4907-B71B-76824D14229E}" dt="2025-07-31T12:10:27.410" v="6572" actId="478"/>
          <ac:spMkLst>
            <pc:docMk/>
            <pc:sldMk cId="851814627" sldId="265"/>
            <ac:spMk id="3" creationId="{179B01CB-69FE-30B8-E101-FA09A3C4AB8A}"/>
          </ac:spMkLst>
        </pc:spChg>
        <pc:spChg chg="add del mod">
          <ac:chgData name="Swartz, Luke" userId="3185b1e1-08d0-41f5-beba-c953b679b809" providerId="ADAL" clId="{804A024D-6AD4-4907-B71B-76824D14229E}" dt="2025-07-31T12:10:32.009" v="6574" actId="478"/>
          <ac:spMkLst>
            <pc:docMk/>
            <pc:sldMk cId="851814627" sldId="265"/>
            <ac:spMk id="4" creationId="{ECDAEDCF-B6E0-9DD0-E4B8-9F8671F574CE}"/>
          </ac:spMkLst>
        </pc:spChg>
        <pc:spChg chg="add del">
          <ac:chgData name="Swartz, Luke" userId="3185b1e1-08d0-41f5-beba-c953b679b809" providerId="ADAL" clId="{804A024D-6AD4-4907-B71B-76824D14229E}" dt="2025-07-31T12:09:59.404" v="6553" actId="478"/>
          <ac:spMkLst>
            <pc:docMk/>
            <pc:sldMk cId="851814627" sldId="265"/>
            <ac:spMk id="5" creationId="{198EF6F3-73C1-5E55-207E-3A1B85B5AC2D}"/>
          </ac:spMkLst>
        </pc:spChg>
        <pc:spChg chg="del mod">
          <ac:chgData name="Swartz, Luke" userId="3185b1e1-08d0-41f5-beba-c953b679b809" providerId="ADAL" clId="{804A024D-6AD4-4907-B71B-76824D14229E}" dt="2025-07-30T12:30:38.524" v="62" actId="478"/>
          <ac:spMkLst>
            <pc:docMk/>
            <pc:sldMk cId="851814627" sldId="265"/>
            <ac:spMk id="5" creationId="{26570249-773D-A01E-CBE9-730BE216F11F}"/>
          </ac:spMkLst>
        </pc:spChg>
        <pc:spChg chg="del mod">
          <ac:chgData name="Swartz, Luke" userId="3185b1e1-08d0-41f5-beba-c953b679b809" providerId="ADAL" clId="{804A024D-6AD4-4907-B71B-76824D14229E}" dt="2025-07-30T12:30:38.524" v="62" actId="478"/>
          <ac:spMkLst>
            <pc:docMk/>
            <pc:sldMk cId="851814627" sldId="265"/>
            <ac:spMk id="6" creationId="{854C33B4-CB66-2089-1D44-19B53D6CB788}"/>
          </ac:spMkLst>
        </pc:spChg>
        <pc:spChg chg="add del mod">
          <ac:chgData name="Swartz, Luke" userId="3185b1e1-08d0-41f5-beba-c953b679b809" providerId="ADAL" clId="{804A024D-6AD4-4907-B71B-76824D14229E}" dt="2025-07-31T12:10:04.675" v="6556" actId="478"/>
          <ac:spMkLst>
            <pc:docMk/>
            <pc:sldMk cId="851814627" sldId="265"/>
            <ac:spMk id="6" creationId="{8F51145E-12AF-C42F-DBEF-750B438B5CF9}"/>
          </ac:spMkLst>
        </pc:spChg>
        <pc:spChg chg="add del mod">
          <ac:chgData name="Swartz, Luke" userId="3185b1e1-08d0-41f5-beba-c953b679b809" providerId="ADAL" clId="{804A024D-6AD4-4907-B71B-76824D14229E}" dt="2025-07-31T12:10:39.534" v="6577" actId="1076"/>
          <ac:spMkLst>
            <pc:docMk/>
            <pc:sldMk cId="851814627" sldId="265"/>
            <ac:spMk id="7" creationId="{C16587A1-9128-5F91-B4A5-DB2882AF6784}"/>
          </ac:spMkLst>
        </pc:spChg>
        <pc:spChg chg="mod">
          <ac:chgData name="Swartz, Luke" userId="3185b1e1-08d0-41f5-beba-c953b679b809" providerId="ADAL" clId="{804A024D-6AD4-4907-B71B-76824D14229E}" dt="2025-07-30T12:30:27.818" v="59" actId="5793"/>
          <ac:spMkLst>
            <pc:docMk/>
            <pc:sldMk cId="851814627" sldId="265"/>
            <ac:spMk id="8" creationId="{49566A63-F47A-D03D-9589-754DF93191D1}"/>
          </ac:spMkLst>
        </pc:spChg>
        <pc:spChg chg="add del mod">
          <ac:chgData name="Swartz, Luke" userId="3185b1e1-08d0-41f5-beba-c953b679b809" providerId="ADAL" clId="{804A024D-6AD4-4907-B71B-76824D14229E}" dt="2025-07-31T12:10:30.919" v="6573" actId="478"/>
          <ac:spMkLst>
            <pc:docMk/>
            <pc:sldMk cId="851814627" sldId="265"/>
            <ac:spMk id="9" creationId="{DE996696-4596-0441-AA2C-BB766BCCDCC3}"/>
          </ac:spMkLst>
        </pc:spChg>
        <pc:spChg chg="add del mod">
          <ac:chgData name="Swartz, Luke" userId="3185b1e1-08d0-41f5-beba-c953b679b809" providerId="ADAL" clId="{804A024D-6AD4-4907-B71B-76824D14229E}" dt="2025-07-31T12:10:02.594" v="6555" actId="478"/>
          <ac:spMkLst>
            <pc:docMk/>
            <pc:sldMk cId="851814627" sldId="265"/>
            <ac:spMk id="10" creationId="{648CCC96-88C6-1EA2-1BBA-5CE11C3554F7}"/>
          </ac:spMkLst>
        </pc:spChg>
        <pc:spChg chg="add del mod">
          <ac:chgData name="Swartz, Luke" userId="3185b1e1-08d0-41f5-beba-c953b679b809" providerId="ADAL" clId="{804A024D-6AD4-4907-B71B-76824D14229E}" dt="2025-07-31T12:10:27.410" v="6572" actId="478"/>
          <ac:spMkLst>
            <pc:docMk/>
            <pc:sldMk cId="851814627" sldId="265"/>
            <ac:spMk id="12" creationId="{98C60EAE-98C4-E7F8-8D43-8C5C00C1C004}"/>
          </ac:spMkLst>
        </pc:spChg>
        <pc:spChg chg="add del mod">
          <ac:chgData name="Swartz, Luke" userId="3185b1e1-08d0-41f5-beba-c953b679b809" providerId="ADAL" clId="{804A024D-6AD4-4907-B71B-76824D14229E}" dt="2025-07-30T12:30:42.739" v="63" actId="478"/>
          <ac:spMkLst>
            <pc:docMk/>
            <pc:sldMk cId="851814627" sldId="265"/>
            <ac:spMk id="12" creationId="{B577D847-A615-CC59-8F29-500E061F3D62}"/>
          </ac:spMkLst>
        </pc:spChg>
        <pc:spChg chg="add del mod">
          <ac:chgData name="Swartz, Luke" userId="3185b1e1-08d0-41f5-beba-c953b679b809" providerId="ADAL" clId="{804A024D-6AD4-4907-B71B-76824D14229E}" dt="2025-07-31T12:10:35.110" v="6576" actId="478"/>
          <ac:spMkLst>
            <pc:docMk/>
            <pc:sldMk cId="851814627" sldId="265"/>
            <ac:spMk id="13" creationId="{A5B9DB14-30E2-0C17-E9E9-C05ADABADEF9}"/>
          </ac:spMkLst>
        </pc:spChg>
        <pc:spChg chg="add del">
          <ac:chgData name="Swartz, Luke" userId="3185b1e1-08d0-41f5-beba-c953b679b809" providerId="ADAL" clId="{804A024D-6AD4-4907-B71B-76824D14229E}" dt="2025-07-30T13:39:20.508" v="827" actId="478"/>
          <ac:spMkLst>
            <pc:docMk/>
            <pc:sldMk cId="851814627" sldId="265"/>
            <ac:spMk id="14" creationId="{EDDB5EF0-D1BC-A25F-E735-8702D06C1D8A}"/>
          </ac:spMkLst>
        </pc:spChg>
        <pc:spChg chg="add mod">
          <ac:chgData name="Swartz, Luke" userId="3185b1e1-08d0-41f5-beba-c953b679b809" providerId="ADAL" clId="{804A024D-6AD4-4907-B71B-76824D14229E}" dt="2025-07-31T12:10:45.557" v="6578" actId="1076"/>
          <ac:spMkLst>
            <pc:docMk/>
            <pc:sldMk cId="851814627" sldId="265"/>
            <ac:spMk id="15" creationId="{C7D55811-2B82-5E5A-F928-75E3DA447106}"/>
          </ac:spMkLst>
        </pc:spChg>
        <pc:spChg chg="add mod">
          <ac:chgData name="Swartz, Luke" userId="3185b1e1-08d0-41f5-beba-c953b679b809" providerId="ADAL" clId="{804A024D-6AD4-4907-B71B-76824D14229E}" dt="2025-07-30T13:39:38.297" v="829" actId="1076"/>
          <ac:spMkLst>
            <pc:docMk/>
            <pc:sldMk cId="851814627" sldId="265"/>
            <ac:spMk id="16" creationId="{3077B74F-B266-AF60-6A23-38EC613A0E80}"/>
          </ac:spMkLst>
        </pc:spChg>
        <pc:spChg chg="add del mod">
          <ac:chgData name="Swartz, Luke" userId="3185b1e1-08d0-41f5-beba-c953b679b809" providerId="ADAL" clId="{804A024D-6AD4-4907-B71B-76824D14229E}" dt="2025-07-31T12:10:48.001" v="6580" actId="478"/>
          <ac:spMkLst>
            <pc:docMk/>
            <pc:sldMk cId="851814627" sldId="265"/>
            <ac:spMk id="17" creationId="{16EA3336-2064-121A-4F86-3F5B7A4E2D7F}"/>
          </ac:spMkLst>
        </pc:spChg>
        <pc:spChg chg="add del mod">
          <ac:chgData name="Swartz, Luke" userId="3185b1e1-08d0-41f5-beba-c953b679b809" providerId="ADAL" clId="{804A024D-6AD4-4907-B71B-76824D14229E}" dt="2025-07-31T12:10:34.038" v="6575" actId="478"/>
          <ac:spMkLst>
            <pc:docMk/>
            <pc:sldMk cId="851814627" sldId="265"/>
            <ac:spMk id="18" creationId="{8FAD1150-9984-146F-6316-1B29B327C2AC}"/>
          </ac:spMkLst>
        </pc:spChg>
      </pc:sldChg>
      <pc:sldChg chg="addSp delSp modSp new del mod ord setBg">
        <pc:chgData name="Swartz, Luke" userId="3185b1e1-08d0-41f5-beba-c953b679b809" providerId="ADAL" clId="{804A024D-6AD4-4907-B71B-76824D14229E}" dt="2025-07-30T18:53:50.341" v="5266" actId="2696"/>
        <pc:sldMkLst>
          <pc:docMk/>
          <pc:sldMk cId="2686260354" sldId="266"/>
        </pc:sldMkLst>
        <pc:spChg chg="mod">
          <ac:chgData name="Swartz, Luke" userId="3185b1e1-08d0-41f5-beba-c953b679b809" providerId="ADAL" clId="{804A024D-6AD4-4907-B71B-76824D14229E}" dt="2025-07-30T14:24:47.807" v="1786" actId="26606"/>
          <ac:spMkLst>
            <pc:docMk/>
            <pc:sldMk cId="2686260354" sldId="266"/>
            <ac:spMk id="2" creationId="{81166703-FF08-538E-A8D6-23CB64CF4748}"/>
          </ac:spMkLst>
        </pc:spChg>
        <pc:spChg chg="mod ord">
          <ac:chgData name="Swartz, Luke" userId="3185b1e1-08d0-41f5-beba-c953b679b809" providerId="ADAL" clId="{804A024D-6AD4-4907-B71B-76824D14229E}" dt="2025-07-30T14:26:51.792" v="2020" actId="20577"/>
          <ac:spMkLst>
            <pc:docMk/>
            <pc:sldMk cId="2686260354" sldId="266"/>
            <ac:spMk id="3" creationId="{5D4CBEFF-EDFE-DEF8-2892-96D6C6FD88D5}"/>
          </ac:spMkLst>
        </pc:spChg>
        <pc:spChg chg="add del">
          <ac:chgData name="Swartz, Luke" userId="3185b1e1-08d0-41f5-beba-c953b679b809" providerId="ADAL" clId="{804A024D-6AD4-4907-B71B-76824D14229E}" dt="2025-07-30T14:24:47.807" v="1785" actId="26606"/>
          <ac:spMkLst>
            <pc:docMk/>
            <pc:sldMk cId="2686260354" sldId="266"/>
            <ac:spMk id="1030" creationId="{B632AE7B-9F64-4DA0-908C-FF0274747A55}"/>
          </ac:spMkLst>
        </pc:spChg>
        <pc:spChg chg="add del">
          <ac:chgData name="Swartz, Luke" userId="3185b1e1-08d0-41f5-beba-c953b679b809" providerId="ADAL" clId="{804A024D-6AD4-4907-B71B-76824D14229E}" dt="2025-07-30T14:24:33.196" v="1781" actId="26606"/>
          <ac:spMkLst>
            <pc:docMk/>
            <pc:sldMk cId="2686260354" sldId="266"/>
            <ac:spMk id="1033" creationId="{94DB5839-12B9-4BA0-98A8-CAE44ED19D7F}"/>
          </ac:spMkLst>
        </pc:spChg>
        <pc:picChg chg="add mod ord">
          <ac:chgData name="Swartz, Luke" userId="3185b1e1-08d0-41f5-beba-c953b679b809" providerId="ADAL" clId="{804A024D-6AD4-4907-B71B-76824D14229E}" dt="2025-07-30T14:24:47.807" v="1786" actId="26606"/>
          <ac:picMkLst>
            <pc:docMk/>
            <pc:sldMk cId="2686260354" sldId="266"/>
            <ac:picMk id="1026" creationId="{530B6B2B-9672-231D-8D26-0416107EC178}"/>
          </ac:picMkLst>
        </pc:picChg>
        <pc:picChg chg="add mod ord">
          <ac:chgData name="Swartz, Luke" userId="3185b1e1-08d0-41f5-beba-c953b679b809" providerId="ADAL" clId="{804A024D-6AD4-4907-B71B-76824D14229E}" dt="2025-07-30T14:24:47.807" v="1786" actId="26606"/>
          <ac:picMkLst>
            <pc:docMk/>
            <pc:sldMk cId="2686260354" sldId="266"/>
            <ac:picMk id="1028" creationId="{3ABAB691-C263-0DB7-06BB-D649D067EC00}"/>
          </ac:picMkLst>
        </pc:picChg>
        <pc:cxnChg chg="add del">
          <ac:chgData name="Swartz, Luke" userId="3185b1e1-08d0-41f5-beba-c953b679b809" providerId="ADAL" clId="{804A024D-6AD4-4907-B71B-76824D14229E}" dt="2025-07-30T14:24:33.196" v="1781" actId="26606"/>
          <ac:cxnSpMkLst>
            <pc:docMk/>
            <pc:sldMk cId="2686260354" sldId="266"/>
            <ac:cxnSpMk id="1035" creationId="{041A955B-D579-48FD-A51C-51B0C0B69F9A}"/>
          </ac:cxnSpMkLst>
        </pc:cxnChg>
      </pc:sldChg>
      <pc:sldChg chg="addSp delSp modSp new mod setBg">
        <pc:chgData name="Swartz, Luke" userId="3185b1e1-08d0-41f5-beba-c953b679b809" providerId="ADAL" clId="{804A024D-6AD4-4907-B71B-76824D14229E}" dt="2025-07-31T12:12:31.924" v="6700" actId="26606"/>
        <pc:sldMkLst>
          <pc:docMk/>
          <pc:sldMk cId="4260560453" sldId="267"/>
        </pc:sldMkLst>
        <pc:spChg chg="mod">
          <ac:chgData name="Swartz, Luke" userId="3185b1e1-08d0-41f5-beba-c953b679b809" providerId="ADAL" clId="{804A024D-6AD4-4907-B71B-76824D14229E}" dt="2025-07-31T12:12:31.914" v="6699" actId="26606"/>
          <ac:spMkLst>
            <pc:docMk/>
            <pc:sldMk cId="4260560453" sldId="267"/>
            <ac:spMk id="2" creationId="{7AEDCE08-90DD-2FCE-31D8-782DA738FBA0}"/>
          </ac:spMkLst>
        </pc:spChg>
        <pc:spChg chg="mod">
          <ac:chgData name="Swartz, Luke" userId="3185b1e1-08d0-41f5-beba-c953b679b809" providerId="ADAL" clId="{804A024D-6AD4-4907-B71B-76824D14229E}" dt="2025-07-31T12:12:31.914" v="6699" actId="26606"/>
          <ac:spMkLst>
            <pc:docMk/>
            <pc:sldMk cId="4260560453" sldId="267"/>
            <ac:spMk id="3" creationId="{C6F847AC-DE0B-AE42-5D07-4578E18ED3C3}"/>
          </ac:spMkLst>
        </pc:spChg>
        <pc:spChg chg="del mod">
          <ac:chgData name="Swartz, Luke" userId="3185b1e1-08d0-41f5-beba-c953b679b809" providerId="ADAL" clId="{804A024D-6AD4-4907-B71B-76824D14229E}" dt="2025-07-30T18:44:49.767" v="5057" actId="478"/>
          <ac:spMkLst>
            <pc:docMk/>
            <pc:sldMk cId="4260560453" sldId="267"/>
            <ac:spMk id="4" creationId="{BE4D8014-1EE3-10D2-CAEF-B539DBD4C79F}"/>
          </ac:spMkLst>
        </pc:spChg>
        <pc:spChg chg="add del mod">
          <ac:chgData name="Swartz, Luke" userId="3185b1e1-08d0-41f5-beba-c953b679b809" providerId="ADAL" clId="{804A024D-6AD4-4907-B71B-76824D14229E}" dt="2025-07-30T17:40:37.258" v="3920" actId="478"/>
          <ac:spMkLst>
            <pc:docMk/>
            <pc:sldMk cId="4260560453" sldId="267"/>
            <ac:spMk id="5" creationId="{FD525AC2-C473-59FC-0668-55682E98ACD6}"/>
          </ac:spMkLst>
        </pc:spChg>
        <pc:spChg chg="add mod">
          <ac:chgData name="Swartz, Luke" userId="3185b1e1-08d0-41f5-beba-c953b679b809" providerId="ADAL" clId="{804A024D-6AD4-4907-B71B-76824D14229E}" dt="2025-07-30T21:00:19.583" v="5735" actId="26606"/>
          <ac:spMkLst>
            <pc:docMk/>
            <pc:sldMk cId="4260560453" sldId="267"/>
            <ac:spMk id="6" creationId="{99DC17F5-DA64-547A-576A-D1A1A08D8DC8}"/>
          </ac:spMkLst>
        </pc:spChg>
        <pc:spChg chg="add del">
          <ac:chgData name="Swartz, Luke" userId="3185b1e1-08d0-41f5-beba-c953b679b809" providerId="ADAL" clId="{804A024D-6AD4-4907-B71B-76824D14229E}" dt="2025-07-30T21:00:19.583" v="5735" actId="26606"/>
          <ac:spMkLst>
            <pc:docMk/>
            <pc:sldMk cId="4260560453" sldId="267"/>
            <ac:spMk id="1031" creationId="{6FA0A1AD-DEE2-4598-8D3B-C1F65F315A79}"/>
          </ac:spMkLst>
        </pc:spChg>
        <pc:spChg chg="add del">
          <ac:chgData name="Swartz, Luke" userId="3185b1e1-08d0-41f5-beba-c953b679b809" providerId="ADAL" clId="{804A024D-6AD4-4907-B71B-76824D14229E}" dt="2025-07-30T21:00:19.583" v="5734" actId="26606"/>
          <ac:spMkLst>
            <pc:docMk/>
            <pc:sldMk cId="4260560453" sldId="267"/>
            <ac:spMk id="1036" creationId="{6FA0A1AD-DEE2-4598-8D3B-C1F65F315A79}"/>
          </ac:spMkLst>
        </pc:spChg>
        <pc:spChg chg="add del">
          <ac:chgData name="Swartz, Luke" userId="3185b1e1-08d0-41f5-beba-c953b679b809" providerId="ADAL" clId="{804A024D-6AD4-4907-B71B-76824D14229E}" dt="2025-07-31T12:12:31.924" v="6700" actId="26606"/>
          <ac:spMkLst>
            <pc:docMk/>
            <pc:sldMk cId="4260560453" sldId="267"/>
            <ac:spMk id="1038" creationId="{6FA0A1AD-DEE2-4598-8D3B-C1F65F315A79}"/>
          </ac:spMkLst>
        </pc:spChg>
        <pc:spChg chg="add del">
          <ac:chgData name="Swartz, Luke" userId="3185b1e1-08d0-41f5-beba-c953b679b809" providerId="ADAL" clId="{804A024D-6AD4-4907-B71B-76824D14229E}" dt="2025-07-31T12:12:29.078" v="6695" actId="26606"/>
          <ac:spMkLst>
            <pc:docMk/>
            <pc:sldMk cId="4260560453" sldId="267"/>
            <ac:spMk id="1043" creationId="{6FA0A1AD-DEE2-4598-8D3B-C1F65F315A79}"/>
          </ac:spMkLst>
        </pc:spChg>
        <pc:spChg chg="add del">
          <ac:chgData name="Swartz, Luke" userId="3185b1e1-08d0-41f5-beba-c953b679b809" providerId="ADAL" clId="{804A024D-6AD4-4907-B71B-76824D14229E}" dt="2025-07-31T12:12:30.581" v="6697" actId="26606"/>
          <ac:spMkLst>
            <pc:docMk/>
            <pc:sldMk cId="4260560453" sldId="267"/>
            <ac:spMk id="1045" creationId="{6FA0A1AD-DEE2-4598-8D3B-C1F65F315A79}"/>
          </ac:spMkLst>
        </pc:spChg>
        <pc:spChg chg="add del">
          <ac:chgData name="Swartz, Luke" userId="3185b1e1-08d0-41f5-beba-c953b679b809" providerId="ADAL" clId="{804A024D-6AD4-4907-B71B-76824D14229E}" dt="2025-07-31T12:12:31.914" v="6699" actId="26606"/>
          <ac:spMkLst>
            <pc:docMk/>
            <pc:sldMk cId="4260560453" sldId="267"/>
            <ac:spMk id="1047" creationId="{6FA0A1AD-DEE2-4598-8D3B-C1F65F315A79}"/>
          </ac:spMkLst>
        </pc:spChg>
        <pc:spChg chg="add">
          <ac:chgData name="Swartz, Luke" userId="3185b1e1-08d0-41f5-beba-c953b679b809" providerId="ADAL" clId="{804A024D-6AD4-4907-B71B-76824D14229E}" dt="2025-07-31T12:12:31.924" v="6700" actId="26606"/>
          <ac:spMkLst>
            <pc:docMk/>
            <pc:sldMk cId="4260560453" sldId="267"/>
            <ac:spMk id="1049" creationId="{6FA0A1AD-DEE2-4598-8D3B-C1F65F315A79}"/>
          </ac:spMkLst>
        </pc:spChg>
        <pc:picChg chg="add mod">
          <ac:chgData name="Swartz, Luke" userId="3185b1e1-08d0-41f5-beba-c953b679b809" providerId="ADAL" clId="{804A024D-6AD4-4907-B71B-76824D14229E}" dt="2025-07-31T12:12:31.914" v="6699" actId="26606"/>
          <ac:picMkLst>
            <pc:docMk/>
            <pc:sldMk cId="4260560453" sldId="267"/>
            <ac:picMk id="1026" creationId="{7FCCD7C4-C242-9360-A439-DA2B83D27523}"/>
          </ac:picMkLst>
        </pc:picChg>
      </pc:sldChg>
      <pc:sldChg chg="addSp delSp modSp new del mod setBg">
        <pc:chgData name="Swartz, Luke" userId="3185b1e1-08d0-41f5-beba-c953b679b809" providerId="ADAL" clId="{804A024D-6AD4-4907-B71B-76824D14229E}" dt="2025-07-30T20:58:25.800" v="5646" actId="47"/>
        <pc:sldMkLst>
          <pc:docMk/>
          <pc:sldMk cId="1747907431" sldId="268"/>
        </pc:sldMkLst>
        <pc:spChg chg="mod">
          <ac:chgData name="Swartz, Luke" userId="3185b1e1-08d0-41f5-beba-c953b679b809" providerId="ADAL" clId="{804A024D-6AD4-4907-B71B-76824D14229E}" dt="2025-07-30T17:59:11.590" v="4482" actId="26606"/>
          <ac:spMkLst>
            <pc:docMk/>
            <pc:sldMk cId="1747907431" sldId="268"/>
            <ac:spMk id="2" creationId="{403C9B94-442D-1B28-3215-BBA4B9725647}"/>
          </ac:spMkLst>
        </pc:spChg>
        <pc:spChg chg="del">
          <ac:chgData name="Swartz, Luke" userId="3185b1e1-08d0-41f5-beba-c953b679b809" providerId="ADAL" clId="{804A024D-6AD4-4907-B71B-76824D14229E}" dt="2025-07-30T17:59:11.590" v="4482" actId="26606"/>
          <ac:spMkLst>
            <pc:docMk/>
            <pc:sldMk cId="1747907431" sldId="268"/>
            <ac:spMk id="3" creationId="{172B7BDD-1201-7A42-6010-50639AB1B0B6}"/>
          </ac:spMkLst>
        </pc:spChg>
        <pc:spChg chg="del">
          <ac:chgData name="Swartz, Luke" userId="3185b1e1-08d0-41f5-beba-c953b679b809" providerId="ADAL" clId="{804A024D-6AD4-4907-B71B-76824D14229E}" dt="2025-07-30T17:51:09.677" v="4094" actId="478"/>
          <ac:spMkLst>
            <pc:docMk/>
            <pc:sldMk cId="1747907431" sldId="268"/>
            <ac:spMk id="4" creationId="{12AE813D-F11E-3827-08BD-95EEA3DC1156}"/>
          </ac:spMkLst>
        </pc:spChg>
        <pc:spChg chg="add">
          <ac:chgData name="Swartz, Luke" userId="3185b1e1-08d0-41f5-beba-c953b679b809" providerId="ADAL" clId="{804A024D-6AD4-4907-B71B-76824D14229E}" dt="2025-07-30T17:59:11.590" v="4482" actId="26606"/>
          <ac:spMkLst>
            <pc:docMk/>
            <pc:sldMk cId="1747907431" sldId="268"/>
            <ac:spMk id="8" creationId="{A6F05DDE-5F2C-44F5-BACC-DED4737B11B8}"/>
          </ac:spMkLst>
        </pc:spChg>
        <pc:spChg chg="add">
          <ac:chgData name="Swartz, Luke" userId="3185b1e1-08d0-41f5-beba-c953b679b809" providerId="ADAL" clId="{804A024D-6AD4-4907-B71B-76824D14229E}" dt="2025-07-30T17:59:11.590" v="4482" actId="26606"/>
          <ac:spMkLst>
            <pc:docMk/>
            <pc:sldMk cId="1747907431" sldId="268"/>
            <ac:spMk id="10" creationId="{1322BCA3-31C1-4329-B0BA-4748F937B5C0}"/>
          </ac:spMkLst>
        </pc:spChg>
        <pc:spChg chg="add">
          <ac:chgData name="Swartz, Luke" userId="3185b1e1-08d0-41f5-beba-c953b679b809" providerId="ADAL" clId="{804A024D-6AD4-4907-B71B-76824D14229E}" dt="2025-07-30T17:59:11.590" v="4482" actId="26606"/>
          <ac:spMkLst>
            <pc:docMk/>
            <pc:sldMk cId="1747907431" sldId="268"/>
            <ac:spMk id="12" creationId="{F6C1DD8F-426A-45F7-A524-5569263BE5D0}"/>
          </ac:spMkLst>
        </pc:spChg>
        <pc:spChg chg="add">
          <ac:chgData name="Swartz, Luke" userId="3185b1e1-08d0-41f5-beba-c953b679b809" providerId="ADAL" clId="{804A024D-6AD4-4907-B71B-76824D14229E}" dt="2025-07-30T17:59:11.590" v="4482" actId="26606"/>
          <ac:spMkLst>
            <pc:docMk/>
            <pc:sldMk cId="1747907431" sldId="268"/>
            <ac:spMk id="16" creationId="{3D65D7AA-A0C8-491E-9211-059F0D299A43}"/>
          </ac:spMkLst>
        </pc:spChg>
        <pc:cxnChg chg="add">
          <ac:chgData name="Swartz, Luke" userId="3185b1e1-08d0-41f5-beba-c953b679b809" providerId="ADAL" clId="{804A024D-6AD4-4907-B71B-76824D14229E}" dt="2025-07-30T17:59:11.590" v="4482" actId="26606"/>
          <ac:cxnSpMkLst>
            <pc:docMk/>
            <pc:sldMk cId="1747907431" sldId="268"/>
            <ac:cxnSpMk id="14" creationId="{98D39CD7-AB20-4006-930C-6368406D01E5}"/>
          </ac:cxnSpMkLst>
        </pc:cxnChg>
      </pc:sldChg>
      <pc:sldChg chg="addSp delSp modSp new mod setBg modNotesTx">
        <pc:chgData name="Swartz, Luke" userId="3185b1e1-08d0-41f5-beba-c953b679b809" providerId="ADAL" clId="{804A024D-6AD4-4907-B71B-76824D14229E}" dt="2025-07-30T21:05:47.028" v="5941" actId="14100"/>
        <pc:sldMkLst>
          <pc:docMk/>
          <pc:sldMk cId="4163331986" sldId="269"/>
        </pc:sldMkLst>
        <pc:spChg chg="mod">
          <ac:chgData name="Swartz, Luke" userId="3185b1e1-08d0-41f5-beba-c953b679b809" providerId="ADAL" clId="{804A024D-6AD4-4907-B71B-76824D14229E}" dt="2025-07-30T18:47:50.638" v="5065" actId="1076"/>
          <ac:spMkLst>
            <pc:docMk/>
            <pc:sldMk cId="4163331986" sldId="269"/>
            <ac:spMk id="2" creationId="{851F461F-9904-127A-EA04-06C94BEFB7B3}"/>
          </ac:spMkLst>
        </pc:spChg>
        <pc:spChg chg="add del mod">
          <ac:chgData name="Swartz, Luke" userId="3185b1e1-08d0-41f5-beba-c953b679b809" providerId="ADAL" clId="{804A024D-6AD4-4907-B71B-76824D14229E}" dt="2025-07-30T21:05:47.028" v="5941" actId="14100"/>
          <ac:spMkLst>
            <pc:docMk/>
            <pc:sldMk cId="4163331986" sldId="269"/>
            <ac:spMk id="3" creationId="{F0E7F626-9D56-9610-56B6-9C4F601EACC3}"/>
          </ac:spMkLst>
        </pc:spChg>
        <pc:spChg chg="add del mod">
          <ac:chgData name="Swartz, Luke" userId="3185b1e1-08d0-41f5-beba-c953b679b809" providerId="ADAL" clId="{804A024D-6AD4-4907-B71B-76824D14229E}" dt="2025-07-30T18:43:47.666" v="5046" actId="478"/>
          <ac:spMkLst>
            <pc:docMk/>
            <pc:sldMk cId="4163331986" sldId="269"/>
            <ac:spMk id="4" creationId="{FAFC424C-24AA-19AF-AF89-34024663DE43}"/>
          </ac:spMkLst>
        </pc:spChg>
        <pc:spChg chg="add mod">
          <ac:chgData name="Swartz, Luke" userId="3185b1e1-08d0-41f5-beba-c953b679b809" providerId="ADAL" clId="{804A024D-6AD4-4907-B71B-76824D14229E}" dt="2025-07-30T20:58:18.755" v="5642"/>
          <ac:spMkLst>
            <pc:docMk/>
            <pc:sldMk cId="4163331986" sldId="269"/>
            <ac:spMk id="6" creationId="{036F8913-A579-522F-D00E-2452BEC1BC28}"/>
          </ac:spMkLst>
        </pc:spChg>
        <pc:spChg chg="add del">
          <ac:chgData name="Swartz, Luke" userId="3185b1e1-08d0-41f5-beba-c953b679b809" providerId="ADAL" clId="{804A024D-6AD4-4907-B71B-76824D14229E}" dt="2025-07-30T18:43:45.596" v="5044" actId="26606"/>
          <ac:spMkLst>
            <pc:docMk/>
            <pc:sldMk cId="4163331986" sldId="269"/>
            <ac:spMk id="10" creationId="{6FA0A1AD-DEE2-4598-8D3B-C1F65F315A79}"/>
          </ac:spMkLst>
        </pc:spChg>
        <pc:spChg chg="add del">
          <ac:chgData name="Swartz, Luke" userId="3185b1e1-08d0-41f5-beba-c953b679b809" providerId="ADAL" clId="{804A024D-6AD4-4907-B71B-76824D14229E}" dt="2025-07-30T18:43:17.429" v="5029" actId="26606"/>
          <ac:spMkLst>
            <pc:docMk/>
            <pc:sldMk cId="4163331986" sldId="269"/>
            <ac:spMk id="15" creationId="{6FA0A1AD-DEE2-4598-8D3B-C1F65F315A79}"/>
          </ac:spMkLst>
        </pc:spChg>
        <pc:spChg chg="add">
          <ac:chgData name="Swartz, Luke" userId="3185b1e1-08d0-41f5-beba-c953b679b809" providerId="ADAL" clId="{804A024D-6AD4-4907-B71B-76824D14229E}" dt="2025-07-30T18:47:32.174" v="5062" actId="26606"/>
          <ac:spMkLst>
            <pc:docMk/>
            <pc:sldMk cId="4163331986" sldId="269"/>
            <ac:spMk id="2055" creationId="{344C5F8A-F34F-401A-A9CA-A9F426356CCD}"/>
          </ac:spMkLst>
        </pc:spChg>
        <pc:spChg chg="add">
          <ac:chgData name="Swartz, Luke" userId="3185b1e1-08d0-41f5-beba-c953b679b809" providerId="ADAL" clId="{804A024D-6AD4-4907-B71B-76824D14229E}" dt="2025-07-30T18:47:32.174" v="5062" actId="26606"/>
          <ac:spMkLst>
            <pc:docMk/>
            <pc:sldMk cId="4163331986" sldId="269"/>
            <ac:spMk id="2057" creationId="{B632AE7B-9F64-4DA0-908C-FF0274747A55}"/>
          </ac:spMkLst>
        </pc:spChg>
        <pc:graphicFrameChg chg="add del">
          <ac:chgData name="Swartz, Luke" userId="3185b1e1-08d0-41f5-beba-c953b679b809" providerId="ADAL" clId="{804A024D-6AD4-4907-B71B-76824D14229E}" dt="2025-07-30T18:41:54.396" v="4999" actId="26606"/>
          <ac:graphicFrameMkLst>
            <pc:docMk/>
            <pc:sldMk cId="4163331986" sldId="269"/>
            <ac:graphicFrameMk id="7" creationId="{E62C83FF-0A10-90E8-F7F7-44C74DB7C8C3}"/>
          </ac:graphicFrameMkLst>
        </pc:graphicFrameChg>
        <pc:picChg chg="add mod">
          <ac:chgData name="Swartz, Luke" userId="3185b1e1-08d0-41f5-beba-c953b679b809" providerId="ADAL" clId="{804A024D-6AD4-4907-B71B-76824D14229E}" dt="2025-07-30T18:47:38.783" v="5064" actId="14100"/>
          <ac:picMkLst>
            <pc:docMk/>
            <pc:sldMk cId="4163331986" sldId="269"/>
            <ac:picMk id="5" creationId="{D7828698-F9AB-D3D1-59DA-6E7B3A91C944}"/>
          </ac:picMkLst>
        </pc:picChg>
        <pc:picChg chg="add mod ord">
          <ac:chgData name="Swartz, Luke" userId="3185b1e1-08d0-41f5-beba-c953b679b809" providerId="ADAL" clId="{804A024D-6AD4-4907-B71B-76824D14229E}" dt="2025-07-30T18:47:59.368" v="5066" actId="1076"/>
          <ac:picMkLst>
            <pc:docMk/>
            <pc:sldMk cId="4163331986" sldId="269"/>
            <ac:picMk id="2050" creationId="{79FEBB7E-C780-8B1A-E093-61A8F19BF163}"/>
          </ac:picMkLst>
        </pc:picChg>
      </pc:sldChg>
      <pc:sldChg chg="addSp delSp modSp new mod setBg">
        <pc:chgData name="Swartz, Luke" userId="3185b1e1-08d0-41f5-beba-c953b679b809" providerId="ADAL" clId="{804A024D-6AD4-4907-B71B-76824D14229E}" dt="2025-07-30T21:07:10.339" v="5958" actId="108"/>
        <pc:sldMkLst>
          <pc:docMk/>
          <pc:sldMk cId="2758915763" sldId="270"/>
        </pc:sldMkLst>
        <pc:spChg chg="mod">
          <ac:chgData name="Swartz, Luke" userId="3185b1e1-08d0-41f5-beba-c953b679b809" providerId="ADAL" clId="{804A024D-6AD4-4907-B71B-76824D14229E}" dt="2025-07-30T18:41:30.745" v="4996" actId="26606"/>
          <ac:spMkLst>
            <pc:docMk/>
            <pc:sldMk cId="2758915763" sldId="270"/>
            <ac:spMk id="2" creationId="{2265BB18-12A5-218E-438C-24EDDD8559B3}"/>
          </ac:spMkLst>
        </pc:spChg>
        <pc:spChg chg="mod ord">
          <ac:chgData name="Swartz, Luke" userId="3185b1e1-08d0-41f5-beba-c953b679b809" providerId="ADAL" clId="{804A024D-6AD4-4907-B71B-76824D14229E}" dt="2025-07-30T21:07:10.339" v="5958" actId="108"/>
          <ac:spMkLst>
            <pc:docMk/>
            <pc:sldMk cId="2758915763" sldId="270"/>
            <ac:spMk id="3" creationId="{5AF92A77-7AE9-F189-0DD8-32615735C8B1}"/>
          </ac:spMkLst>
        </pc:spChg>
        <pc:spChg chg="del mod">
          <ac:chgData name="Swartz, Luke" userId="3185b1e1-08d0-41f5-beba-c953b679b809" providerId="ADAL" clId="{804A024D-6AD4-4907-B71B-76824D14229E}" dt="2025-07-30T18:41:24.078" v="4995" actId="478"/>
          <ac:spMkLst>
            <pc:docMk/>
            <pc:sldMk cId="2758915763" sldId="270"/>
            <ac:spMk id="4" creationId="{B32DC55C-3098-4B7C-86B2-FE54C36FD6A6}"/>
          </ac:spMkLst>
        </pc:spChg>
        <pc:spChg chg="add mod">
          <ac:chgData name="Swartz, Luke" userId="3185b1e1-08d0-41f5-beba-c953b679b809" providerId="ADAL" clId="{804A024D-6AD4-4907-B71B-76824D14229E}" dt="2025-07-30T20:58:19.838" v="5643"/>
          <ac:spMkLst>
            <pc:docMk/>
            <pc:sldMk cId="2758915763" sldId="270"/>
            <ac:spMk id="5" creationId="{2F821F99-E2F7-BE11-D1E5-B0DDAEF1EF1C}"/>
          </ac:spMkLst>
        </pc:spChg>
        <pc:spChg chg="add">
          <ac:chgData name="Swartz, Luke" userId="3185b1e1-08d0-41f5-beba-c953b679b809" providerId="ADAL" clId="{804A024D-6AD4-4907-B71B-76824D14229E}" dt="2025-07-30T18:41:30.745" v="4996" actId="26606"/>
          <ac:spMkLst>
            <pc:docMk/>
            <pc:sldMk cId="2758915763" sldId="270"/>
            <ac:spMk id="2055" creationId="{5B6D324E-2D03-4162-AF1E-D5E32234E254}"/>
          </ac:spMkLst>
        </pc:spChg>
        <pc:picChg chg="add mod">
          <ac:chgData name="Swartz, Luke" userId="3185b1e1-08d0-41f5-beba-c953b679b809" providerId="ADAL" clId="{804A024D-6AD4-4907-B71B-76824D14229E}" dt="2025-07-30T18:41:30.745" v="4996" actId="26606"/>
          <ac:picMkLst>
            <pc:docMk/>
            <pc:sldMk cId="2758915763" sldId="270"/>
            <ac:picMk id="2050" creationId="{2AB106A8-7B71-EDB5-D7B2-10D7B1BB0EF7}"/>
          </ac:picMkLst>
        </pc:picChg>
      </pc:sldChg>
      <pc:sldChg chg="addSp delSp modSp new del mod">
        <pc:chgData name="Swartz, Luke" userId="3185b1e1-08d0-41f5-beba-c953b679b809" providerId="ADAL" clId="{804A024D-6AD4-4907-B71B-76824D14229E}" dt="2025-07-30T18:41:18.769" v="4994" actId="2696"/>
        <pc:sldMkLst>
          <pc:docMk/>
          <pc:sldMk cId="228930940" sldId="271"/>
        </pc:sldMkLst>
        <pc:spChg chg="mod">
          <ac:chgData name="Swartz, Luke" userId="3185b1e1-08d0-41f5-beba-c953b679b809" providerId="ADAL" clId="{804A024D-6AD4-4907-B71B-76824D14229E}" dt="2025-07-30T17:25:24.429" v="3603" actId="20577"/>
          <ac:spMkLst>
            <pc:docMk/>
            <pc:sldMk cId="228930940" sldId="271"/>
            <ac:spMk id="2" creationId="{C8CB77BA-5759-1FD2-E18C-F222FB86C62D}"/>
          </ac:spMkLst>
        </pc:spChg>
        <pc:spChg chg="mod">
          <ac:chgData name="Swartz, Luke" userId="3185b1e1-08d0-41f5-beba-c953b679b809" providerId="ADAL" clId="{804A024D-6AD4-4907-B71B-76824D14229E}" dt="2025-07-30T18:04:48.471" v="4689" actId="1076"/>
          <ac:spMkLst>
            <pc:docMk/>
            <pc:sldMk cId="228930940" sldId="271"/>
            <ac:spMk id="4" creationId="{4CBAE206-F221-DEBA-0D44-CF86CB9B6213}"/>
          </ac:spMkLst>
        </pc:spChg>
        <pc:picChg chg="add del mod">
          <ac:chgData name="Swartz, Luke" userId="3185b1e1-08d0-41f5-beba-c953b679b809" providerId="ADAL" clId="{804A024D-6AD4-4907-B71B-76824D14229E}" dt="2025-07-30T18:08:10.205" v="4769" actId="21"/>
          <ac:picMkLst>
            <pc:docMk/>
            <pc:sldMk cId="228930940" sldId="271"/>
            <ac:picMk id="2050" creationId="{2AB106A8-7B71-EDB5-D7B2-10D7B1BB0EF7}"/>
          </ac:picMkLst>
        </pc:picChg>
      </pc:sldChg>
      <pc:sldChg chg="add del">
        <pc:chgData name="Swartz, Luke" userId="3185b1e1-08d0-41f5-beba-c953b679b809" providerId="ADAL" clId="{804A024D-6AD4-4907-B71B-76824D14229E}" dt="2025-07-30T21:13:38.498" v="6547" actId="47"/>
        <pc:sldMkLst>
          <pc:docMk/>
          <pc:sldMk cId="1627882215" sldId="271"/>
        </pc:sldMkLst>
      </pc:sldChg>
      <pc:sldChg chg="modSp new mod">
        <pc:chgData name="Swartz, Luke" userId="3185b1e1-08d0-41f5-beba-c953b679b809" providerId="ADAL" clId="{804A024D-6AD4-4907-B71B-76824D14229E}" dt="2025-07-31T12:12:05.387" v="6690" actId="20577"/>
        <pc:sldMkLst>
          <pc:docMk/>
          <pc:sldMk cId="2228724847" sldId="271"/>
        </pc:sldMkLst>
        <pc:spChg chg="mod">
          <ac:chgData name="Swartz, Luke" userId="3185b1e1-08d0-41f5-beba-c953b679b809" providerId="ADAL" clId="{804A024D-6AD4-4907-B71B-76824D14229E}" dt="2025-07-31T12:11:11.653" v="6600" actId="20577"/>
          <ac:spMkLst>
            <pc:docMk/>
            <pc:sldMk cId="2228724847" sldId="271"/>
            <ac:spMk id="2" creationId="{8616AC6C-BB89-5095-3CB4-D9A36B58F83E}"/>
          </ac:spMkLst>
        </pc:spChg>
        <pc:spChg chg="mod">
          <ac:chgData name="Swartz, Luke" userId="3185b1e1-08d0-41f5-beba-c953b679b809" providerId="ADAL" clId="{804A024D-6AD4-4907-B71B-76824D14229E}" dt="2025-07-31T12:12:05.387" v="6690" actId="20577"/>
          <ac:spMkLst>
            <pc:docMk/>
            <pc:sldMk cId="2228724847" sldId="271"/>
            <ac:spMk id="3" creationId="{7E8C05C3-AF09-B73B-D07B-62EDD86E16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C8228-B8E0-45AA-816D-C675EE9E57F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462B8-6364-4AFA-8871-0F2B77D7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6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462B8-6364-4AFA-8871-0F2B77D7E0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2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details about the routine timing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462B8-6364-4AFA-8871-0F2B77D7E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2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462B8-6364-4AFA-8871-0F2B77D7E0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7A9C-305C-C6CA-BC05-CE5C35B34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Co-Op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DF6C2-499E-71C2-6F19-9DC901F63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R.W. Beckett</a:t>
            </a:r>
          </a:p>
          <a:p>
            <a:r>
              <a:rPr lang="en-US" sz="2000" dirty="0"/>
              <a:t> Lucas Swartz</a:t>
            </a:r>
          </a:p>
        </p:txBody>
      </p:sp>
    </p:spTree>
    <p:extLst>
      <p:ext uri="{BB962C8B-B14F-4D97-AF65-F5344CB8AC3E}">
        <p14:creationId xmlns:p14="http://schemas.microsoft.com/office/powerpoint/2010/main" val="230366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AC6C-BB89-5095-3CB4-D9A36B58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05C3-AF09-B73B-D07B-62EDD86E1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Rick Nigro</a:t>
            </a:r>
          </a:p>
          <a:p>
            <a:r>
              <a:rPr lang="en-US" dirty="0"/>
              <a:t>Matthew Sessions</a:t>
            </a:r>
          </a:p>
          <a:p>
            <a:r>
              <a:rPr lang="en-US" dirty="0"/>
              <a:t>Shivom </a:t>
            </a:r>
            <a:r>
              <a:rPr lang="en-US" dirty="0" err="1"/>
              <a:t>Raskar</a:t>
            </a:r>
            <a:endParaRPr lang="en-US" dirty="0"/>
          </a:p>
          <a:p>
            <a:r>
              <a:rPr lang="en-US" dirty="0"/>
              <a:t>And to all the Becket staff</a:t>
            </a:r>
          </a:p>
        </p:txBody>
      </p:sp>
    </p:spTree>
    <p:extLst>
      <p:ext uri="{BB962C8B-B14F-4D97-AF65-F5344CB8AC3E}">
        <p14:creationId xmlns:p14="http://schemas.microsoft.com/office/powerpoint/2010/main" val="222872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48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DCE08-90DD-2FCE-31D8-782DA738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Computer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47AC-DE0B-AE42-5D07-4578E18E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5852160" cy="42465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Experienced the day-to-day work as a computer engineer</a:t>
            </a:r>
          </a:p>
          <a:p>
            <a:r>
              <a:rPr lang="en-US" dirty="0"/>
              <a:t>Got to see into the practical roles of each engineering discipline </a:t>
            </a:r>
          </a:p>
          <a:p>
            <a:r>
              <a:rPr lang="en-US" dirty="0"/>
              <a:t>Learned how engineering projects are structured and executed using tools like Git</a:t>
            </a:r>
          </a:p>
        </p:txBody>
      </p:sp>
      <p:pic>
        <p:nvPicPr>
          <p:cNvPr id="1026" name="Picture 2" descr="Git · GitHub">
            <a:extLst>
              <a:ext uri="{FF2B5EF4-FFF2-40B4-BE49-F238E27FC236}">
                <a16:creationId xmlns:a16="http://schemas.microsoft.com/office/drawing/2014/main" id="{7FCCD7C4-C242-9360-A439-DA2B83D2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8664" y="2101200"/>
            <a:ext cx="3304622" cy="330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C17F5-DA64-547A-576A-D1A1A08D8DC8}"/>
              </a:ext>
            </a:extLst>
          </p:cNvPr>
          <p:cNvSpPr txBox="1"/>
          <p:nvPr/>
        </p:nvSpPr>
        <p:spPr>
          <a:xfrm>
            <a:off x="0" y="0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Opportunities to Learn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6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44C5F8A-F34F-401A-A9CA-A9F426356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F461F-9904-127A-EA04-06C94BEF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625" y="123126"/>
            <a:ext cx="5842918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Testing</a:t>
            </a:r>
          </a:p>
        </p:txBody>
      </p:sp>
      <p:pic>
        <p:nvPicPr>
          <p:cNvPr id="2050" name="Picture 2" descr="TBS1000C 2 Channel Digital Storage Oscilloscope | Tektronix">
            <a:extLst>
              <a:ext uri="{FF2B5EF4-FFF2-40B4-BE49-F238E27FC236}">
                <a16:creationId xmlns:a16="http://schemas.microsoft.com/office/drawing/2014/main" id="{79FEBB7E-C780-8B1A-E093-61A8F19BF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724" y="1448688"/>
            <a:ext cx="4019312" cy="24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7F626-9D56-9610-56B6-9C4F601EA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625" y="1784599"/>
            <a:ext cx="5860811" cy="29794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How tests are determined and carried out</a:t>
            </a:r>
          </a:p>
          <a:p>
            <a:r>
              <a:rPr lang="en-US" dirty="0"/>
              <a:t>Learned to use important tools like oscilloscopes and multimeters to debug issues in code</a:t>
            </a:r>
          </a:p>
          <a:p>
            <a:r>
              <a:rPr lang="en-US" dirty="0"/>
              <a:t>Ran my own experiment and wrote up extensive test report, identifying key points and results of the test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B632AE7B-9F64-4DA0-908C-FF0274747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28698-F9AB-D3D1-59DA-6E7B3A91C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77005"/>
            <a:ext cx="11292840" cy="1580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F8913-A579-522F-D00E-2452BEC1BC28}"/>
              </a:ext>
            </a:extLst>
          </p:cNvPr>
          <p:cNvSpPr txBox="1"/>
          <p:nvPr/>
        </p:nvSpPr>
        <p:spPr>
          <a:xfrm>
            <a:off x="0" y="0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Opportunities to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3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5BB18-12A5-218E-438C-24EDDD85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645106"/>
            <a:ext cx="4534047" cy="14225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Advanced Programming</a:t>
            </a:r>
          </a:p>
        </p:txBody>
      </p:sp>
      <p:pic>
        <p:nvPicPr>
          <p:cNvPr id="2050" name="Picture 2" descr="GeniSys® 7565 120V Advanced Oil Burner Control | Beckett Corporation">
            <a:extLst>
              <a:ext uri="{FF2B5EF4-FFF2-40B4-BE49-F238E27FC236}">
                <a16:creationId xmlns:a16="http://schemas.microsoft.com/office/drawing/2014/main" id="{2AB106A8-7B71-EDB5-D7B2-10D7B1BB0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r="1319" b="3"/>
          <a:stretch>
            <a:fillRect/>
          </a:stretch>
        </p:blipFill>
        <p:spPr bwMode="auto">
          <a:xfrm>
            <a:off x="643192" y="645106"/>
            <a:ext cx="5451627" cy="553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2A77-7AE9-F189-0DD8-32615735C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55332"/>
            <a:ext cx="4572002" cy="37248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Deepened understanding of programming languages through hands-on experience with C and Git</a:t>
            </a:r>
          </a:p>
          <a:p>
            <a:r>
              <a:rPr lang="en-US" sz="1700" dirty="0"/>
              <a:t>Began the learning process for other languages like Python </a:t>
            </a:r>
          </a:p>
          <a:p>
            <a:r>
              <a:rPr lang="en-US" sz="1700" dirty="0"/>
              <a:t>Developed both high-level and embedded code for the GeniSys controller and Raspberry Pi systems.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21F99-E2F7-BE11-D1E5-B0DDAEF1EF1C}"/>
              </a:ext>
            </a:extLst>
          </p:cNvPr>
          <p:cNvSpPr txBox="1"/>
          <p:nvPr/>
        </p:nvSpPr>
        <p:spPr>
          <a:xfrm>
            <a:off x="0" y="0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Opportunities to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1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7094C-0811-D4D9-F2D4-6DAFD9A6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Benefits to working at R.W. Beckett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FB371-7F76-10BE-9D30-1FD8C4C1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>
              <a:buFontTx/>
              <a:buChar char="-"/>
            </a:pPr>
            <a:r>
              <a:rPr lang="en-US" dirty="0"/>
              <a:t>The job position directly correlates with my major</a:t>
            </a:r>
          </a:p>
          <a:p>
            <a:pPr marL="285750">
              <a:buFontTx/>
              <a:buChar char="-"/>
            </a:pPr>
            <a:r>
              <a:rPr lang="en-US" dirty="0"/>
              <a:t>Each person here is supportive and always willing to help</a:t>
            </a:r>
          </a:p>
          <a:p>
            <a:pPr marL="285750">
              <a:buFontTx/>
              <a:buChar char="-"/>
            </a:pPr>
            <a:r>
              <a:rPr lang="en-US" dirty="0"/>
              <a:t>Given the opportunity for a lot of personal growth towards my goals</a:t>
            </a:r>
          </a:p>
        </p:txBody>
      </p:sp>
      <p:pic>
        <p:nvPicPr>
          <p:cNvPr id="14" name="Picture 13" descr="A computer screen with text and images&#10;&#10;AI-generated content may be incorrect.">
            <a:extLst>
              <a:ext uri="{FF2B5EF4-FFF2-40B4-BE49-F238E27FC236}">
                <a16:creationId xmlns:a16="http://schemas.microsoft.com/office/drawing/2014/main" id="{F29B5923-E92B-3EC8-CCF6-03E63C5B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86" t="296" r="52234" b="-296"/>
          <a:stretch>
            <a:fillRect/>
          </a:stretch>
        </p:blipFill>
        <p:spPr>
          <a:xfrm>
            <a:off x="5778648" y="661484"/>
            <a:ext cx="4919006" cy="55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1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Rectangle 2079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D57632-A173-7217-CCDB-4323BE93E273}"/>
              </a:ext>
            </a:extLst>
          </p:cNvPr>
          <p:cNvSpPr txBox="1"/>
          <p:nvPr/>
        </p:nvSpPr>
        <p:spPr>
          <a:xfrm>
            <a:off x="6447896" y="753365"/>
            <a:ext cx="4534047" cy="1584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spc="-50" dirty="0">
                <a:latin typeface="+mj-lt"/>
                <a:ea typeface="+mj-ea"/>
                <a:cs typeface="+mj-cs"/>
              </a:rPr>
              <a:t>Drawbacks to working at R.W. Beckett</a:t>
            </a:r>
          </a:p>
        </p:txBody>
      </p:sp>
      <p:pic>
        <p:nvPicPr>
          <p:cNvPr id="2068" name="Picture 20" descr="9.6. Python Loops and Lists — Mobile CSP">
            <a:extLst>
              <a:ext uri="{FF2B5EF4-FFF2-40B4-BE49-F238E27FC236}">
                <a16:creationId xmlns:a16="http://schemas.microsoft.com/office/drawing/2014/main" id="{394070AA-CA2B-DD14-3973-94B01DBBD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4" r="21106"/>
          <a:stretch>
            <a:fillRect/>
          </a:stretch>
        </p:blipFill>
        <p:spPr bwMode="auto">
          <a:xfrm>
            <a:off x="433976" y="753365"/>
            <a:ext cx="5128624" cy="535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B280-7D84-E362-B1D8-62EA8B945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583" y="2652677"/>
            <a:ext cx="4572002" cy="38805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>
              <a:buFontTx/>
              <a:buChar char="-"/>
            </a:pPr>
            <a:r>
              <a:rPr lang="en-US" dirty="0"/>
              <a:t>A large part of testing was repetitive and tiresome</a:t>
            </a:r>
          </a:p>
          <a:p>
            <a:pPr marL="285750">
              <a:buFontTx/>
              <a:buChar char="-"/>
            </a:pPr>
            <a:r>
              <a:rPr lang="en-US" dirty="0"/>
              <a:t>There was quite a bit of downtime between tasks (room for self learning)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1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The Ohio State University College of Engineering Launches First Coding Boot  Camp in Partnership with 2U, Inc.">
            <a:extLst>
              <a:ext uri="{FF2B5EF4-FFF2-40B4-BE49-F238E27FC236}">
                <a16:creationId xmlns:a16="http://schemas.microsoft.com/office/drawing/2014/main" id="{90373606-D961-6F2A-F5C0-3141D7162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5" b="24044"/>
          <a:stretch>
            <a:fillRect/>
          </a:stretch>
        </p:blipFill>
        <p:spPr bwMode="auto">
          <a:xfrm>
            <a:off x="1504759" y="4698396"/>
            <a:ext cx="3933825" cy="109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30C8C-6314-9424-0FCE-F0F54712F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1392" y="802780"/>
            <a:ext cx="4480560" cy="731520"/>
          </a:xfrm>
        </p:spPr>
        <p:txBody>
          <a:bodyPr>
            <a:normAutofit/>
          </a:bodyPr>
          <a:lstStyle/>
          <a:p>
            <a:r>
              <a:rPr lang="en-US" sz="2400" b="1" dirty="0"/>
              <a:t>Past 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C5BDF-1DA5-2FA5-7CFC-0469C9C50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1392" y="1596675"/>
            <a:ext cx="4480560" cy="3664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Only had one year of schooling complete so I did not get as strong a skill set as other</a:t>
            </a:r>
          </a:p>
          <a:p>
            <a:pPr>
              <a:lnSpc>
                <a:spcPct val="150000"/>
              </a:lnSpc>
            </a:pPr>
            <a:r>
              <a:rPr lang="en-US" dirty="0"/>
              <a:t>Course at OSU were more than enough to set a foundation and let me grow throughout my internship.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0A690-199F-CFB1-2149-01829A8BC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802780"/>
            <a:ext cx="4480560" cy="731520"/>
          </a:xfrm>
        </p:spPr>
        <p:txBody>
          <a:bodyPr>
            <a:normAutofit/>
          </a:bodyPr>
          <a:lstStyle/>
          <a:p>
            <a:r>
              <a:rPr lang="en-US" sz="2400" b="1" dirty="0"/>
              <a:t>Current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257F8-88D0-AEFF-7244-CBE2BA6A0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596675"/>
            <a:ext cx="4480560" cy="3664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Assignments are a good level of difficulty</a:t>
            </a:r>
          </a:p>
          <a:p>
            <a:pPr>
              <a:lnSpc>
                <a:spcPct val="150000"/>
              </a:lnSpc>
            </a:pPr>
            <a:r>
              <a:rPr lang="en-US" dirty="0"/>
              <a:t>Leave vast room for growth without being unachievable at my level</a:t>
            </a:r>
          </a:p>
        </p:txBody>
      </p:sp>
      <p:pic>
        <p:nvPicPr>
          <p:cNvPr id="4106" name="Picture 10" descr="Products | Beckett Corporation">
            <a:extLst>
              <a:ext uri="{FF2B5EF4-FFF2-40B4-BE49-F238E27FC236}">
                <a16:creationId xmlns:a16="http://schemas.microsoft.com/office/drawing/2014/main" id="{7F3995FC-923F-6C9B-6544-37313C532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299" y="4840913"/>
            <a:ext cx="2735961" cy="81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5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8460-3F24-C3AD-B1A6-BD15E33F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I’m Taking with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914C-C39A-1755-377D-F4EC8B812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School</a:t>
            </a:r>
          </a:p>
          <a:p>
            <a:pPr lvl="1">
              <a:lnSpc>
                <a:spcPct val="125000"/>
              </a:lnSpc>
              <a:buFontTx/>
              <a:buChar char="-"/>
            </a:pPr>
            <a:r>
              <a:rPr lang="en-US" sz="2000" dirty="0"/>
              <a:t>What work I need to do to reach my goals</a:t>
            </a:r>
          </a:p>
          <a:p>
            <a:pPr lvl="1">
              <a:lnSpc>
                <a:spcPct val="125000"/>
              </a:lnSpc>
              <a:buFontTx/>
              <a:buChar char="-"/>
            </a:pPr>
            <a:r>
              <a:rPr lang="en-US" sz="2000" dirty="0"/>
              <a:t>How to work on personal projects using the skills I’ve obtained</a:t>
            </a:r>
          </a:p>
          <a:p>
            <a:pPr lvl="1">
              <a:lnSpc>
                <a:spcPct val="125000"/>
              </a:lnSpc>
              <a:buFontTx/>
              <a:buChar char="-"/>
            </a:pPr>
            <a:r>
              <a:rPr lang="en-US" sz="2000" dirty="0"/>
              <a:t>A stronger foundation on the inner workings of various codebases</a:t>
            </a:r>
            <a:endParaRPr lang="en-US" dirty="0"/>
          </a:p>
          <a:p>
            <a:r>
              <a:rPr lang="en-US" sz="2800" dirty="0"/>
              <a:t>To my Career</a:t>
            </a:r>
          </a:p>
          <a:p>
            <a:pPr lvl="1">
              <a:lnSpc>
                <a:spcPct val="125000"/>
              </a:lnSpc>
              <a:buFontTx/>
              <a:buChar char="-"/>
            </a:pPr>
            <a:r>
              <a:rPr lang="en-US" sz="2000" dirty="0"/>
              <a:t>What to look for in my future career, both professionally and socially</a:t>
            </a:r>
          </a:p>
          <a:p>
            <a:pPr lvl="1">
              <a:lnSpc>
                <a:spcPct val="125000"/>
              </a:lnSpc>
              <a:buFontTx/>
              <a:buChar char="-"/>
            </a:pPr>
            <a:r>
              <a:rPr lang="en-US" sz="2000" dirty="0"/>
              <a:t>A plan for my future career in computer engineering by committing fully to the major</a:t>
            </a:r>
          </a:p>
          <a:p>
            <a:pPr lvl="1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440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Rectangle 3105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CAD7D66-E34C-79C2-7305-78A78C93953A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100"/>
              <a:t>Advice For Upcoming </a:t>
            </a:r>
          </a:p>
          <a:p>
            <a:pPr>
              <a:spcAft>
                <a:spcPts val="600"/>
              </a:spcAft>
            </a:pPr>
            <a:r>
              <a:rPr lang="en-US" sz="4100"/>
              <a:t>Co-Ops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A50F27-7364-ADCE-308F-6142C1C30AA7}"/>
              </a:ext>
            </a:extLst>
          </p:cNvPr>
          <p:cNvSpPr txBox="1">
            <a:spLocks/>
          </p:cNvSpPr>
          <p:nvPr/>
        </p:nvSpPr>
        <p:spPr>
          <a:xfrm>
            <a:off x="1261872" y="1933575"/>
            <a:ext cx="5852160" cy="424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Don’t Worry, everyone wants to help</a:t>
            </a:r>
          </a:p>
          <a:p>
            <a:pPr marL="0">
              <a:buNone/>
            </a:pPr>
            <a:endParaRPr lang="en-US"/>
          </a:p>
          <a:p>
            <a:r>
              <a:rPr lang="en-US" dirty="0"/>
              <a:t>No one is going to give you work that you can’t handle, even if you must learn more to complete it</a:t>
            </a:r>
          </a:p>
          <a:p>
            <a:endParaRPr lang="en-US" dirty="0"/>
          </a:p>
          <a:p>
            <a:r>
              <a:rPr lang="en-US" dirty="0"/>
              <a:t>Don’t fear asking for help when you need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3103" name="Graphic 3102" descr="Education">
            <a:extLst>
              <a:ext uri="{FF2B5EF4-FFF2-40B4-BE49-F238E27FC236}">
                <a16:creationId xmlns:a16="http://schemas.microsoft.com/office/drawing/2014/main" id="{DEC94ADA-B305-6C4E-BEBE-DF9917106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8664" y="2101200"/>
            <a:ext cx="3304622" cy="330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722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2802</TotalTime>
  <Words>398</Words>
  <Application>Microsoft Office PowerPoint</Application>
  <PresentationFormat>Widescreen</PresentationFormat>
  <Paragraphs>58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Century Schoolbook</vt:lpstr>
      <vt:lpstr>Wingdings 2</vt:lpstr>
      <vt:lpstr>View</vt:lpstr>
      <vt:lpstr>Co-Op Presentation</vt:lpstr>
      <vt:lpstr>Computer Engineering</vt:lpstr>
      <vt:lpstr>Testing</vt:lpstr>
      <vt:lpstr>Advanced Programming</vt:lpstr>
      <vt:lpstr>Benefits to working at R.W. Beckett</vt:lpstr>
      <vt:lpstr>PowerPoint Presentation</vt:lpstr>
      <vt:lpstr>PowerPoint Presentation</vt:lpstr>
      <vt:lpstr>Knowledge I’m Taking with Me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Swartz, Luke</dc:creator>
  <cp:lastModifiedBy>Swartz, Luke</cp:lastModifiedBy>
  <cp:revision>2</cp:revision>
  <dcterms:created xsi:type="dcterms:W3CDTF">2025-07-29T13:26:01Z</dcterms:created>
  <dcterms:modified xsi:type="dcterms:W3CDTF">2025-07-31T12:53:30Z</dcterms:modified>
</cp:coreProperties>
</file>