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F94B6-4D6D-BC49-9B1B-2DCD25ED700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EEC9F-A1A6-2B42-A8A4-9CCCFF1F9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5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EC9F-A1A6-2B42-A8A4-9CCCFF1F97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4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8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4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8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2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8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3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5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5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85211-36CF-6844-8413-EF479547C2A8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7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0" y="1803728"/>
            <a:ext cx="534702" cy="5086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009" y="242231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170" y="3036771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art 10"/>
          <p:cNvSpPr/>
          <p:nvPr/>
        </p:nvSpPr>
        <p:spPr>
          <a:xfrm>
            <a:off x="25170" y="366487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0" y="4238366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4770" y="1821253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555" y="4156440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87551" y="3587124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4770" y="2415259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art 17"/>
          <p:cNvSpPr/>
          <p:nvPr/>
        </p:nvSpPr>
        <p:spPr>
          <a:xfrm>
            <a:off x="1228516" y="186592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art 18"/>
          <p:cNvSpPr/>
          <p:nvPr/>
        </p:nvSpPr>
        <p:spPr>
          <a:xfrm>
            <a:off x="1228516" y="422471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art 19"/>
          <p:cNvSpPr/>
          <p:nvPr/>
        </p:nvSpPr>
        <p:spPr>
          <a:xfrm>
            <a:off x="1264582" y="5347566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0342" y="303677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770" y="363005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16531" y="2435515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009" y="13394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24710" y="1268848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1998" y="534756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05" y="1281441"/>
            <a:ext cx="534702" cy="50863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7009" y="4764519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89534"/>
            <a:ext cx="534702" cy="508632"/>
          </a:xfrm>
          <a:prstGeom prst="rect">
            <a:avLst/>
          </a:prstGeom>
        </p:spPr>
      </p:pic>
      <p:sp>
        <p:nvSpPr>
          <p:cNvPr id="33" name="Isosceles Triangle 32"/>
          <p:cNvSpPr/>
          <p:nvPr/>
        </p:nvSpPr>
        <p:spPr>
          <a:xfrm>
            <a:off x="1209962" y="4793645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1132931" y="307819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52738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6258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28316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46242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65288" y="-42333"/>
            <a:ext cx="176592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STEP 0 – STORE  TO HDFS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28317" y="100125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1 - MAP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63803" y="100125"/>
            <a:ext cx="1939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 – SHUFFLE</a:t>
            </a:r>
          </a:p>
          <a:p>
            <a:pPr algn="ctr"/>
            <a:r>
              <a:rPr lang="en-US" sz="2400" b="1" dirty="0"/>
              <a:t>and SORT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62420" y="91063"/>
            <a:ext cx="173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3 - REDUCE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52739" y="958275"/>
            <a:ext cx="217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Assume 4 data partitions.</a:t>
            </a: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00" y="4726990"/>
            <a:ext cx="534702" cy="508632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2117801" y="155039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94871" y="288998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108526" y="4253985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108526" y="5633024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402285" y="1179947"/>
            <a:ext cx="1148811" cy="140834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402287" y="2636083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415425" y="4148855"/>
            <a:ext cx="978463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449731" y="5581535"/>
            <a:ext cx="944157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>
            <a:spLocks noChangeAspect="1"/>
          </p:cNvSpPr>
          <p:nvPr/>
        </p:nvSpPr>
        <p:spPr>
          <a:xfrm>
            <a:off x="7740173" y="1649613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44" y="2066470"/>
            <a:ext cx="267351" cy="254316"/>
          </a:xfrm>
          <a:prstGeom prst="rect">
            <a:avLst/>
          </a:prstGeom>
        </p:spPr>
      </p:pic>
      <p:sp>
        <p:nvSpPr>
          <p:cNvPr id="127" name="Oval 126"/>
          <p:cNvSpPr>
            <a:spLocks noChangeAspect="1"/>
          </p:cNvSpPr>
          <p:nvPr/>
        </p:nvSpPr>
        <p:spPr>
          <a:xfrm>
            <a:off x="7740173" y="2481278"/>
            <a:ext cx="252626" cy="24555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eart 127"/>
          <p:cNvSpPr>
            <a:spLocks noChangeAspect="1"/>
          </p:cNvSpPr>
          <p:nvPr/>
        </p:nvSpPr>
        <p:spPr>
          <a:xfrm>
            <a:off x="7729144" y="2917574"/>
            <a:ext cx="252626" cy="2319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/>
          <p:cNvSpPr>
            <a:spLocks noChangeAspect="1"/>
          </p:cNvSpPr>
          <p:nvPr/>
        </p:nvSpPr>
        <p:spPr>
          <a:xfrm>
            <a:off x="7740173" y="3322030"/>
            <a:ext cx="279936" cy="20459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7381166" y="152185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__  )</a:t>
            </a:r>
          </a:p>
        </p:txBody>
      </p:sp>
      <p:sp>
        <p:nvSpPr>
          <p:cNvPr id="53" name="Heart 52"/>
          <p:cNvSpPr/>
          <p:nvPr/>
        </p:nvSpPr>
        <p:spPr>
          <a:xfrm>
            <a:off x="3450658" y="626735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8074" y="626735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233085" y="5684304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076" y="6209319"/>
            <a:ext cx="534702" cy="508632"/>
          </a:xfrm>
          <a:prstGeom prst="rect">
            <a:avLst/>
          </a:prstGeom>
        </p:spPr>
      </p:pic>
      <p:sp>
        <p:nvSpPr>
          <p:cNvPr id="57" name="Isosceles Triangle 56"/>
          <p:cNvSpPr/>
          <p:nvPr/>
        </p:nvSpPr>
        <p:spPr>
          <a:xfrm>
            <a:off x="3396038" y="571343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447" y="5672160"/>
            <a:ext cx="534702" cy="508632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6114972" y="1166748"/>
            <a:ext cx="991602" cy="17061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114973" y="3150762"/>
            <a:ext cx="991602" cy="171545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28112" y="5170382"/>
            <a:ext cx="978463" cy="1615232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317277" y="195359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__  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17277" y="234733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__  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17277" y="2805938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__  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17277" y="3203213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__  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49B0EC1-BDC9-4612-80FB-A11765817AF1}"/>
              </a:ext>
            </a:extLst>
          </p:cNvPr>
          <p:cNvSpPr/>
          <p:nvPr/>
        </p:nvSpPr>
        <p:spPr>
          <a:xfrm>
            <a:off x="2227394" y="1615870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ACDD555-3260-450B-B6BB-6B73553A6E91}"/>
              </a:ext>
            </a:extLst>
          </p:cNvPr>
          <p:cNvSpPr/>
          <p:nvPr/>
        </p:nvSpPr>
        <p:spPr>
          <a:xfrm>
            <a:off x="2770465" y="160460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FF92B99B-8146-425C-964C-887F933AE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329" y="1549412"/>
            <a:ext cx="534702" cy="50863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B732ED38-7559-4AD9-9706-F02502E00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149" y="2116270"/>
            <a:ext cx="534702" cy="508632"/>
          </a:xfrm>
          <a:prstGeom prst="rect">
            <a:avLst/>
          </a:prstGeom>
        </p:spPr>
      </p:pic>
      <p:sp>
        <p:nvSpPr>
          <p:cNvPr id="81" name="Heart 80">
            <a:extLst>
              <a:ext uri="{FF2B5EF4-FFF2-40B4-BE49-F238E27FC236}">
                <a16:creationId xmlns:a16="http://schemas.microsoft.com/office/drawing/2014/main" id="{91C41CB1-DAF1-402F-8274-2AA33F09494A}"/>
              </a:ext>
            </a:extLst>
          </p:cNvPr>
          <p:cNvSpPr/>
          <p:nvPr/>
        </p:nvSpPr>
        <p:spPr>
          <a:xfrm>
            <a:off x="2703312" y="2178760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F4A4BAD-0A1B-4FAC-A0E9-363D62A24CDE}"/>
              </a:ext>
            </a:extLst>
          </p:cNvPr>
          <p:cNvSpPr/>
          <p:nvPr/>
        </p:nvSpPr>
        <p:spPr>
          <a:xfrm>
            <a:off x="3370110" y="2097180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9985BE2-EC16-4C0A-926D-4F54B47B8035}"/>
              </a:ext>
            </a:extLst>
          </p:cNvPr>
          <p:cNvSpPr/>
          <p:nvPr/>
        </p:nvSpPr>
        <p:spPr>
          <a:xfrm>
            <a:off x="2181338" y="2955643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87DB2B7-647F-46A8-AB61-411C42370879}"/>
              </a:ext>
            </a:extLst>
          </p:cNvPr>
          <p:cNvSpPr/>
          <p:nvPr/>
        </p:nvSpPr>
        <p:spPr>
          <a:xfrm>
            <a:off x="2785367" y="2917574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A983824-E3BA-4162-BDB8-267BB66B894E}"/>
              </a:ext>
            </a:extLst>
          </p:cNvPr>
          <p:cNvSpPr/>
          <p:nvPr/>
        </p:nvSpPr>
        <p:spPr>
          <a:xfrm>
            <a:off x="3472033" y="293291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FFB7ED3-DBC1-4465-AE36-73495672D7BF}"/>
              </a:ext>
            </a:extLst>
          </p:cNvPr>
          <p:cNvSpPr/>
          <p:nvPr/>
        </p:nvSpPr>
        <p:spPr>
          <a:xfrm>
            <a:off x="2200898" y="3456918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C3EDC38-E1B9-40B6-9B09-6AA763481F0D}"/>
              </a:ext>
            </a:extLst>
          </p:cNvPr>
          <p:cNvSpPr/>
          <p:nvPr/>
        </p:nvSpPr>
        <p:spPr>
          <a:xfrm>
            <a:off x="2780576" y="346627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D8DBBF73-8683-40F2-B089-53D29D8C378E}"/>
              </a:ext>
            </a:extLst>
          </p:cNvPr>
          <p:cNvSpPr/>
          <p:nvPr/>
        </p:nvSpPr>
        <p:spPr>
          <a:xfrm>
            <a:off x="3353641" y="3462306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018D1350-DDC5-4AEF-AB04-5CF1B6E99CF8}"/>
              </a:ext>
            </a:extLst>
          </p:cNvPr>
          <p:cNvSpPr/>
          <p:nvPr/>
        </p:nvSpPr>
        <p:spPr>
          <a:xfrm>
            <a:off x="2219830" y="428858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Heart 89">
            <a:extLst>
              <a:ext uri="{FF2B5EF4-FFF2-40B4-BE49-F238E27FC236}">
                <a16:creationId xmlns:a16="http://schemas.microsoft.com/office/drawing/2014/main" id="{86CD9A5D-81A8-40FB-BAD4-71F500C02588}"/>
              </a:ext>
            </a:extLst>
          </p:cNvPr>
          <p:cNvSpPr/>
          <p:nvPr/>
        </p:nvSpPr>
        <p:spPr>
          <a:xfrm>
            <a:off x="2870990" y="4329845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Heart 90">
            <a:extLst>
              <a:ext uri="{FF2B5EF4-FFF2-40B4-BE49-F238E27FC236}">
                <a16:creationId xmlns:a16="http://schemas.microsoft.com/office/drawing/2014/main" id="{6A7F35B1-2BB2-4A5E-A2A5-92300C3D4998}"/>
              </a:ext>
            </a:extLst>
          </p:cNvPr>
          <p:cNvSpPr/>
          <p:nvPr/>
        </p:nvSpPr>
        <p:spPr>
          <a:xfrm>
            <a:off x="3412444" y="4329845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C15F1A6-917C-4AA8-A7A5-90052CD8A020}"/>
              </a:ext>
            </a:extLst>
          </p:cNvPr>
          <p:cNvSpPr/>
          <p:nvPr/>
        </p:nvSpPr>
        <p:spPr>
          <a:xfrm>
            <a:off x="2139491" y="4856459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213BC7-6B76-49A5-9521-D00F27558FB9}"/>
              </a:ext>
            </a:extLst>
          </p:cNvPr>
          <p:cNvSpPr/>
          <p:nvPr/>
        </p:nvSpPr>
        <p:spPr>
          <a:xfrm>
            <a:off x="2857804" y="4784686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0CC7204-1BEC-4785-9F24-7B0E5941EBB5}"/>
              </a:ext>
            </a:extLst>
          </p:cNvPr>
          <p:cNvSpPr/>
          <p:nvPr/>
        </p:nvSpPr>
        <p:spPr>
          <a:xfrm>
            <a:off x="3454381" y="4884754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62333D0-4745-4AC0-9C33-BAC8C4D431CB}"/>
              </a:ext>
            </a:extLst>
          </p:cNvPr>
          <p:cNvSpPr txBox="1"/>
          <p:nvPr/>
        </p:nvSpPr>
        <p:spPr>
          <a:xfrm>
            <a:off x="4266220" y="1173258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, 2  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3B5897A-131B-4685-BAC2-972A03F2C9AC}"/>
              </a:ext>
            </a:extLst>
          </p:cNvPr>
          <p:cNvSpPr txBox="1"/>
          <p:nvPr/>
        </p:nvSpPr>
        <p:spPr>
          <a:xfrm>
            <a:off x="4258215" y="1529474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,1   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8C61BBA-8352-46C4-A880-FFCD78685471}"/>
              </a:ext>
            </a:extLst>
          </p:cNvPr>
          <p:cNvSpPr txBox="1"/>
          <p:nvPr/>
        </p:nvSpPr>
        <p:spPr>
          <a:xfrm>
            <a:off x="4419869" y="1841170"/>
            <a:ext cx="951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, 2  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A7717CC-C36A-42EB-97A1-9FEE35502E55}"/>
              </a:ext>
            </a:extLst>
          </p:cNvPr>
          <p:cNvSpPr txBox="1"/>
          <p:nvPr/>
        </p:nvSpPr>
        <p:spPr>
          <a:xfrm>
            <a:off x="4243486" y="2148046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,  1 )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62121DC-D05F-428F-9DAF-051EC78C9ABE}"/>
              </a:ext>
            </a:extLst>
          </p:cNvPr>
          <p:cNvSpPr txBox="1"/>
          <p:nvPr/>
        </p:nvSpPr>
        <p:spPr>
          <a:xfrm>
            <a:off x="4258215" y="2618444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,  3 )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421C3D0-4DCB-4C41-814A-FAFC2C5285DA}"/>
              </a:ext>
            </a:extLst>
          </p:cNvPr>
          <p:cNvSpPr txBox="1"/>
          <p:nvPr/>
        </p:nvSpPr>
        <p:spPr>
          <a:xfrm>
            <a:off x="4275368" y="2922433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, 2  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8453CAE-5352-44F0-8159-30E033974AF1}"/>
              </a:ext>
            </a:extLst>
          </p:cNvPr>
          <p:cNvSpPr txBox="1"/>
          <p:nvPr/>
        </p:nvSpPr>
        <p:spPr>
          <a:xfrm>
            <a:off x="4266227" y="3225340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, 1  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D25565D-906F-47ED-8E36-073FF0FBF4E8}"/>
              </a:ext>
            </a:extLst>
          </p:cNvPr>
          <p:cNvSpPr txBox="1"/>
          <p:nvPr/>
        </p:nvSpPr>
        <p:spPr>
          <a:xfrm>
            <a:off x="4275368" y="4031505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, 1  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6DEBBCA-A004-4223-ADFB-C06A082C1C0D}"/>
              </a:ext>
            </a:extLst>
          </p:cNvPr>
          <p:cNvSpPr txBox="1"/>
          <p:nvPr/>
        </p:nvSpPr>
        <p:spPr>
          <a:xfrm>
            <a:off x="4285352" y="4270731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, 2  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0299738-2CFC-4FE4-9B0D-29942AE70E84}"/>
              </a:ext>
            </a:extLst>
          </p:cNvPr>
          <p:cNvSpPr txBox="1"/>
          <p:nvPr/>
        </p:nvSpPr>
        <p:spPr>
          <a:xfrm>
            <a:off x="4275368" y="4545806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,  2 )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4447471-14F8-4347-B89A-FA751F47867E}"/>
              </a:ext>
            </a:extLst>
          </p:cNvPr>
          <p:cNvSpPr txBox="1"/>
          <p:nvPr/>
        </p:nvSpPr>
        <p:spPr>
          <a:xfrm>
            <a:off x="4258215" y="4856459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, 1  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F83CFB9-22ED-4A40-9959-A5BED7C54139}"/>
              </a:ext>
            </a:extLst>
          </p:cNvPr>
          <p:cNvSpPr txBox="1"/>
          <p:nvPr/>
        </p:nvSpPr>
        <p:spPr>
          <a:xfrm>
            <a:off x="4291775" y="5524193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,  2 )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65CF962-8EC9-49EA-849C-3E206339856B}"/>
              </a:ext>
            </a:extLst>
          </p:cNvPr>
          <p:cNvSpPr txBox="1"/>
          <p:nvPr/>
        </p:nvSpPr>
        <p:spPr>
          <a:xfrm>
            <a:off x="4312663" y="5834846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,  2 )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40F7FB7-2166-47F8-9316-B1C898FB44EA}"/>
              </a:ext>
            </a:extLst>
          </p:cNvPr>
          <p:cNvSpPr txBox="1"/>
          <p:nvPr/>
        </p:nvSpPr>
        <p:spPr>
          <a:xfrm>
            <a:off x="4345327" y="6123020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, 1  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DC94A10-93FD-4B66-83F2-99DADBC685E2}"/>
              </a:ext>
            </a:extLst>
          </p:cNvPr>
          <p:cNvSpPr txBox="1"/>
          <p:nvPr/>
        </p:nvSpPr>
        <p:spPr>
          <a:xfrm>
            <a:off x="4382575" y="6462153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,  1 )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94486E6-3973-4105-B98B-D8C069665367}"/>
              </a:ext>
            </a:extLst>
          </p:cNvPr>
          <p:cNvSpPr/>
          <p:nvPr/>
        </p:nvSpPr>
        <p:spPr>
          <a:xfrm>
            <a:off x="4601444" y="1268848"/>
            <a:ext cx="229336" cy="244581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5E7B7A0-FC6A-4AC4-A90B-6E936B49C52E}"/>
              </a:ext>
            </a:extLst>
          </p:cNvPr>
          <p:cNvSpPr/>
          <p:nvPr/>
        </p:nvSpPr>
        <p:spPr>
          <a:xfrm>
            <a:off x="4638217" y="2726074"/>
            <a:ext cx="229336" cy="244581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0438095-913D-4367-A51F-6D20D9F17AAD}"/>
              </a:ext>
            </a:extLst>
          </p:cNvPr>
          <p:cNvSpPr/>
          <p:nvPr/>
        </p:nvSpPr>
        <p:spPr>
          <a:xfrm>
            <a:off x="4665025" y="4128678"/>
            <a:ext cx="229336" cy="244581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15E17C-5CAB-4615-B10A-8F310D337BBA}"/>
              </a:ext>
            </a:extLst>
          </p:cNvPr>
          <p:cNvSpPr/>
          <p:nvPr/>
        </p:nvSpPr>
        <p:spPr>
          <a:xfrm>
            <a:off x="4593005" y="5629548"/>
            <a:ext cx="229336" cy="244581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C561BE1-AA2E-4AED-B856-8C1BCA69BFEE}"/>
              </a:ext>
            </a:extLst>
          </p:cNvPr>
          <p:cNvSpPr/>
          <p:nvPr/>
        </p:nvSpPr>
        <p:spPr>
          <a:xfrm>
            <a:off x="4648291" y="1646166"/>
            <a:ext cx="198521" cy="25601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829B1F1-1464-4092-97FF-2BE22F6E9688}"/>
              </a:ext>
            </a:extLst>
          </p:cNvPr>
          <p:cNvSpPr/>
          <p:nvPr/>
        </p:nvSpPr>
        <p:spPr>
          <a:xfrm>
            <a:off x="4667154" y="3050350"/>
            <a:ext cx="198521" cy="25601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458F436-0B72-47C8-A877-FCFB6BD5127E}"/>
              </a:ext>
            </a:extLst>
          </p:cNvPr>
          <p:cNvSpPr/>
          <p:nvPr/>
        </p:nvSpPr>
        <p:spPr>
          <a:xfrm>
            <a:off x="4686535" y="4409330"/>
            <a:ext cx="198521" cy="25601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6B95951E-B6AE-4AD6-87A9-3BAA8DA2A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842" y="1960496"/>
            <a:ext cx="305833" cy="290922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7A905734-6C25-4AC5-BA8A-CFA076194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535" y="5923732"/>
            <a:ext cx="288271" cy="274216"/>
          </a:xfrm>
          <a:prstGeom prst="rect">
            <a:avLst/>
          </a:prstGeom>
        </p:spPr>
      </p:pic>
      <p:sp>
        <p:nvSpPr>
          <p:cNvPr id="122" name="Heart 121">
            <a:extLst>
              <a:ext uri="{FF2B5EF4-FFF2-40B4-BE49-F238E27FC236}">
                <a16:creationId xmlns:a16="http://schemas.microsoft.com/office/drawing/2014/main" id="{2DE50FF0-25DD-4CA5-93F4-BB1B08C5827B}"/>
              </a:ext>
            </a:extLst>
          </p:cNvPr>
          <p:cNvSpPr/>
          <p:nvPr/>
        </p:nvSpPr>
        <p:spPr>
          <a:xfrm>
            <a:off x="4604348" y="2270692"/>
            <a:ext cx="316317" cy="2319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Heart 122">
            <a:extLst>
              <a:ext uri="{FF2B5EF4-FFF2-40B4-BE49-F238E27FC236}">
                <a16:creationId xmlns:a16="http://schemas.microsoft.com/office/drawing/2014/main" id="{72278B21-EDFE-488B-B679-B80D0549536B}"/>
              </a:ext>
            </a:extLst>
          </p:cNvPr>
          <p:cNvSpPr/>
          <p:nvPr/>
        </p:nvSpPr>
        <p:spPr>
          <a:xfrm>
            <a:off x="4683281" y="4757537"/>
            <a:ext cx="211080" cy="206266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Heart 123">
            <a:extLst>
              <a:ext uri="{FF2B5EF4-FFF2-40B4-BE49-F238E27FC236}">
                <a16:creationId xmlns:a16="http://schemas.microsoft.com/office/drawing/2014/main" id="{30A69C4A-4E37-4F28-9B36-62D69133E9FD}"/>
              </a:ext>
            </a:extLst>
          </p:cNvPr>
          <p:cNvSpPr/>
          <p:nvPr/>
        </p:nvSpPr>
        <p:spPr>
          <a:xfrm>
            <a:off x="4737096" y="6279856"/>
            <a:ext cx="211080" cy="206266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id="{7CFCD579-A26E-4D90-8F44-0EFD389442BD}"/>
              </a:ext>
            </a:extLst>
          </p:cNvPr>
          <p:cNvSpPr/>
          <p:nvPr/>
        </p:nvSpPr>
        <p:spPr>
          <a:xfrm>
            <a:off x="4635206" y="3313049"/>
            <a:ext cx="266430" cy="2567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Isosceles Triangle 131">
            <a:extLst>
              <a:ext uri="{FF2B5EF4-FFF2-40B4-BE49-F238E27FC236}">
                <a16:creationId xmlns:a16="http://schemas.microsoft.com/office/drawing/2014/main" id="{1F723AE0-A83B-45AA-896F-0F2998DD2D91}"/>
              </a:ext>
            </a:extLst>
          </p:cNvPr>
          <p:cNvSpPr/>
          <p:nvPr/>
        </p:nvSpPr>
        <p:spPr>
          <a:xfrm>
            <a:off x="4610186" y="4974099"/>
            <a:ext cx="266430" cy="2567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Isosceles Triangle 132">
            <a:extLst>
              <a:ext uri="{FF2B5EF4-FFF2-40B4-BE49-F238E27FC236}">
                <a16:creationId xmlns:a16="http://schemas.microsoft.com/office/drawing/2014/main" id="{5E6A0E5A-EBE7-4C75-87B9-7E532710C8B6}"/>
              </a:ext>
            </a:extLst>
          </p:cNvPr>
          <p:cNvSpPr/>
          <p:nvPr/>
        </p:nvSpPr>
        <p:spPr>
          <a:xfrm>
            <a:off x="4734338" y="6520874"/>
            <a:ext cx="266430" cy="2567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103</Words>
  <Application>Microsoft Office PowerPoint</Application>
  <PresentationFormat>On-screen Show (4:3)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kind of questions you can ask to help Eglence Inc. using big data?</dc:title>
  <dc:creator>ilkay Altintas</dc:creator>
  <cp:lastModifiedBy>Luke Bates</cp:lastModifiedBy>
  <cp:revision>21</cp:revision>
  <dcterms:created xsi:type="dcterms:W3CDTF">2016-02-11T22:41:22Z</dcterms:created>
  <dcterms:modified xsi:type="dcterms:W3CDTF">2019-06-27T07:03:28Z</dcterms:modified>
</cp:coreProperties>
</file>