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54" y="249047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183290" y="186658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8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6128523" y="3224010"/>
            <a:ext cx="299980" cy="27480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39300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4  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5  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4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3</a:t>
            </a:r>
            <a:r>
              <a:rPr lang="en-US" sz="2400" dirty="0" smtClean="0"/>
              <a:t>  )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3542636" y="162859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art 62"/>
          <p:cNvSpPr/>
          <p:nvPr/>
        </p:nvSpPr>
        <p:spPr>
          <a:xfrm>
            <a:off x="3517713" y="221147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907110" y="218442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60" y="1570563"/>
            <a:ext cx="534702" cy="508632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2265617" y="16349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62" y="2146649"/>
            <a:ext cx="534702" cy="508632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496817" y="293263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33"/>
          <p:cNvSpPr/>
          <p:nvPr/>
        </p:nvSpPr>
        <p:spPr>
          <a:xfrm>
            <a:off x="3404858" y="3551464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63441" y="29462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840353" y="294293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57351" y="35533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135643" y="351050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art 88"/>
          <p:cNvSpPr/>
          <p:nvPr/>
        </p:nvSpPr>
        <p:spPr>
          <a:xfrm>
            <a:off x="2125780" y="428012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12"/>
          <p:cNvSpPr/>
          <p:nvPr/>
        </p:nvSpPr>
        <p:spPr>
          <a:xfrm>
            <a:off x="2197991" y="4884862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32784" y="428672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06716" y="485308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510580" y="427524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art 93"/>
          <p:cNvSpPr/>
          <p:nvPr/>
        </p:nvSpPr>
        <p:spPr>
          <a:xfrm>
            <a:off x="3465136" y="4915659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69698" y="1281440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48" y="1572267"/>
            <a:ext cx="296703" cy="282237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4460935" y="1927410"/>
            <a:ext cx="229399" cy="21923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8" name="Heart 97"/>
          <p:cNvSpPr/>
          <p:nvPr/>
        </p:nvSpPr>
        <p:spPr>
          <a:xfrm>
            <a:off x="4901855" y="5146957"/>
            <a:ext cx="267732" cy="2233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448496" y="2772369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440496" y="3135190"/>
            <a:ext cx="229399" cy="21923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1" name="Isosceles Triangle 33"/>
          <p:cNvSpPr/>
          <p:nvPr/>
        </p:nvSpPr>
        <p:spPr>
          <a:xfrm>
            <a:off x="4431361" y="3495264"/>
            <a:ext cx="265036" cy="25555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4460935" y="4301557"/>
            <a:ext cx="229399" cy="21923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501217" y="6581647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Isosceles Triangle 33"/>
          <p:cNvSpPr/>
          <p:nvPr/>
        </p:nvSpPr>
        <p:spPr>
          <a:xfrm>
            <a:off x="4431361" y="4861911"/>
            <a:ext cx="265036" cy="25555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5" name="Isosceles Triangle 33"/>
          <p:cNvSpPr/>
          <p:nvPr/>
        </p:nvSpPr>
        <p:spPr>
          <a:xfrm>
            <a:off x="4455315" y="5667214"/>
            <a:ext cx="265036" cy="25555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Heart 105"/>
          <p:cNvSpPr/>
          <p:nvPr/>
        </p:nvSpPr>
        <p:spPr>
          <a:xfrm>
            <a:off x="4431361" y="6026732"/>
            <a:ext cx="267732" cy="2233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48" y="6267351"/>
            <a:ext cx="296703" cy="282237"/>
          </a:xfrm>
          <a:prstGeom prst="rect">
            <a:avLst/>
          </a:prstGeom>
        </p:spPr>
      </p:pic>
      <p:sp>
        <p:nvSpPr>
          <p:cNvPr id="108" name="Heart 107"/>
          <p:cNvSpPr/>
          <p:nvPr/>
        </p:nvSpPr>
        <p:spPr>
          <a:xfrm>
            <a:off x="4443133" y="2210981"/>
            <a:ext cx="267732" cy="2233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911796" y="1287995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04" y="2196275"/>
            <a:ext cx="314419" cy="299089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4733257" y="2772458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050586" y="2785023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720351" y="3147267"/>
            <a:ext cx="229399" cy="21923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4886061" y="4317622"/>
            <a:ext cx="229399" cy="21923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90723" y="4572886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0" name="Heart 119"/>
          <p:cNvSpPr/>
          <p:nvPr/>
        </p:nvSpPr>
        <p:spPr>
          <a:xfrm>
            <a:off x="4534712" y="5157917"/>
            <a:ext cx="267732" cy="2233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85" y="6267351"/>
            <a:ext cx="296703" cy="282237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4875960" y="6573105"/>
            <a:ext cx="188363" cy="227314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6169396" y="1209763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487845" y="1849480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479647" y="1209763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767642" y="1209763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6588352" y="4084393"/>
            <a:ext cx="290696" cy="34284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6199748" y="4490680"/>
            <a:ext cx="290696" cy="34284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Isosceles Triangle 33"/>
          <p:cNvSpPr/>
          <p:nvPr/>
        </p:nvSpPr>
        <p:spPr>
          <a:xfrm>
            <a:off x="6234938" y="5258644"/>
            <a:ext cx="295860" cy="25903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6588352" y="4476123"/>
            <a:ext cx="290696" cy="34284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6565932" y="3647221"/>
            <a:ext cx="290696" cy="34284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6194528" y="4078231"/>
            <a:ext cx="290696" cy="34284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6479647" y="1523136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6161220" y="1543118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780497" y="1543118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6161220" y="1853895"/>
            <a:ext cx="245855" cy="259419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95" y="1572371"/>
            <a:ext cx="296703" cy="28223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77" y="2502526"/>
            <a:ext cx="314419" cy="299089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13" y="2507052"/>
            <a:ext cx="314419" cy="299089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98" y="2184081"/>
            <a:ext cx="314419" cy="299089"/>
          </a:xfrm>
          <a:prstGeom prst="rect">
            <a:avLst/>
          </a:prstGeom>
        </p:spPr>
      </p:pic>
      <p:sp>
        <p:nvSpPr>
          <p:cNvPr id="156" name="Heart 155"/>
          <p:cNvSpPr/>
          <p:nvPr/>
        </p:nvSpPr>
        <p:spPr>
          <a:xfrm>
            <a:off x="6798595" y="3246781"/>
            <a:ext cx="299980" cy="27480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art 156"/>
          <p:cNvSpPr/>
          <p:nvPr/>
        </p:nvSpPr>
        <p:spPr>
          <a:xfrm>
            <a:off x="6465180" y="3235280"/>
            <a:ext cx="299980" cy="27480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Heart 157"/>
          <p:cNvSpPr/>
          <p:nvPr/>
        </p:nvSpPr>
        <p:spPr>
          <a:xfrm>
            <a:off x="6140640" y="3613413"/>
            <a:ext cx="299980" cy="27480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33"/>
          <p:cNvSpPr/>
          <p:nvPr/>
        </p:nvSpPr>
        <p:spPr>
          <a:xfrm>
            <a:off x="6227028" y="5649981"/>
            <a:ext cx="295860" cy="27278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Isosceles Triangle 33"/>
          <p:cNvSpPr/>
          <p:nvPr/>
        </p:nvSpPr>
        <p:spPr>
          <a:xfrm>
            <a:off x="6617230" y="5446055"/>
            <a:ext cx="295860" cy="27278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63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Microsoft Office User</cp:lastModifiedBy>
  <cp:revision>24</cp:revision>
  <dcterms:created xsi:type="dcterms:W3CDTF">2016-02-11T22:41:22Z</dcterms:created>
  <dcterms:modified xsi:type="dcterms:W3CDTF">2019-06-27T03:49:22Z</dcterms:modified>
</cp:coreProperties>
</file>