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" name="Google Shape;5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" name="Google Shape;55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" name="Google Shape;76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" name="Google Shape;83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7" name="Google Shape;27;p9"/>
          <p:cNvSpPr txBox="1"/>
          <p:nvPr/>
        </p:nvSpPr>
        <p:spPr>
          <a:xfrm>
            <a:off x="219075" y="6088030"/>
            <a:ext cx="3384737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Agosto 2024 / versão 1</a:t>
            </a:r>
            <a:endParaRPr sz="2000" b="0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 + Black">
  <p:cSld name="1_Logo + Black">
    <p:bg>
      <p:bgPr>
        <a:solidFill>
          <a:srgbClr val="1A1C1E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 panose="020B0604020202020204"/>
              <a:buNone/>
              <a:defRPr sz="48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33" name="Google Shape;33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1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2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12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rgbClr val="D8D8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 i="0" u="none" strike="noStrike" cap="none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/>
              <a:t>Engenharia de Software</a:t>
            </a:r>
            <a:endParaRPr lang="pt-BR"/>
          </a:p>
        </p:txBody>
      </p:sp>
      <p:sp>
        <p:nvSpPr>
          <p:cNvPr id="58" name="Google Shape;58;p2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 lang="pt-BR"/>
          </a:p>
        </p:txBody>
      </p:sp>
      <p:sp>
        <p:nvSpPr>
          <p:cNvPr id="59" name="Google Shape;59;p2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 lang="pt-BR"/>
          </a:p>
        </p:txBody>
      </p:sp>
      <p:sp>
        <p:nvSpPr>
          <p:cNvPr id="60" name="Google Shape;60;p2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 panose="020B0604020202020204"/>
              <a:buNone/>
            </a:pPr>
            <a:r>
              <a:rPr lang="pt-BR"/>
              <a:t>1. Check-Point 01</a:t>
            </a:r>
            <a:endParaRPr lang="pt-BR"/>
          </a:p>
        </p:txBody>
      </p:sp>
      <p:sp>
        <p:nvSpPr>
          <p:cNvPr id="66" name="Google Shape;66;p3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Desenvolvimento de site completo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3" name="Google Shape;73;p4"/>
          <p:cNvSpPr/>
          <p:nvPr/>
        </p:nvSpPr>
        <p:spPr>
          <a:xfrm>
            <a:off x="982980" y="1373505"/>
            <a:ext cx="1015492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Descrição:</a:t>
            </a:r>
            <a:r>
              <a:rPr lang="pt-BR" sz="2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400" b="0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8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Você terá que desenvolver um site com pelo menos 5 </a:t>
            </a:r>
            <a:r>
              <a:rPr lang="pt-BR" sz="2400">
                <a:solidFill>
                  <a:srgbClr val="595959"/>
                </a:solidFill>
              </a:rPr>
              <a:t>sessões</a:t>
            </a:r>
            <a:r>
              <a:rPr lang="pt-BR" sz="2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(páginas), em diferentes arquivos HTML. Ele terá conteúdo, imagens, hyperlinks, estrutura e SEO. O assunto do projeto é o caso da Vinheira Agnello. </a:t>
            </a:r>
            <a:endParaRPr sz="2400" b="0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8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Desenvolver o README descrevendo a estrutura do projeto.</a:t>
            </a:r>
            <a:endParaRPr sz="2400" b="0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8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Critérios de avaliação: estrutura do site (organização), design e estética, códigos HTML e CSS, conteúdo e qualidade. </a:t>
            </a:r>
            <a:endParaRPr sz="2400" b="1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O Caso da Vinheira Agnello</a:t>
            </a:r>
            <a:endParaRPr lang="pt-BR"/>
          </a:p>
        </p:txBody>
      </p:sp>
      <p:sp>
        <p:nvSpPr>
          <p:cNvPr id="79" name="Google Shape;79;p5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80" name="Google Shape;80;p5"/>
          <p:cNvSpPr/>
          <p:nvPr/>
        </p:nvSpPr>
        <p:spPr>
          <a:xfrm>
            <a:off x="1116965" y="1616075"/>
            <a:ext cx="9587865" cy="494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Estrutura completa em HTML do projeto de acordo com o estudo de caso</a:t>
            </a:r>
            <a:endParaRPr sz="2400" b="0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Uso das tag corretamente: tags containers + tags multimídia + tags de texto + tags semânticas</a:t>
            </a:r>
            <a:endParaRPr sz="2400" b="0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Construção da página principal (index.html) + 4 páginas a escolha do grupo.</a:t>
            </a:r>
            <a:endParaRPr sz="2400" b="0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Formato esperado: página final carregada no servidor, com acesso a partir da web (GitHub Pages) entregue via tarefa do Teams.</a:t>
            </a:r>
            <a:endParaRPr sz="2400" b="0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Check-point em grupo de até 5 pessoas! Entrega até o dia 27/03.</a:t>
            </a:r>
            <a:endParaRPr sz="2400" b="0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Copyright © 2024</a:t>
            </a:r>
            <a:b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/>
              <a:t>Prof. Lucas Silva</a:t>
            </a:r>
            <a:endParaRPr lang="pt-BR"/>
          </a:p>
        </p:txBody>
      </p:sp>
      <p:sp>
        <p:nvSpPr>
          <p:cNvPr id="86" name="Google Shape;86;p6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Presentation</Application>
  <PresentationFormat/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Personalizar design</vt:lpstr>
      <vt:lpstr>PowerPoint 演示文稿</vt:lpstr>
      <vt:lpstr>Engenharia de Software</vt:lpstr>
      <vt:lpstr>1. Check-Point 01</vt:lpstr>
      <vt:lpstr>Desenvolvimento de site completo</vt:lpstr>
      <vt:lpstr>O Caso da Vinheira Agnello</vt:lpstr>
      <vt:lpstr>Copyright © 2024 Prof. Lucas Silva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Fernando Oberleitner Lima</dc:creator>
  <cp:lastModifiedBy>Lucas Silva</cp:lastModifiedBy>
  <cp:revision>1</cp:revision>
  <dcterms:created xsi:type="dcterms:W3CDTF">2024-09-26T18:54:16Z</dcterms:created>
  <dcterms:modified xsi:type="dcterms:W3CDTF">2024-09-26T18:54:16Z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1046-12.2.0.18283</vt:lpwstr>
  </property>
</Properties>
</file>