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Fira Sans Extra Condensed Medium"/>
      <p:regular r:id="rId19"/>
      <p:bold r:id="rId20"/>
      <p:italic r:id="rId21"/>
      <p:boldItalic r:id="rId22"/>
    </p:embeddedFont>
    <p:embeddedFont>
      <p:font typeface="Lora"/>
      <p:regular r:id="rId23"/>
      <p:bold r:id="rId24"/>
      <p:italic r:id="rId25"/>
      <p:boldItalic r:id="rId26"/>
    </p:embeddedFont>
    <p:embeddedFont>
      <p:font typeface="Bitter"/>
      <p:regular r:id="rId27"/>
      <p:bold r:id="rId28"/>
      <p:italic r:id="rId29"/>
      <p:boldItalic r:id="rId30"/>
    </p:embeddedFont>
    <p:embeddedFont>
      <p:font typeface="PT Sans"/>
      <p:regular r:id="rId31"/>
      <p:bold r:id="rId32"/>
      <p:italic r:id="rId33"/>
      <p:boldItalic r:id="rId34"/>
    </p:embeddedFont>
    <p:embeddedFont>
      <p:font typeface="Bitter ExtraBold"/>
      <p:bold r:id="rId35"/>
      <p:bold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Bitter-boldItalic.fntdata"/><Relationship Id="rId33" Type="http://schemas.openxmlformats.org/officeDocument/2006/relationships/font" Target="fonts/PTSans-italic.fntdata"/><Relationship Id="rId32" Type="http://schemas.openxmlformats.org/officeDocument/2006/relationships/font" Target="fonts/PTSans-bold.fntdata"/><Relationship Id="rId35" Type="http://schemas.openxmlformats.org/officeDocument/2006/relationships/font" Target="fonts/BitterExtraBold-bold.fntdata"/><Relationship Id="rId34" Type="http://schemas.openxmlformats.org/officeDocument/2006/relationships/font" Target="fonts/PTSans-boldItalic.fntdata"/><Relationship Id="rId37" Type="http://schemas.openxmlformats.org/officeDocument/2006/relationships/font" Target="fonts/SourceSansPro-regular.fntdata"/><Relationship Id="rId36" Type="http://schemas.openxmlformats.org/officeDocument/2006/relationships/font" Target="fonts/BitterExtraBold-boldItalic.fntdata"/><Relationship Id="rId39" Type="http://schemas.openxmlformats.org/officeDocument/2006/relationships/font" Target="fonts/SourceSansPro-italic.fntdata"/><Relationship Id="rId38" Type="http://schemas.openxmlformats.org/officeDocument/2006/relationships/font" Target="fonts/SourceSansPro-bold.fntdata"/><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Lora-bold.fntdata"/><Relationship Id="rId23" Type="http://schemas.openxmlformats.org/officeDocument/2006/relationships/font" Target="fonts/Lora-regular.fntdata"/><Relationship Id="rId26" Type="http://schemas.openxmlformats.org/officeDocument/2006/relationships/font" Target="fonts/Lora-boldItalic.fntdata"/><Relationship Id="rId25" Type="http://schemas.openxmlformats.org/officeDocument/2006/relationships/font" Target="fonts/Lora-italic.fntdata"/><Relationship Id="rId28" Type="http://schemas.openxmlformats.org/officeDocument/2006/relationships/font" Target="fonts/Bitter-bold.fntdata"/><Relationship Id="rId27" Type="http://schemas.openxmlformats.org/officeDocument/2006/relationships/font" Target="fonts/Bitter-regular.fntdata"/><Relationship Id="rId29" Type="http://schemas.openxmlformats.org/officeDocument/2006/relationships/font" Target="fonts/Bitt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FiraSansExtraCondensed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23743f72a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23743f72a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3743f72a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23743f72a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3743f72a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3743f72a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22e902678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22e902678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2e90267886_0_1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2e90267886_0_1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22e9026788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22e9026788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233028970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233028970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233028970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233028970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2330289702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2330289702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2330289702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2330289702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233028970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233028970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23743f72a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23743f72a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8896" y="2499819"/>
            <a:ext cx="10844360" cy="3224544"/>
            <a:chOff x="-608896" y="2499819"/>
            <a:chExt cx="10844360" cy="3224544"/>
          </a:xfrm>
        </p:grpSpPr>
        <p:grpSp>
          <p:nvGrpSpPr>
            <p:cNvPr id="11" name="Google Shape;11;p2"/>
            <p:cNvGrpSpPr/>
            <p:nvPr/>
          </p:nvGrpSpPr>
          <p:grpSpPr>
            <a:xfrm>
              <a:off x="317602" y="3376886"/>
              <a:ext cx="1165493" cy="852345"/>
              <a:chOff x="225611" y="-167117"/>
              <a:chExt cx="1212539" cy="886751"/>
            </a:xfrm>
          </p:grpSpPr>
          <p:sp>
            <p:nvSpPr>
              <p:cNvPr id="12" name="Google Shape;12;p2"/>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5271" y="4283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40359"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5271" y="50022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04134" y="32179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04134" y="39339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04134"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265446"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265446"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90534" y="46499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513701"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513701"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768368"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396297"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021384"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021384"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649313"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271560"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896647" y="46471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21735"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521735"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146823"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777593"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408363" y="32207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893375" y="32179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896647" y="32136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777593" y="285993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08896" y="249981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a:off x="-604134" y="-353508"/>
            <a:ext cx="2696680" cy="1077246"/>
            <a:chOff x="-604134" y="-353508"/>
            <a:chExt cx="2696680" cy="1077246"/>
          </a:xfrm>
        </p:grpSpPr>
        <p:sp>
          <p:nvSpPr>
            <p:cNvPr id="71" name="Google Shape;71;p2"/>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7244466" y="-353508"/>
            <a:ext cx="2071593" cy="1435111"/>
            <a:chOff x="7244466" y="-353508"/>
            <a:chExt cx="2071593" cy="1435111"/>
          </a:xfrm>
        </p:grpSpPr>
        <p:sp>
          <p:nvSpPr>
            <p:cNvPr id="76" name="Google Shape;76;p2"/>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2"/>
            <p:cNvGrpSpPr/>
            <p:nvPr/>
          </p:nvGrpSpPr>
          <p:grpSpPr>
            <a:xfrm>
              <a:off x="7244466" y="-353508"/>
              <a:ext cx="2071593" cy="1071563"/>
              <a:chOff x="7244466" y="-353508"/>
              <a:chExt cx="2071593" cy="1071563"/>
            </a:xfrm>
          </p:grpSpPr>
          <p:sp>
            <p:nvSpPr>
              <p:cNvPr id="78" name="Google Shape;78;p2"/>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 name="Google Shape;81;p2"/>
          <p:cNvSpPr txBox="1"/>
          <p:nvPr>
            <p:ph type="ctrTitle"/>
          </p:nvPr>
        </p:nvSpPr>
        <p:spPr>
          <a:xfrm>
            <a:off x="713225" y="1114425"/>
            <a:ext cx="7710300" cy="1139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atin typeface="Bitter ExtraBold"/>
                <a:ea typeface="Bitter ExtraBold"/>
                <a:cs typeface="Bitter ExtraBold"/>
                <a:sym typeface="Bitt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2" name="Google Shape;82;p2"/>
          <p:cNvSpPr txBox="1"/>
          <p:nvPr>
            <p:ph idx="1" type="subTitle"/>
          </p:nvPr>
        </p:nvSpPr>
        <p:spPr>
          <a:xfrm>
            <a:off x="713225" y="2215000"/>
            <a:ext cx="7710300" cy="527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3" name="Shape 343"/>
        <p:cNvGrpSpPr/>
        <p:nvPr/>
      </p:nvGrpSpPr>
      <p:grpSpPr>
        <a:xfrm>
          <a:off x="0" y="0"/>
          <a:ext cx="0" cy="0"/>
          <a:chOff x="0" y="0"/>
          <a:chExt cx="0" cy="0"/>
        </a:xfrm>
      </p:grpSpPr>
      <p:sp>
        <p:nvSpPr>
          <p:cNvPr id="344" name="Google Shape;344;p11"/>
          <p:cNvSpPr txBox="1"/>
          <p:nvPr>
            <p:ph hasCustomPrompt="1" type="title"/>
          </p:nvPr>
        </p:nvSpPr>
        <p:spPr>
          <a:xfrm>
            <a:off x="706650" y="1106125"/>
            <a:ext cx="77307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5" name="Google Shape;345;p11"/>
          <p:cNvSpPr txBox="1"/>
          <p:nvPr>
            <p:ph idx="1" type="subTitle"/>
          </p:nvPr>
        </p:nvSpPr>
        <p:spPr>
          <a:xfrm>
            <a:off x="2022175" y="3184075"/>
            <a:ext cx="5086500" cy="66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46" name="Google Shape;346;p11"/>
          <p:cNvGrpSpPr/>
          <p:nvPr/>
        </p:nvGrpSpPr>
        <p:grpSpPr>
          <a:xfrm flipH="1">
            <a:off x="-1080384" y="-600998"/>
            <a:ext cx="2510686" cy="3952538"/>
            <a:chOff x="6638045" y="-219998"/>
            <a:chExt cx="2510686" cy="3952538"/>
          </a:xfrm>
        </p:grpSpPr>
        <p:sp>
          <p:nvSpPr>
            <p:cNvPr id="347" name="Google Shape;347;p11"/>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1"/>
          <p:cNvGrpSpPr/>
          <p:nvPr/>
        </p:nvGrpSpPr>
        <p:grpSpPr>
          <a:xfrm flipH="1" rot="10800000">
            <a:off x="7358766" y="750831"/>
            <a:ext cx="2510686" cy="5205555"/>
            <a:chOff x="6638045" y="-219998"/>
            <a:chExt cx="2510686" cy="5205555"/>
          </a:xfrm>
        </p:grpSpPr>
        <p:sp>
          <p:nvSpPr>
            <p:cNvPr id="363" name="Google Shape;363;p11"/>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1"/>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1"/>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1"/>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1"/>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1"/>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80" name="Shape 380"/>
        <p:cNvGrpSpPr/>
        <p:nvPr/>
      </p:nvGrpSpPr>
      <p:grpSpPr>
        <a:xfrm>
          <a:off x="0" y="0"/>
          <a:ext cx="0" cy="0"/>
          <a:chOff x="0" y="0"/>
          <a:chExt cx="0" cy="0"/>
        </a:xfrm>
      </p:grpSpPr>
      <p:sp>
        <p:nvSpPr>
          <p:cNvPr id="381" name="Google Shape;38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spTree>
      <p:nvGrpSpPr>
        <p:cNvPr id="382" name="Shape 382"/>
        <p:cNvGrpSpPr/>
        <p:nvPr/>
      </p:nvGrpSpPr>
      <p:grpSpPr>
        <a:xfrm>
          <a:off x="0" y="0"/>
          <a:ext cx="0" cy="0"/>
          <a:chOff x="0" y="0"/>
          <a:chExt cx="0" cy="0"/>
        </a:xfrm>
      </p:grpSpPr>
      <p:sp>
        <p:nvSpPr>
          <p:cNvPr id="383" name="Google Shape;383;p13"/>
          <p:cNvSpPr txBox="1"/>
          <p:nvPr>
            <p:ph hasCustomPrompt="1" type="title"/>
          </p:nvPr>
        </p:nvSpPr>
        <p:spPr>
          <a:xfrm>
            <a:off x="1495407" y="1962875"/>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384" name="Google Shape;384;p13"/>
          <p:cNvSpPr txBox="1"/>
          <p:nvPr>
            <p:ph hasCustomPrompt="1" idx="2" type="title"/>
          </p:nvPr>
        </p:nvSpPr>
        <p:spPr>
          <a:xfrm>
            <a:off x="4166700" y="1962875"/>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385" name="Google Shape;385;p13"/>
          <p:cNvSpPr txBox="1"/>
          <p:nvPr>
            <p:ph idx="3" type="ctrTitle"/>
          </p:nvPr>
        </p:nvSpPr>
        <p:spPr>
          <a:xfrm>
            <a:off x="708113" y="2990850"/>
            <a:ext cx="2366100" cy="88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386" name="Google Shape;386;p13"/>
          <p:cNvSpPr txBox="1"/>
          <p:nvPr>
            <p:ph idx="1" type="subTitle"/>
          </p:nvPr>
        </p:nvSpPr>
        <p:spPr>
          <a:xfrm>
            <a:off x="858113" y="3834000"/>
            <a:ext cx="2066100" cy="7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7" name="Google Shape;387;p13"/>
          <p:cNvSpPr txBox="1"/>
          <p:nvPr>
            <p:ph idx="4" type="ctrTitle"/>
          </p:nvPr>
        </p:nvSpPr>
        <p:spPr>
          <a:xfrm>
            <a:off x="3388950" y="2990850"/>
            <a:ext cx="2366100" cy="88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388" name="Google Shape;388;p13"/>
          <p:cNvSpPr txBox="1"/>
          <p:nvPr>
            <p:ph idx="5" type="subTitle"/>
          </p:nvPr>
        </p:nvSpPr>
        <p:spPr>
          <a:xfrm>
            <a:off x="3538950" y="3834000"/>
            <a:ext cx="2066100" cy="7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9" name="Google Shape;389;p13"/>
          <p:cNvSpPr txBox="1"/>
          <p:nvPr>
            <p:ph hasCustomPrompt="1" idx="6" type="title"/>
          </p:nvPr>
        </p:nvSpPr>
        <p:spPr>
          <a:xfrm>
            <a:off x="6837993" y="1962875"/>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390" name="Google Shape;390;p13"/>
          <p:cNvSpPr txBox="1"/>
          <p:nvPr>
            <p:ph idx="7" type="ctrTitle"/>
          </p:nvPr>
        </p:nvSpPr>
        <p:spPr>
          <a:xfrm>
            <a:off x="6069787" y="2990850"/>
            <a:ext cx="2366100" cy="882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391" name="Google Shape;391;p13"/>
          <p:cNvSpPr txBox="1"/>
          <p:nvPr>
            <p:ph idx="8" type="subTitle"/>
          </p:nvPr>
        </p:nvSpPr>
        <p:spPr>
          <a:xfrm>
            <a:off x="6219787" y="3834000"/>
            <a:ext cx="2066100" cy="7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2" name="Google Shape;392;p13"/>
          <p:cNvSpPr txBox="1"/>
          <p:nvPr>
            <p:ph idx="9"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4_1">
    <p:spTree>
      <p:nvGrpSpPr>
        <p:cNvPr id="393" name="Shape 393"/>
        <p:cNvGrpSpPr/>
        <p:nvPr/>
      </p:nvGrpSpPr>
      <p:grpSpPr>
        <a:xfrm>
          <a:off x="0" y="0"/>
          <a:ext cx="0" cy="0"/>
          <a:chOff x="0" y="0"/>
          <a:chExt cx="0" cy="0"/>
        </a:xfrm>
      </p:grpSpPr>
      <p:grpSp>
        <p:nvGrpSpPr>
          <p:cNvPr id="394" name="Google Shape;394;p14"/>
          <p:cNvGrpSpPr/>
          <p:nvPr/>
        </p:nvGrpSpPr>
        <p:grpSpPr>
          <a:xfrm rot="5400000">
            <a:off x="-1173734" y="-670"/>
            <a:ext cx="2696680" cy="1077246"/>
            <a:chOff x="-604134" y="-353508"/>
            <a:chExt cx="2696680" cy="1077246"/>
          </a:xfrm>
        </p:grpSpPr>
        <p:sp>
          <p:nvSpPr>
            <p:cNvPr id="395" name="Google Shape;395;p14"/>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4"/>
          <p:cNvGrpSpPr/>
          <p:nvPr/>
        </p:nvGrpSpPr>
        <p:grpSpPr>
          <a:xfrm rot="-5400000">
            <a:off x="7634216" y="4066930"/>
            <a:ext cx="2696680" cy="1077246"/>
            <a:chOff x="-604134" y="-353508"/>
            <a:chExt cx="2696680" cy="1077246"/>
          </a:xfrm>
        </p:grpSpPr>
        <p:sp>
          <p:nvSpPr>
            <p:cNvPr id="400" name="Google Shape;400;p14"/>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4"/>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5" name="Google Shape;405;p14"/>
          <p:cNvSpPr txBox="1"/>
          <p:nvPr>
            <p:ph hasCustomPrompt="1" idx="2" type="title"/>
          </p:nvPr>
        </p:nvSpPr>
        <p:spPr>
          <a:xfrm>
            <a:off x="972294" y="1990075"/>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06" name="Google Shape;406;p14"/>
          <p:cNvSpPr txBox="1"/>
          <p:nvPr>
            <p:ph hasCustomPrompt="1" idx="3" type="title"/>
          </p:nvPr>
        </p:nvSpPr>
        <p:spPr>
          <a:xfrm>
            <a:off x="962763" y="3606100"/>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07" name="Google Shape;407;p14"/>
          <p:cNvSpPr txBox="1"/>
          <p:nvPr>
            <p:ph idx="4" type="ctrTitle"/>
          </p:nvPr>
        </p:nvSpPr>
        <p:spPr>
          <a:xfrm>
            <a:off x="2107476" y="1392025"/>
            <a:ext cx="2366100" cy="8820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08" name="Google Shape;408;p14"/>
          <p:cNvSpPr txBox="1"/>
          <p:nvPr>
            <p:ph idx="1" type="subTitle"/>
          </p:nvPr>
        </p:nvSpPr>
        <p:spPr>
          <a:xfrm>
            <a:off x="2107488" y="2235175"/>
            <a:ext cx="2366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9" name="Google Shape;409;p14"/>
          <p:cNvSpPr txBox="1"/>
          <p:nvPr>
            <p:ph idx="5" type="ctrTitle"/>
          </p:nvPr>
        </p:nvSpPr>
        <p:spPr>
          <a:xfrm>
            <a:off x="2107476" y="3019975"/>
            <a:ext cx="2366100" cy="8820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10" name="Google Shape;410;p14"/>
          <p:cNvSpPr txBox="1"/>
          <p:nvPr>
            <p:ph idx="6" type="subTitle"/>
          </p:nvPr>
        </p:nvSpPr>
        <p:spPr>
          <a:xfrm>
            <a:off x="2107488" y="3863125"/>
            <a:ext cx="2366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1" name="Google Shape;411;p14"/>
          <p:cNvSpPr txBox="1"/>
          <p:nvPr>
            <p:ph hasCustomPrompt="1" idx="7" type="title"/>
          </p:nvPr>
        </p:nvSpPr>
        <p:spPr>
          <a:xfrm>
            <a:off x="4687981" y="1990063"/>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12" name="Google Shape;412;p14"/>
          <p:cNvSpPr txBox="1"/>
          <p:nvPr>
            <p:ph idx="8" type="ctrTitle"/>
          </p:nvPr>
        </p:nvSpPr>
        <p:spPr>
          <a:xfrm>
            <a:off x="5828288" y="1392013"/>
            <a:ext cx="2366100" cy="8820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13" name="Google Shape;413;p14"/>
          <p:cNvSpPr txBox="1"/>
          <p:nvPr>
            <p:ph idx="9" type="subTitle"/>
          </p:nvPr>
        </p:nvSpPr>
        <p:spPr>
          <a:xfrm>
            <a:off x="5828287" y="2235175"/>
            <a:ext cx="2366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4" name="Google Shape;414;p14"/>
          <p:cNvSpPr txBox="1"/>
          <p:nvPr>
            <p:ph hasCustomPrompt="1" idx="13" type="title"/>
          </p:nvPr>
        </p:nvSpPr>
        <p:spPr>
          <a:xfrm>
            <a:off x="4687988" y="3606100"/>
            <a:ext cx="8106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30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15" name="Google Shape;415;p14"/>
          <p:cNvSpPr txBox="1"/>
          <p:nvPr>
            <p:ph idx="14" type="ctrTitle"/>
          </p:nvPr>
        </p:nvSpPr>
        <p:spPr>
          <a:xfrm>
            <a:off x="5828288" y="3019975"/>
            <a:ext cx="2366100" cy="8820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16" name="Google Shape;416;p14"/>
          <p:cNvSpPr txBox="1"/>
          <p:nvPr>
            <p:ph idx="15" type="subTitle"/>
          </p:nvPr>
        </p:nvSpPr>
        <p:spPr>
          <a:xfrm>
            <a:off x="5828287" y="3863127"/>
            <a:ext cx="2366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17" name="Shape 417"/>
        <p:cNvGrpSpPr/>
        <p:nvPr/>
      </p:nvGrpSpPr>
      <p:grpSpPr>
        <a:xfrm>
          <a:off x="0" y="0"/>
          <a:ext cx="0" cy="0"/>
          <a:chOff x="0" y="0"/>
          <a:chExt cx="0" cy="0"/>
        </a:xfrm>
      </p:grpSpPr>
      <p:grpSp>
        <p:nvGrpSpPr>
          <p:cNvPr id="418" name="Google Shape;418;p15"/>
          <p:cNvGrpSpPr/>
          <p:nvPr/>
        </p:nvGrpSpPr>
        <p:grpSpPr>
          <a:xfrm flipH="1">
            <a:off x="-718434" y="-219998"/>
            <a:ext cx="2510686" cy="5833484"/>
            <a:chOff x="6638045" y="-219998"/>
            <a:chExt cx="2510686" cy="5833484"/>
          </a:xfrm>
        </p:grpSpPr>
        <p:sp>
          <p:nvSpPr>
            <p:cNvPr id="419" name="Google Shape;419;p15"/>
            <p:cNvSpPr/>
            <p:nvPr/>
          </p:nvSpPr>
          <p:spPr>
            <a:xfrm rot="-5400000">
              <a:off x="7300125" y="484173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rot="-5400000">
              <a:off x="6944961" y="42138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rot="-5400000">
              <a:off x="6584115"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rot="-5400000">
              <a:off x="7300125" y="35858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rot="-5400000">
              <a:off x="6944961"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5"/>
          <p:cNvGrpSpPr/>
          <p:nvPr/>
        </p:nvGrpSpPr>
        <p:grpSpPr>
          <a:xfrm flipH="1" rot="10800000">
            <a:off x="7358766" y="-200948"/>
            <a:ext cx="2510686" cy="5833484"/>
            <a:chOff x="6638045" y="-219998"/>
            <a:chExt cx="2510686" cy="5833484"/>
          </a:xfrm>
        </p:grpSpPr>
        <p:sp>
          <p:nvSpPr>
            <p:cNvPr id="442" name="Google Shape;442;p15"/>
            <p:cNvSpPr/>
            <p:nvPr/>
          </p:nvSpPr>
          <p:spPr>
            <a:xfrm rot="-5400000">
              <a:off x="7300125" y="484173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rot="-5400000">
              <a:off x="6944961" y="42138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rot="-5400000">
              <a:off x="6584115"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rot="-5400000">
              <a:off x="7300125" y="35858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rot="-5400000">
              <a:off x="6944961"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5"/>
          <p:cNvSpPr txBox="1"/>
          <p:nvPr>
            <p:ph hasCustomPrompt="1" type="title"/>
          </p:nvPr>
        </p:nvSpPr>
        <p:spPr>
          <a:xfrm>
            <a:off x="2635800" y="579738"/>
            <a:ext cx="3872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5" name="Google Shape;465;p15"/>
          <p:cNvSpPr txBox="1"/>
          <p:nvPr>
            <p:ph idx="1" type="subTitle"/>
          </p:nvPr>
        </p:nvSpPr>
        <p:spPr>
          <a:xfrm>
            <a:off x="2635800" y="1217909"/>
            <a:ext cx="38724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6" name="Google Shape;466;p15"/>
          <p:cNvSpPr txBox="1"/>
          <p:nvPr>
            <p:ph hasCustomPrompt="1" idx="2" type="title"/>
          </p:nvPr>
        </p:nvSpPr>
        <p:spPr>
          <a:xfrm>
            <a:off x="2635800" y="1939362"/>
            <a:ext cx="3872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7" name="Google Shape;467;p15"/>
          <p:cNvSpPr txBox="1"/>
          <p:nvPr>
            <p:ph idx="3" type="subTitle"/>
          </p:nvPr>
        </p:nvSpPr>
        <p:spPr>
          <a:xfrm>
            <a:off x="2635800" y="2577148"/>
            <a:ext cx="3872400" cy="598800"/>
          </a:xfrm>
          <a:prstGeom prst="rect">
            <a:avLst/>
          </a:prstGeom>
        </p:spPr>
        <p:txBody>
          <a:bodyPr anchorCtr="0" anchor="ctr" bIns="91425" lIns="91425" spcFirstLastPara="1" rIns="91425" wrap="square" tIns="91425">
            <a:noAutofit/>
          </a:bodyPr>
          <a:lstStyle>
            <a:lvl1pPr lvl="0" rtl="0" algn="ctr">
              <a:lnSpc>
                <a:spcPct val="100000"/>
              </a:lnSpc>
              <a:spcBef>
                <a:spcPts val="240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68" name="Google Shape;468;p15"/>
          <p:cNvSpPr txBox="1"/>
          <p:nvPr>
            <p:ph hasCustomPrompt="1" idx="4" type="title"/>
          </p:nvPr>
        </p:nvSpPr>
        <p:spPr>
          <a:xfrm>
            <a:off x="2635800" y="3298985"/>
            <a:ext cx="38724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9" name="Google Shape;469;p15"/>
          <p:cNvSpPr txBox="1"/>
          <p:nvPr>
            <p:ph idx="5" type="subTitle"/>
          </p:nvPr>
        </p:nvSpPr>
        <p:spPr>
          <a:xfrm>
            <a:off x="2635800" y="3936387"/>
            <a:ext cx="3872400" cy="598800"/>
          </a:xfrm>
          <a:prstGeom prst="rect">
            <a:avLst/>
          </a:prstGeom>
        </p:spPr>
        <p:txBody>
          <a:bodyPr anchorCtr="0" anchor="ctr" bIns="91425" lIns="91425" spcFirstLastPara="1" rIns="91425" wrap="square" tIns="91425">
            <a:noAutofit/>
          </a:bodyPr>
          <a:lstStyle>
            <a:lvl1pPr lvl="0" rtl="0" algn="ctr">
              <a:lnSpc>
                <a:spcPct val="100000"/>
              </a:lnSpc>
              <a:spcBef>
                <a:spcPts val="240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470" name="Shape 470"/>
        <p:cNvGrpSpPr/>
        <p:nvPr/>
      </p:nvGrpSpPr>
      <p:grpSpPr>
        <a:xfrm>
          <a:off x="0" y="0"/>
          <a:ext cx="0" cy="0"/>
          <a:chOff x="0" y="0"/>
          <a:chExt cx="0" cy="0"/>
        </a:xfrm>
      </p:grpSpPr>
      <p:sp>
        <p:nvSpPr>
          <p:cNvPr id="471" name="Google Shape;471;p16"/>
          <p:cNvSpPr txBox="1"/>
          <p:nvPr>
            <p:ph hasCustomPrompt="1" type="title"/>
          </p:nvPr>
        </p:nvSpPr>
        <p:spPr>
          <a:xfrm>
            <a:off x="762000" y="3267800"/>
            <a:ext cx="11622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25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72" name="Google Shape;472;p16"/>
          <p:cNvSpPr txBox="1"/>
          <p:nvPr>
            <p:ph idx="2" type="ctrTitle"/>
          </p:nvPr>
        </p:nvSpPr>
        <p:spPr>
          <a:xfrm>
            <a:off x="712425" y="3686175"/>
            <a:ext cx="1772400" cy="52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73" name="Google Shape;473;p16"/>
          <p:cNvSpPr txBox="1"/>
          <p:nvPr>
            <p:ph idx="1" type="subTitle"/>
          </p:nvPr>
        </p:nvSpPr>
        <p:spPr>
          <a:xfrm>
            <a:off x="712425" y="4024500"/>
            <a:ext cx="1772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74" name="Google Shape;474;p16"/>
          <p:cNvSpPr txBox="1"/>
          <p:nvPr>
            <p:ph hasCustomPrompt="1" idx="3" type="title"/>
          </p:nvPr>
        </p:nvSpPr>
        <p:spPr>
          <a:xfrm>
            <a:off x="7235574" y="3267800"/>
            <a:ext cx="11622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25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75" name="Google Shape;475;p16"/>
          <p:cNvSpPr txBox="1"/>
          <p:nvPr>
            <p:ph idx="4" type="ctrTitle"/>
          </p:nvPr>
        </p:nvSpPr>
        <p:spPr>
          <a:xfrm>
            <a:off x="6753100" y="3686175"/>
            <a:ext cx="1692300" cy="52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76" name="Google Shape;476;p16"/>
          <p:cNvSpPr txBox="1"/>
          <p:nvPr>
            <p:ph idx="5" type="subTitle"/>
          </p:nvPr>
        </p:nvSpPr>
        <p:spPr>
          <a:xfrm>
            <a:off x="6753225" y="4024500"/>
            <a:ext cx="16923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77" name="Google Shape;477;p16"/>
          <p:cNvSpPr txBox="1"/>
          <p:nvPr>
            <p:ph hasCustomPrompt="1" idx="6" type="title"/>
          </p:nvPr>
        </p:nvSpPr>
        <p:spPr>
          <a:xfrm>
            <a:off x="762000" y="1591400"/>
            <a:ext cx="11622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25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78" name="Google Shape;478;p16"/>
          <p:cNvSpPr txBox="1"/>
          <p:nvPr>
            <p:ph idx="7" type="ctrTitle"/>
          </p:nvPr>
        </p:nvSpPr>
        <p:spPr>
          <a:xfrm>
            <a:off x="712425" y="2009850"/>
            <a:ext cx="1772400" cy="52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79" name="Google Shape;479;p16"/>
          <p:cNvSpPr txBox="1"/>
          <p:nvPr>
            <p:ph idx="8" type="subTitle"/>
          </p:nvPr>
        </p:nvSpPr>
        <p:spPr>
          <a:xfrm>
            <a:off x="712425" y="2348100"/>
            <a:ext cx="1772400" cy="61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80" name="Google Shape;480;p16"/>
          <p:cNvSpPr txBox="1"/>
          <p:nvPr>
            <p:ph hasCustomPrompt="1" idx="9" type="title"/>
          </p:nvPr>
        </p:nvSpPr>
        <p:spPr>
          <a:xfrm>
            <a:off x="7235325" y="1591400"/>
            <a:ext cx="1162200" cy="317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DB2AD"/>
              </a:buClr>
              <a:buSzPts val="4800"/>
              <a:buNone/>
              <a:defRPr sz="2500">
                <a:solidFill>
                  <a:schemeClr val="dk2"/>
                </a:solidFill>
              </a:defRPr>
            </a:lvl1pPr>
            <a:lvl2pPr lvl="1"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481" name="Google Shape;481;p16"/>
          <p:cNvSpPr txBox="1"/>
          <p:nvPr>
            <p:ph idx="13" type="ctrTitle"/>
          </p:nvPr>
        </p:nvSpPr>
        <p:spPr>
          <a:xfrm>
            <a:off x="6753100" y="2009850"/>
            <a:ext cx="1692300" cy="52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82" name="Google Shape;482;p16"/>
          <p:cNvSpPr txBox="1"/>
          <p:nvPr>
            <p:ph idx="14" type="subTitle"/>
          </p:nvPr>
        </p:nvSpPr>
        <p:spPr>
          <a:xfrm>
            <a:off x="6753225" y="2348100"/>
            <a:ext cx="1692300" cy="613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83" name="Google Shape;483;p16"/>
          <p:cNvSpPr txBox="1"/>
          <p:nvPr>
            <p:ph idx="15"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84" name="Google Shape;484;p16"/>
          <p:cNvGrpSpPr/>
          <p:nvPr/>
        </p:nvGrpSpPr>
        <p:grpSpPr>
          <a:xfrm>
            <a:off x="-354330" y="-378418"/>
            <a:ext cx="1792065" cy="1450266"/>
            <a:chOff x="7355277" y="2879990"/>
            <a:chExt cx="1792065" cy="1450266"/>
          </a:xfrm>
        </p:grpSpPr>
        <p:sp>
          <p:nvSpPr>
            <p:cNvPr id="485" name="Google Shape;485;p16"/>
            <p:cNvSpPr/>
            <p:nvPr/>
          </p:nvSpPr>
          <p:spPr>
            <a:xfrm flipH="1" rot="5400000">
              <a:off x="7299927" y="35585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6"/>
          <p:cNvGrpSpPr/>
          <p:nvPr/>
        </p:nvGrpSpPr>
        <p:grpSpPr>
          <a:xfrm rot="10800000">
            <a:off x="7723420" y="4072107"/>
            <a:ext cx="1792065" cy="1450266"/>
            <a:chOff x="7355277" y="2879990"/>
            <a:chExt cx="1792065" cy="1450266"/>
          </a:xfrm>
        </p:grpSpPr>
        <p:sp>
          <p:nvSpPr>
            <p:cNvPr id="489" name="Google Shape;489;p16"/>
            <p:cNvSpPr/>
            <p:nvPr/>
          </p:nvSpPr>
          <p:spPr>
            <a:xfrm flipH="1" rot="5400000">
              <a:off x="7299927" y="35585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flipH="1" rot="5400000">
              <a:off x="837559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flipH="1" rot="5400000">
              <a:off x="765958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92" name="Shape 492"/>
        <p:cNvGrpSpPr/>
        <p:nvPr/>
      </p:nvGrpSpPr>
      <p:grpSpPr>
        <a:xfrm>
          <a:off x="0" y="0"/>
          <a:ext cx="0" cy="0"/>
          <a:chOff x="0" y="0"/>
          <a:chExt cx="0" cy="0"/>
        </a:xfrm>
      </p:grpSpPr>
      <p:sp>
        <p:nvSpPr>
          <p:cNvPr id="493" name="Google Shape;493;p17"/>
          <p:cNvSpPr txBox="1"/>
          <p:nvPr>
            <p:ph hasCustomPrompt="1" type="title"/>
          </p:nvPr>
        </p:nvSpPr>
        <p:spPr>
          <a:xfrm>
            <a:off x="1570925" y="2293025"/>
            <a:ext cx="2684400" cy="122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17"/>
          <p:cNvSpPr txBox="1"/>
          <p:nvPr>
            <p:ph idx="1" type="subTitle"/>
          </p:nvPr>
        </p:nvSpPr>
        <p:spPr>
          <a:xfrm>
            <a:off x="1570925" y="3521099"/>
            <a:ext cx="2684400" cy="86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17"/>
          <p:cNvSpPr txBox="1"/>
          <p:nvPr>
            <p:ph hasCustomPrompt="1" idx="2" type="title"/>
          </p:nvPr>
        </p:nvSpPr>
        <p:spPr>
          <a:xfrm>
            <a:off x="4888678" y="2293025"/>
            <a:ext cx="2684400" cy="122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17"/>
          <p:cNvSpPr txBox="1"/>
          <p:nvPr>
            <p:ph idx="3" type="subTitle"/>
          </p:nvPr>
        </p:nvSpPr>
        <p:spPr>
          <a:xfrm>
            <a:off x="4888676" y="3521099"/>
            <a:ext cx="2684400" cy="867300"/>
          </a:xfrm>
          <a:prstGeom prst="rect">
            <a:avLst/>
          </a:prstGeom>
        </p:spPr>
        <p:txBody>
          <a:bodyPr anchorCtr="0" anchor="t" bIns="91425" lIns="91425" spcFirstLastPara="1" rIns="91425" wrap="square" tIns="91425">
            <a:noAutofit/>
          </a:bodyPr>
          <a:lstStyle>
            <a:lvl1pPr lvl="0" rtl="0" algn="ctr">
              <a:lnSpc>
                <a:spcPct val="100000"/>
              </a:lnSpc>
              <a:spcBef>
                <a:spcPts val="240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497" name="Google Shape;497;p17"/>
          <p:cNvGrpSpPr/>
          <p:nvPr/>
        </p:nvGrpSpPr>
        <p:grpSpPr>
          <a:xfrm flipH="1">
            <a:off x="7296949" y="175880"/>
            <a:ext cx="2071593" cy="1071563"/>
            <a:chOff x="7244466" y="-353508"/>
            <a:chExt cx="2071593" cy="1071563"/>
          </a:xfrm>
        </p:grpSpPr>
        <p:sp>
          <p:nvSpPr>
            <p:cNvPr id="498" name="Google Shape;498;p17"/>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17"/>
          <p:cNvGrpSpPr/>
          <p:nvPr/>
        </p:nvGrpSpPr>
        <p:grpSpPr>
          <a:xfrm flipH="1">
            <a:off x="-641311" y="-548076"/>
            <a:ext cx="2707566" cy="1793256"/>
            <a:chOff x="-454036" y="4066249"/>
            <a:chExt cx="2707566" cy="1793256"/>
          </a:xfrm>
        </p:grpSpPr>
        <p:sp>
          <p:nvSpPr>
            <p:cNvPr id="502" name="Google Shape;502;p17"/>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17"/>
          <p:cNvGrpSpPr/>
          <p:nvPr/>
        </p:nvGrpSpPr>
        <p:grpSpPr>
          <a:xfrm flipH="1">
            <a:off x="7077739" y="4093724"/>
            <a:ext cx="2707566" cy="1793256"/>
            <a:chOff x="-454036" y="4066249"/>
            <a:chExt cx="2707566" cy="1793256"/>
          </a:xfrm>
        </p:grpSpPr>
        <p:sp>
          <p:nvSpPr>
            <p:cNvPr id="509" name="Google Shape;509;p17"/>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30">
    <p:spTree>
      <p:nvGrpSpPr>
        <p:cNvPr id="515" name="Shape 515"/>
        <p:cNvGrpSpPr/>
        <p:nvPr/>
      </p:nvGrpSpPr>
      <p:grpSpPr>
        <a:xfrm>
          <a:off x="0" y="0"/>
          <a:ext cx="0" cy="0"/>
          <a:chOff x="0" y="0"/>
          <a:chExt cx="0" cy="0"/>
        </a:xfrm>
      </p:grpSpPr>
      <p:grpSp>
        <p:nvGrpSpPr>
          <p:cNvPr id="516" name="Google Shape;516;p18"/>
          <p:cNvGrpSpPr/>
          <p:nvPr/>
        </p:nvGrpSpPr>
        <p:grpSpPr>
          <a:xfrm flipH="1" rot="10800000">
            <a:off x="7699791" y="1328248"/>
            <a:ext cx="2510686" cy="3952538"/>
            <a:chOff x="6638045" y="-219998"/>
            <a:chExt cx="2510686" cy="3952538"/>
          </a:xfrm>
        </p:grpSpPr>
        <p:sp>
          <p:nvSpPr>
            <p:cNvPr id="517" name="Google Shape;517;p18"/>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8"/>
          <p:cNvGrpSpPr/>
          <p:nvPr/>
        </p:nvGrpSpPr>
        <p:grpSpPr>
          <a:xfrm flipH="1">
            <a:off x="-542871" y="-1276598"/>
            <a:ext cx="2510686" cy="5205555"/>
            <a:chOff x="6638045" y="-219998"/>
            <a:chExt cx="2510686" cy="5205555"/>
          </a:xfrm>
        </p:grpSpPr>
        <p:sp>
          <p:nvSpPr>
            <p:cNvPr id="533" name="Google Shape;533;p18"/>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18"/>
          <p:cNvGrpSpPr/>
          <p:nvPr/>
        </p:nvGrpSpPr>
        <p:grpSpPr>
          <a:xfrm rot="-1061362">
            <a:off x="355384" y="3898874"/>
            <a:ext cx="734080" cy="1054965"/>
            <a:chOff x="3853600" y="2610800"/>
            <a:chExt cx="408750" cy="587425"/>
          </a:xfrm>
        </p:grpSpPr>
        <p:sp>
          <p:nvSpPr>
            <p:cNvPr id="551" name="Google Shape;551;p18"/>
            <p:cNvSpPr/>
            <p:nvPr/>
          </p:nvSpPr>
          <p:spPr>
            <a:xfrm>
              <a:off x="3853600" y="2610800"/>
              <a:ext cx="408750" cy="587425"/>
            </a:xfrm>
            <a:custGeom>
              <a:rect b="b" l="l" r="r" t="t"/>
              <a:pathLst>
                <a:path extrusionOk="0" h="23497" w="16350">
                  <a:moveTo>
                    <a:pt x="8149" y="1"/>
                  </a:moveTo>
                  <a:cubicBezTo>
                    <a:pt x="7273" y="1"/>
                    <a:pt x="6226" y="290"/>
                    <a:pt x="5559" y="1032"/>
                  </a:cubicBezTo>
                  <a:cubicBezTo>
                    <a:pt x="5440" y="1018"/>
                    <a:pt x="5321" y="1010"/>
                    <a:pt x="5195" y="1010"/>
                  </a:cubicBezTo>
                  <a:cubicBezTo>
                    <a:pt x="4104" y="1010"/>
                    <a:pt x="3228" y="1656"/>
                    <a:pt x="2961" y="1879"/>
                  </a:cubicBezTo>
                  <a:cubicBezTo>
                    <a:pt x="2464" y="2235"/>
                    <a:pt x="1633" y="3199"/>
                    <a:pt x="1596" y="4365"/>
                  </a:cubicBezTo>
                  <a:cubicBezTo>
                    <a:pt x="683" y="4929"/>
                    <a:pt x="252" y="6005"/>
                    <a:pt x="134" y="6725"/>
                  </a:cubicBezTo>
                  <a:cubicBezTo>
                    <a:pt x="0" y="7407"/>
                    <a:pt x="15" y="8602"/>
                    <a:pt x="698" y="9470"/>
                  </a:cubicBezTo>
                  <a:cubicBezTo>
                    <a:pt x="408" y="10391"/>
                    <a:pt x="631" y="11422"/>
                    <a:pt x="1098" y="12224"/>
                  </a:cubicBezTo>
                  <a:cubicBezTo>
                    <a:pt x="1262" y="12506"/>
                    <a:pt x="2004" y="13686"/>
                    <a:pt x="3288" y="13953"/>
                  </a:cubicBezTo>
                  <a:cubicBezTo>
                    <a:pt x="3696" y="14955"/>
                    <a:pt x="4683" y="15563"/>
                    <a:pt x="5373" y="15808"/>
                  </a:cubicBezTo>
                  <a:cubicBezTo>
                    <a:pt x="5492" y="15853"/>
                    <a:pt x="5922" y="16001"/>
                    <a:pt x="6471" y="16046"/>
                  </a:cubicBezTo>
                  <a:lnTo>
                    <a:pt x="6471" y="17300"/>
                  </a:lnTo>
                  <a:cubicBezTo>
                    <a:pt x="5937" y="17055"/>
                    <a:pt x="5306" y="16907"/>
                    <a:pt x="4572" y="16907"/>
                  </a:cubicBezTo>
                  <a:cubicBezTo>
                    <a:pt x="4319" y="16907"/>
                    <a:pt x="4052" y="16921"/>
                    <a:pt x="3777" y="16959"/>
                  </a:cubicBezTo>
                  <a:cubicBezTo>
                    <a:pt x="3429" y="17010"/>
                    <a:pt x="3110" y="17203"/>
                    <a:pt x="2917" y="17500"/>
                  </a:cubicBezTo>
                  <a:cubicBezTo>
                    <a:pt x="2716" y="17805"/>
                    <a:pt x="2657" y="18168"/>
                    <a:pt x="2753" y="18510"/>
                  </a:cubicBezTo>
                  <a:cubicBezTo>
                    <a:pt x="3035" y="19526"/>
                    <a:pt x="4156" y="21382"/>
                    <a:pt x="6471" y="21649"/>
                  </a:cubicBezTo>
                  <a:lnTo>
                    <a:pt x="6471" y="22257"/>
                  </a:lnTo>
                  <a:cubicBezTo>
                    <a:pt x="6471" y="22940"/>
                    <a:pt x="7028" y="23497"/>
                    <a:pt x="7711" y="23497"/>
                  </a:cubicBezTo>
                  <a:lnTo>
                    <a:pt x="8609" y="23497"/>
                  </a:lnTo>
                  <a:cubicBezTo>
                    <a:pt x="9291" y="23497"/>
                    <a:pt x="9848" y="22940"/>
                    <a:pt x="9848" y="22257"/>
                  </a:cubicBezTo>
                  <a:lnTo>
                    <a:pt x="9848" y="19816"/>
                  </a:lnTo>
                  <a:cubicBezTo>
                    <a:pt x="12164" y="19549"/>
                    <a:pt x="13284" y="17693"/>
                    <a:pt x="13566" y="16677"/>
                  </a:cubicBezTo>
                  <a:cubicBezTo>
                    <a:pt x="13655" y="16335"/>
                    <a:pt x="13596" y="15964"/>
                    <a:pt x="13403" y="15667"/>
                  </a:cubicBezTo>
                  <a:cubicBezTo>
                    <a:pt x="13203" y="15370"/>
                    <a:pt x="12891" y="15177"/>
                    <a:pt x="12535" y="15125"/>
                  </a:cubicBezTo>
                  <a:cubicBezTo>
                    <a:pt x="12416" y="15111"/>
                    <a:pt x="12297" y="15096"/>
                    <a:pt x="12178" y="15088"/>
                  </a:cubicBezTo>
                  <a:cubicBezTo>
                    <a:pt x="12527" y="14792"/>
                    <a:pt x="12846" y="14413"/>
                    <a:pt x="13032" y="13953"/>
                  </a:cubicBezTo>
                  <a:cubicBezTo>
                    <a:pt x="14338" y="13678"/>
                    <a:pt x="15095" y="12439"/>
                    <a:pt x="15214" y="12231"/>
                  </a:cubicBezTo>
                  <a:cubicBezTo>
                    <a:pt x="15585" y="11600"/>
                    <a:pt x="15956" y="10487"/>
                    <a:pt x="15614" y="9463"/>
                  </a:cubicBezTo>
                  <a:cubicBezTo>
                    <a:pt x="16208" y="8706"/>
                    <a:pt x="16349" y="7652"/>
                    <a:pt x="16186" y="6739"/>
                  </a:cubicBezTo>
                  <a:cubicBezTo>
                    <a:pt x="16030" y="5819"/>
                    <a:pt x="15533" y="4877"/>
                    <a:pt x="14716" y="4365"/>
                  </a:cubicBezTo>
                  <a:cubicBezTo>
                    <a:pt x="14679" y="3400"/>
                    <a:pt x="14115" y="2502"/>
                    <a:pt x="13395" y="1908"/>
                  </a:cubicBezTo>
                  <a:cubicBezTo>
                    <a:pt x="13143" y="1693"/>
                    <a:pt x="12245" y="1010"/>
                    <a:pt x="11125" y="1010"/>
                  </a:cubicBezTo>
                  <a:cubicBezTo>
                    <a:pt x="10998" y="1010"/>
                    <a:pt x="10872" y="1018"/>
                    <a:pt x="10753" y="1032"/>
                  </a:cubicBezTo>
                  <a:cubicBezTo>
                    <a:pt x="10093" y="290"/>
                    <a:pt x="9039" y="1"/>
                    <a:pt x="8171" y="1"/>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rgbClr val="F757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3913875" y="2666900"/>
              <a:ext cx="123600" cy="118900"/>
            </a:xfrm>
            <a:custGeom>
              <a:rect b="b" l="l" r="r" t="t"/>
              <a:pathLst>
                <a:path extrusionOk="0" h="4756" w="4944">
                  <a:moveTo>
                    <a:pt x="2785" y="0"/>
                  </a:moveTo>
                  <a:cubicBezTo>
                    <a:pt x="2007" y="0"/>
                    <a:pt x="1307" y="614"/>
                    <a:pt x="1307" y="614"/>
                  </a:cubicBezTo>
                  <a:cubicBezTo>
                    <a:pt x="1300" y="614"/>
                    <a:pt x="1" y="1668"/>
                    <a:pt x="565" y="2803"/>
                  </a:cubicBezTo>
                  <a:cubicBezTo>
                    <a:pt x="1136" y="3939"/>
                    <a:pt x="3815" y="4755"/>
                    <a:pt x="3815" y="4755"/>
                  </a:cubicBezTo>
                  <a:lnTo>
                    <a:pt x="4380" y="4280"/>
                  </a:lnTo>
                  <a:lnTo>
                    <a:pt x="4944" y="3805"/>
                  </a:lnTo>
                  <a:cubicBezTo>
                    <a:pt x="4944" y="3805"/>
                    <a:pt x="4610" y="1030"/>
                    <a:pt x="3585" y="265"/>
                  </a:cubicBezTo>
                  <a:cubicBezTo>
                    <a:pt x="3326" y="72"/>
                    <a:pt x="3051"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3879375" y="2741175"/>
              <a:ext cx="129150" cy="100450"/>
            </a:xfrm>
            <a:custGeom>
              <a:rect b="b" l="l" r="r" t="t"/>
              <a:pathLst>
                <a:path extrusionOk="0" h="4018" w="5166">
                  <a:moveTo>
                    <a:pt x="1922" y="1"/>
                  </a:moveTo>
                  <a:cubicBezTo>
                    <a:pt x="1897" y="1"/>
                    <a:pt x="1873" y="2"/>
                    <a:pt x="1848" y="3"/>
                  </a:cubicBezTo>
                  <a:cubicBezTo>
                    <a:pt x="579" y="77"/>
                    <a:pt x="320" y="1732"/>
                    <a:pt x="320" y="1740"/>
                  </a:cubicBezTo>
                  <a:cubicBezTo>
                    <a:pt x="320" y="1740"/>
                    <a:pt x="1" y="3380"/>
                    <a:pt x="1166" y="3884"/>
                  </a:cubicBezTo>
                  <a:cubicBezTo>
                    <a:pt x="1383" y="3979"/>
                    <a:pt x="1650" y="4017"/>
                    <a:pt x="1940" y="4017"/>
                  </a:cubicBezTo>
                  <a:cubicBezTo>
                    <a:pt x="3203" y="4017"/>
                    <a:pt x="4906" y="3291"/>
                    <a:pt x="4906" y="3291"/>
                  </a:cubicBezTo>
                  <a:lnTo>
                    <a:pt x="5032" y="2571"/>
                  </a:lnTo>
                  <a:lnTo>
                    <a:pt x="5166" y="1844"/>
                  </a:lnTo>
                  <a:cubicBezTo>
                    <a:pt x="5166" y="1844"/>
                    <a:pt x="3195" y="1"/>
                    <a:pt x="19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3886250" y="2825025"/>
              <a:ext cx="134525" cy="105075"/>
            </a:xfrm>
            <a:custGeom>
              <a:rect b="b" l="l" r="r" t="t"/>
              <a:pathLst>
                <a:path extrusionOk="0" h="4203" w="5381">
                  <a:moveTo>
                    <a:pt x="4152" y="0"/>
                  </a:moveTo>
                  <a:cubicBezTo>
                    <a:pt x="3306" y="0"/>
                    <a:pt x="1605" y="85"/>
                    <a:pt x="920" y="731"/>
                  </a:cubicBezTo>
                  <a:cubicBezTo>
                    <a:pt x="0" y="1599"/>
                    <a:pt x="861" y="3039"/>
                    <a:pt x="868" y="3039"/>
                  </a:cubicBezTo>
                  <a:cubicBezTo>
                    <a:pt x="868" y="3039"/>
                    <a:pt x="1509" y="4202"/>
                    <a:pt x="2508" y="4202"/>
                  </a:cubicBezTo>
                  <a:cubicBezTo>
                    <a:pt x="2631" y="4202"/>
                    <a:pt x="2760" y="4185"/>
                    <a:pt x="2894" y="4145"/>
                  </a:cubicBezTo>
                  <a:cubicBezTo>
                    <a:pt x="4112" y="3781"/>
                    <a:pt x="5381" y="1280"/>
                    <a:pt x="5381" y="1280"/>
                  </a:cubicBezTo>
                  <a:lnTo>
                    <a:pt x="5010" y="642"/>
                  </a:lnTo>
                  <a:lnTo>
                    <a:pt x="4646" y="11"/>
                  </a:lnTo>
                  <a:cubicBezTo>
                    <a:pt x="4646" y="11"/>
                    <a:pt x="4453" y="0"/>
                    <a:pt x="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3958775" y="2858125"/>
              <a:ext cx="113775" cy="123200"/>
            </a:xfrm>
            <a:custGeom>
              <a:rect b="b" l="l" r="r" t="t"/>
              <a:pathLst>
                <a:path extrusionOk="0" h="4928" w="4551">
                  <a:moveTo>
                    <a:pt x="2532" y="0"/>
                  </a:moveTo>
                  <a:cubicBezTo>
                    <a:pt x="2532" y="0"/>
                    <a:pt x="290" y="1685"/>
                    <a:pt x="149" y="2947"/>
                  </a:cubicBezTo>
                  <a:cubicBezTo>
                    <a:pt x="1" y="4208"/>
                    <a:pt x="1589" y="4758"/>
                    <a:pt x="1589" y="4758"/>
                  </a:cubicBezTo>
                  <a:cubicBezTo>
                    <a:pt x="1589" y="4758"/>
                    <a:pt x="2031" y="4927"/>
                    <a:pt x="2550" y="4927"/>
                  </a:cubicBezTo>
                  <a:cubicBezTo>
                    <a:pt x="3008" y="4927"/>
                    <a:pt x="3525" y="4795"/>
                    <a:pt x="3853" y="4297"/>
                  </a:cubicBezTo>
                  <a:cubicBezTo>
                    <a:pt x="4550" y="3236"/>
                    <a:pt x="3919" y="505"/>
                    <a:pt x="3919" y="505"/>
                  </a:cubicBezTo>
                  <a:lnTo>
                    <a:pt x="3222" y="253"/>
                  </a:lnTo>
                  <a:lnTo>
                    <a:pt x="2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4042650" y="2858125"/>
              <a:ext cx="113750" cy="123200"/>
            </a:xfrm>
            <a:custGeom>
              <a:rect b="b" l="l" r="r" t="t"/>
              <a:pathLst>
                <a:path extrusionOk="0" h="4928" w="4550">
                  <a:moveTo>
                    <a:pt x="2012" y="0"/>
                  </a:moveTo>
                  <a:lnTo>
                    <a:pt x="1321" y="253"/>
                  </a:lnTo>
                  <a:lnTo>
                    <a:pt x="631" y="505"/>
                  </a:lnTo>
                  <a:cubicBezTo>
                    <a:pt x="631" y="505"/>
                    <a:pt x="0" y="3236"/>
                    <a:pt x="698" y="4297"/>
                  </a:cubicBezTo>
                  <a:cubicBezTo>
                    <a:pt x="1025" y="4795"/>
                    <a:pt x="1543" y="4927"/>
                    <a:pt x="2001" y="4927"/>
                  </a:cubicBezTo>
                  <a:cubicBezTo>
                    <a:pt x="2520" y="4927"/>
                    <a:pt x="2961" y="4758"/>
                    <a:pt x="2961" y="4758"/>
                  </a:cubicBezTo>
                  <a:cubicBezTo>
                    <a:pt x="2961" y="4758"/>
                    <a:pt x="4550" y="4208"/>
                    <a:pt x="4401" y="2947"/>
                  </a:cubicBezTo>
                  <a:cubicBezTo>
                    <a:pt x="4253" y="1685"/>
                    <a:pt x="2012" y="0"/>
                    <a:pt x="20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4094400" y="2825025"/>
              <a:ext cx="134550" cy="105075"/>
            </a:xfrm>
            <a:custGeom>
              <a:rect b="b" l="l" r="r" t="t"/>
              <a:pathLst>
                <a:path extrusionOk="0" h="4203" w="5382">
                  <a:moveTo>
                    <a:pt x="1229" y="0"/>
                  </a:moveTo>
                  <a:cubicBezTo>
                    <a:pt x="928" y="0"/>
                    <a:pt x="736" y="11"/>
                    <a:pt x="736" y="11"/>
                  </a:cubicBezTo>
                  <a:lnTo>
                    <a:pt x="365" y="642"/>
                  </a:lnTo>
                  <a:lnTo>
                    <a:pt x="1" y="1280"/>
                  </a:lnTo>
                  <a:cubicBezTo>
                    <a:pt x="1" y="1280"/>
                    <a:pt x="1270" y="3781"/>
                    <a:pt x="2487" y="4145"/>
                  </a:cubicBezTo>
                  <a:cubicBezTo>
                    <a:pt x="2621" y="4185"/>
                    <a:pt x="2750" y="4202"/>
                    <a:pt x="2874" y="4202"/>
                  </a:cubicBezTo>
                  <a:cubicBezTo>
                    <a:pt x="3872" y="4202"/>
                    <a:pt x="4513" y="3039"/>
                    <a:pt x="4513" y="3039"/>
                  </a:cubicBezTo>
                  <a:cubicBezTo>
                    <a:pt x="4513" y="3039"/>
                    <a:pt x="5381" y="1599"/>
                    <a:pt x="4454" y="731"/>
                  </a:cubicBezTo>
                  <a:cubicBezTo>
                    <a:pt x="3775" y="85"/>
                    <a:pt x="2075" y="0"/>
                    <a:pt x="1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4106650" y="2741175"/>
              <a:ext cx="129150" cy="100450"/>
            </a:xfrm>
            <a:custGeom>
              <a:rect b="b" l="l" r="r" t="t"/>
              <a:pathLst>
                <a:path extrusionOk="0" h="4018" w="5166">
                  <a:moveTo>
                    <a:pt x="3245" y="1"/>
                  </a:moveTo>
                  <a:cubicBezTo>
                    <a:pt x="1972" y="1"/>
                    <a:pt x="1" y="1844"/>
                    <a:pt x="1" y="1844"/>
                  </a:cubicBezTo>
                  <a:lnTo>
                    <a:pt x="127" y="2571"/>
                  </a:lnTo>
                  <a:lnTo>
                    <a:pt x="253" y="3291"/>
                  </a:lnTo>
                  <a:cubicBezTo>
                    <a:pt x="253" y="3291"/>
                    <a:pt x="1961" y="4017"/>
                    <a:pt x="3225" y="4017"/>
                  </a:cubicBezTo>
                  <a:cubicBezTo>
                    <a:pt x="3516" y="4017"/>
                    <a:pt x="3783" y="3979"/>
                    <a:pt x="4001" y="3884"/>
                  </a:cubicBezTo>
                  <a:cubicBezTo>
                    <a:pt x="5166" y="3380"/>
                    <a:pt x="4847" y="1740"/>
                    <a:pt x="4847" y="1740"/>
                  </a:cubicBezTo>
                  <a:cubicBezTo>
                    <a:pt x="4847" y="1732"/>
                    <a:pt x="4580" y="77"/>
                    <a:pt x="3318" y="3"/>
                  </a:cubicBezTo>
                  <a:cubicBezTo>
                    <a:pt x="3294" y="2"/>
                    <a:pt x="3269"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4077525" y="2666900"/>
              <a:ext cx="123775" cy="118900"/>
            </a:xfrm>
            <a:custGeom>
              <a:rect b="b" l="l" r="r" t="t"/>
              <a:pathLst>
                <a:path extrusionOk="0" h="4756" w="4951">
                  <a:moveTo>
                    <a:pt x="2164" y="0"/>
                  </a:moveTo>
                  <a:cubicBezTo>
                    <a:pt x="1896" y="0"/>
                    <a:pt x="1620" y="72"/>
                    <a:pt x="1359" y="265"/>
                  </a:cubicBezTo>
                  <a:cubicBezTo>
                    <a:pt x="342" y="1022"/>
                    <a:pt x="1" y="3805"/>
                    <a:pt x="1" y="3805"/>
                  </a:cubicBezTo>
                  <a:lnTo>
                    <a:pt x="565" y="4280"/>
                  </a:lnTo>
                  <a:lnTo>
                    <a:pt x="1129" y="4755"/>
                  </a:lnTo>
                  <a:cubicBezTo>
                    <a:pt x="1129" y="4755"/>
                    <a:pt x="3808" y="3939"/>
                    <a:pt x="4379" y="2803"/>
                  </a:cubicBezTo>
                  <a:cubicBezTo>
                    <a:pt x="4951" y="1668"/>
                    <a:pt x="3644" y="614"/>
                    <a:pt x="3644" y="614"/>
                  </a:cubicBezTo>
                  <a:cubicBezTo>
                    <a:pt x="3644" y="614"/>
                    <a:pt x="2944" y="0"/>
                    <a:pt x="2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3995700" y="2752750"/>
              <a:ext cx="123600" cy="123575"/>
            </a:xfrm>
            <a:custGeom>
              <a:rect b="b" l="l" r="r" t="t"/>
              <a:pathLst>
                <a:path extrusionOk="0" h="4943" w="4944">
                  <a:moveTo>
                    <a:pt x="2472" y="0"/>
                  </a:moveTo>
                  <a:cubicBezTo>
                    <a:pt x="1107" y="0"/>
                    <a:pt x="1" y="1106"/>
                    <a:pt x="1" y="2471"/>
                  </a:cubicBezTo>
                  <a:cubicBezTo>
                    <a:pt x="1" y="3837"/>
                    <a:pt x="1107" y="4943"/>
                    <a:pt x="2472" y="4943"/>
                  </a:cubicBezTo>
                  <a:cubicBezTo>
                    <a:pt x="3838" y="4943"/>
                    <a:pt x="4943" y="3837"/>
                    <a:pt x="4943" y="2471"/>
                  </a:cubicBezTo>
                  <a:cubicBezTo>
                    <a:pt x="4943" y="1106"/>
                    <a:pt x="3838" y="0"/>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18"/>
          <p:cNvSpPr txBox="1"/>
          <p:nvPr>
            <p:ph hasCustomPrompt="1" type="title"/>
          </p:nvPr>
        </p:nvSpPr>
        <p:spPr>
          <a:xfrm>
            <a:off x="1702825" y="847900"/>
            <a:ext cx="5758800" cy="125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0" name="Google Shape;570;p18"/>
          <p:cNvSpPr txBox="1"/>
          <p:nvPr>
            <p:ph idx="1" type="subTitle"/>
          </p:nvPr>
        </p:nvSpPr>
        <p:spPr>
          <a:xfrm>
            <a:off x="1695375" y="2101700"/>
            <a:ext cx="5758800" cy="3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1" name="Google Shape;571;p18"/>
          <p:cNvSpPr txBox="1"/>
          <p:nvPr>
            <p:ph hasCustomPrompt="1" idx="2" type="title"/>
          </p:nvPr>
        </p:nvSpPr>
        <p:spPr>
          <a:xfrm>
            <a:off x="1702825" y="2654550"/>
            <a:ext cx="5758800" cy="125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2" name="Google Shape;572;p18"/>
          <p:cNvSpPr txBox="1"/>
          <p:nvPr>
            <p:ph idx="3" type="subTitle"/>
          </p:nvPr>
        </p:nvSpPr>
        <p:spPr>
          <a:xfrm>
            <a:off x="1695375" y="3908300"/>
            <a:ext cx="5758800" cy="3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573" name="Shape 573"/>
        <p:cNvGrpSpPr/>
        <p:nvPr/>
      </p:nvGrpSpPr>
      <p:grpSpPr>
        <a:xfrm>
          <a:off x="0" y="0"/>
          <a:ext cx="0" cy="0"/>
          <a:chOff x="0" y="0"/>
          <a:chExt cx="0" cy="0"/>
        </a:xfrm>
      </p:grpSpPr>
      <p:grpSp>
        <p:nvGrpSpPr>
          <p:cNvPr id="574" name="Google Shape;574;p19"/>
          <p:cNvGrpSpPr/>
          <p:nvPr/>
        </p:nvGrpSpPr>
        <p:grpSpPr>
          <a:xfrm flipH="1" rot="10800000">
            <a:off x="-608896" y="-1072056"/>
            <a:ext cx="10844360" cy="3224544"/>
            <a:chOff x="-608896" y="2499819"/>
            <a:chExt cx="10844360" cy="3224544"/>
          </a:xfrm>
        </p:grpSpPr>
        <p:grpSp>
          <p:nvGrpSpPr>
            <p:cNvPr id="575" name="Google Shape;575;p19"/>
            <p:cNvGrpSpPr/>
            <p:nvPr/>
          </p:nvGrpSpPr>
          <p:grpSpPr>
            <a:xfrm>
              <a:off x="317602" y="3376886"/>
              <a:ext cx="1165493" cy="852345"/>
              <a:chOff x="225611" y="-167117"/>
              <a:chExt cx="1212539" cy="886751"/>
            </a:xfrm>
          </p:grpSpPr>
          <p:sp>
            <p:nvSpPr>
              <p:cNvPr id="576" name="Google Shape;576;p19"/>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19"/>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15271" y="4283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640359"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15271" y="50022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604134" y="32179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604134" y="39339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604134"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1265446"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1265446"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1890534" y="46499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2513701"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2513701"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3768368"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4396297"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5021384"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5021384"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5649313"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6271560"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6896647" y="46471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7521735"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7521735"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8146823"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8777593"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9408363" y="32207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1893375" y="32179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6896647" y="32136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8777593" y="285993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608896" y="249981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19"/>
          <p:cNvSpPr txBox="1"/>
          <p:nvPr>
            <p:ph type="title"/>
          </p:nvPr>
        </p:nvSpPr>
        <p:spPr>
          <a:xfrm>
            <a:off x="2391900" y="3481288"/>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35" name="Google Shape;635;p19"/>
          <p:cNvSpPr txBox="1"/>
          <p:nvPr>
            <p:ph idx="1" type="subTitle"/>
          </p:nvPr>
        </p:nvSpPr>
        <p:spPr>
          <a:xfrm>
            <a:off x="1226400" y="1892313"/>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_1">
    <p:spTree>
      <p:nvGrpSpPr>
        <p:cNvPr id="636" name="Shape 636"/>
        <p:cNvGrpSpPr/>
        <p:nvPr/>
      </p:nvGrpSpPr>
      <p:grpSpPr>
        <a:xfrm>
          <a:off x="0" y="0"/>
          <a:ext cx="0" cy="0"/>
          <a:chOff x="0" y="0"/>
          <a:chExt cx="0" cy="0"/>
        </a:xfrm>
      </p:grpSpPr>
      <p:sp>
        <p:nvSpPr>
          <p:cNvPr id="637" name="Google Shape;637;p20"/>
          <p:cNvSpPr txBox="1"/>
          <p:nvPr>
            <p:ph type="title"/>
          </p:nvPr>
        </p:nvSpPr>
        <p:spPr>
          <a:xfrm>
            <a:off x="4071325" y="3100275"/>
            <a:ext cx="4360200" cy="531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38" name="Google Shape;638;p20"/>
          <p:cNvSpPr txBox="1"/>
          <p:nvPr>
            <p:ph idx="1" type="subTitle"/>
          </p:nvPr>
        </p:nvSpPr>
        <p:spPr>
          <a:xfrm>
            <a:off x="1740325" y="1511300"/>
            <a:ext cx="6691200" cy="147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639" name="Google Shape;639;p20"/>
          <p:cNvGrpSpPr/>
          <p:nvPr/>
        </p:nvGrpSpPr>
        <p:grpSpPr>
          <a:xfrm flipH="1" rot="5400000">
            <a:off x="667136" y="1618292"/>
            <a:ext cx="2510686" cy="6458301"/>
            <a:chOff x="-1085239" y="-624683"/>
            <a:chExt cx="2510686" cy="6458301"/>
          </a:xfrm>
        </p:grpSpPr>
        <p:sp>
          <p:nvSpPr>
            <p:cNvPr id="640" name="Google Shape;640;p20"/>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0"/>
          <p:cNvGrpSpPr/>
          <p:nvPr/>
        </p:nvGrpSpPr>
        <p:grpSpPr>
          <a:xfrm>
            <a:off x="-354330" y="-378418"/>
            <a:ext cx="1792065" cy="1450266"/>
            <a:chOff x="7355277" y="2879990"/>
            <a:chExt cx="1792065" cy="1450266"/>
          </a:xfrm>
        </p:grpSpPr>
        <p:sp>
          <p:nvSpPr>
            <p:cNvPr id="665" name="Google Shape;665;p20"/>
            <p:cNvSpPr/>
            <p:nvPr/>
          </p:nvSpPr>
          <p:spPr>
            <a:xfrm flipH="1" rot="5400000">
              <a:off x="7299927" y="35585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20"/>
          <p:cNvGrpSpPr/>
          <p:nvPr/>
        </p:nvGrpSpPr>
        <p:grpSpPr>
          <a:xfrm rot="-1774706">
            <a:off x="8229481" y="112768"/>
            <a:ext cx="518832" cy="1407944"/>
            <a:chOff x="5599450" y="3139950"/>
            <a:chExt cx="285925" cy="775925"/>
          </a:xfrm>
        </p:grpSpPr>
        <p:sp>
          <p:nvSpPr>
            <p:cNvPr id="669" name="Google Shape;669;p20"/>
            <p:cNvSpPr/>
            <p:nvPr/>
          </p:nvSpPr>
          <p:spPr>
            <a:xfrm>
              <a:off x="5599450" y="3139950"/>
              <a:ext cx="285925" cy="775925"/>
            </a:xfrm>
            <a:custGeom>
              <a:rect b="b" l="l" r="r" t="t"/>
              <a:pathLst>
                <a:path extrusionOk="0" h="31037" w="11437">
                  <a:moveTo>
                    <a:pt x="5715" y="0"/>
                  </a:moveTo>
                  <a:cubicBezTo>
                    <a:pt x="4364" y="0"/>
                    <a:pt x="3125" y="631"/>
                    <a:pt x="2168" y="1796"/>
                  </a:cubicBezTo>
                  <a:cubicBezTo>
                    <a:pt x="1611" y="1974"/>
                    <a:pt x="1166" y="2420"/>
                    <a:pt x="995" y="3013"/>
                  </a:cubicBezTo>
                  <a:lnTo>
                    <a:pt x="847" y="3518"/>
                  </a:lnTo>
                  <a:cubicBezTo>
                    <a:pt x="772" y="3770"/>
                    <a:pt x="772" y="4030"/>
                    <a:pt x="839" y="4282"/>
                  </a:cubicBezTo>
                  <a:cubicBezTo>
                    <a:pt x="795" y="4401"/>
                    <a:pt x="757" y="4527"/>
                    <a:pt x="728" y="4646"/>
                  </a:cubicBezTo>
                  <a:cubicBezTo>
                    <a:pt x="327" y="4943"/>
                    <a:pt x="60" y="5411"/>
                    <a:pt x="30" y="5945"/>
                  </a:cubicBezTo>
                  <a:lnTo>
                    <a:pt x="15" y="6205"/>
                  </a:lnTo>
                  <a:cubicBezTo>
                    <a:pt x="1" y="6613"/>
                    <a:pt x="134" y="6991"/>
                    <a:pt x="364" y="7288"/>
                  </a:cubicBezTo>
                  <a:cubicBezTo>
                    <a:pt x="372" y="7347"/>
                    <a:pt x="372" y="7407"/>
                    <a:pt x="372" y="7459"/>
                  </a:cubicBezTo>
                  <a:cubicBezTo>
                    <a:pt x="156" y="7778"/>
                    <a:pt x="60" y="8171"/>
                    <a:pt x="119" y="8557"/>
                  </a:cubicBezTo>
                  <a:cubicBezTo>
                    <a:pt x="97" y="9537"/>
                    <a:pt x="90" y="10338"/>
                    <a:pt x="104" y="11014"/>
                  </a:cubicBezTo>
                  <a:cubicBezTo>
                    <a:pt x="134" y="12765"/>
                    <a:pt x="238" y="13418"/>
                    <a:pt x="817" y="13834"/>
                  </a:cubicBezTo>
                  <a:cubicBezTo>
                    <a:pt x="884" y="13878"/>
                    <a:pt x="950" y="13915"/>
                    <a:pt x="1017" y="13952"/>
                  </a:cubicBezTo>
                  <a:cubicBezTo>
                    <a:pt x="1017" y="14739"/>
                    <a:pt x="1129" y="15496"/>
                    <a:pt x="1626" y="16023"/>
                  </a:cubicBezTo>
                  <a:cubicBezTo>
                    <a:pt x="1945" y="16364"/>
                    <a:pt x="2375" y="16550"/>
                    <a:pt x="2843" y="16550"/>
                  </a:cubicBezTo>
                  <a:lnTo>
                    <a:pt x="2969" y="16550"/>
                  </a:lnTo>
                  <a:cubicBezTo>
                    <a:pt x="3229" y="16528"/>
                    <a:pt x="3459" y="16476"/>
                    <a:pt x="3652" y="16401"/>
                  </a:cubicBezTo>
                  <a:lnTo>
                    <a:pt x="3652" y="26650"/>
                  </a:lnTo>
                  <a:cubicBezTo>
                    <a:pt x="3258" y="27125"/>
                    <a:pt x="3043" y="27726"/>
                    <a:pt x="3043" y="28357"/>
                  </a:cubicBezTo>
                  <a:cubicBezTo>
                    <a:pt x="3043" y="29834"/>
                    <a:pt x="4238" y="31036"/>
                    <a:pt x="5715" y="31036"/>
                  </a:cubicBezTo>
                  <a:cubicBezTo>
                    <a:pt x="7192" y="31036"/>
                    <a:pt x="8394" y="29834"/>
                    <a:pt x="8394" y="28357"/>
                  </a:cubicBezTo>
                  <a:cubicBezTo>
                    <a:pt x="8394" y="27726"/>
                    <a:pt x="8171" y="27125"/>
                    <a:pt x="7785" y="26650"/>
                  </a:cubicBezTo>
                  <a:lnTo>
                    <a:pt x="7785" y="13886"/>
                  </a:lnTo>
                  <a:cubicBezTo>
                    <a:pt x="8305" y="13626"/>
                    <a:pt x="8780" y="13262"/>
                    <a:pt x="9196" y="12795"/>
                  </a:cubicBezTo>
                  <a:cubicBezTo>
                    <a:pt x="9656" y="12654"/>
                    <a:pt x="10049" y="12327"/>
                    <a:pt x="10264" y="11882"/>
                  </a:cubicBezTo>
                  <a:lnTo>
                    <a:pt x="10509" y="11385"/>
                  </a:lnTo>
                  <a:cubicBezTo>
                    <a:pt x="10687" y="11028"/>
                    <a:pt x="10709" y="10628"/>
                    <a:pt x="10583" y="10264"/>
                  </a:cubicBezTo>
                  <a:cubicBezTo>
                    <a:pt x="10613" y="10182"/>
                    <a:pt x="10635" y="10101"/>
                    <a:pt x="10658" y="10027"/>
                  </a:cubicBezTo>
                  <a:cubicBezTo>
                    <a:pt x="10969" y="9774"/>
                    <a:pt x="11192" y="9411"/>
                    <a:pt x="11259" y="8995"/>
                  </a:cubicBezTo>
                  <a:lnTo>
                    <a:pt x="11318" y="8565"/>
                  </a:lnTo>
                  <a:cubicBezTo>
                    <a:pt x="11377" y="8179"/>
                    <a:pt x="11281" y="7785"/>
                    <a:pt x="11066" y="7459"/>
                  </a:cubicBezTo>
                  <a:cubicBezTo>
                    <a:pt x="11066" y="7407"/>
                    <a:pt x="11066" y="7347"/>
                    <a:pt x="11066" y="7288"/>
                  </a:cubicBezTo>
                  <a:cubicBezTo>
                    <a:pt x="11303" y="6991"/>
                    <a:pt x="11437" y="6613"/>
                    <a:pt x="11414" y="6197"/>
                  </a:cubicBezTo>
                  <a:lnTo>
                    <a:pt x="11407" y="5937"/>
                  </a:lnTo>
                  <a:cubicBezTo>
                    <a:pt x="11377" y="5403"/>
                    <a:pt x="11110" y="4943"/>
                    <a:pt x="10709" y="4646"/>
                  </a:cubicBezTo>
                  <a:cubicBezTo>
                    <a:pt x="10687" y="4564"/>
                    <a:pt x="10665" y="4475"/>
                    <a:pt x="10635" y="4394"/>
                  </a:cubicBezTo>
                  <a:cubicBezTo>
                    <a:pt x="10635" y="4394"/>
                    <a:pt x="10606" y="4312"/>
                    <a:pt x="10598" y="4282"/>
                  </a:cubicBezTo>
                  <a:cubicBezTo>
                    <a:pt x="10665" y="4030"/>
                    <a:pt x="10665" y="3770"/>
                    <a:pt x="10591" y="3518"/>
                  </a:cubicBezTo>
                  <a:lnTo>
                    <a:pt x="10442" y="3013"/>
                  </a:lnTo>
                  <a:cubicBezTo>
                    <a:pt x="10272" y="2435"/>
                    <a:pt x="9826" y="1982"/>
                    <a:pt x="9270" y="1804"/>
                  </a:cubicBezTo>
                  <a:cubicBezTo>
                    <a:pt x="8312" y="639"/>
                    <a:pt x="7066" y="0"/>
                    <a:pt x="5715"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5802800" y="3278550"/>
              <a:ext cx="51400" cy="28225"/>
            </a:xfrm>
            <a:custGeom>
              <a:rect b="b" l="l" r="r" t="t"/>
              <a:pathLst>
                <a:path extrusionOk="0" h="1129" w="2056">
                  <a:moveTo>
                    <a:pt x="475" y="0"/>
                  </a:moveTo>
                  <a:cubicBezTo>
                    <a:pt x="379" y="245"/>
                    <a:pt x="349" y="490"/>
                    <a:pt x="319" y="668"/>
                  </a:cubicBezTo>
                  <a:cubicBezTo>
                    <a:pt x="297" y="809"/>
                    <a:pt x="171" y="965"/>
                    <a:pt x="0" y="1128"/>
                  </a:cubicBezTo>
                  <a:lnTo>
                    <a:pt x="1685" y="1128"/>
                  </a:lnTo>
                  <a:cubicBezTo>
                    <a:pt x="1893" y="1113"/>
                    <a:pt x="2056" y="928"/>
                    <a:pt x="2049" y="713"/>
                  </a:cubicBezTo>
                  <a:lnTo>
                    <a:pt x="2034" y="460"/>
                  </a:lnTo>
                  <a:cubicBezTo>
                    <a:pt x="2026" y="200"/>
                    <a:pt x="1811" y="0"/>
                    <a:pt x="1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5783675" y="3340325"/>
              <a:ext cx="68875" cy="28225"/>
            </a:xfrm>
            <a:custGeom>
              <a:rect b="b" l="l" r="r" t="t"/>
              <a:pathLst>
                <a:path extrusionOk="0" h="1129" w="2755">
                  <a:moveTo>
                    <a:pt x="1" y="0"/>
                  </a:moveTo>
                  <a:cubicBezTo>
                    <a:pt x="23" y="319"/>
                    <a:pt x="90" y="728"/>
                    <a:pt x="127" y="1128"/>
                  </a:cubicBezTo>
                  <a:lnTo>
                    <a:pt x="2287" y="1128"/>
                  </a:lnTo>
                  <a:cubicBezTo>
                    <a:pt x="2472" y="1128"/>
                    <a:pt x="2635" y="987"/>
                    <a:pt x="2665" y="802"/>
                  </a:cubicBezTo>
                  <a:lnTo>
                    <a:pt x="2724" y="371"/>
                  </a:lnTo>
                  <a:cubicBezTo>
                    <a:pt x="2754" y="178"/>
                    <a:pt x="2606" y="8"/>
                    <a:pt x="2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5783125" y="3306750"/>
              <a:ext cx="62175" cy="33600"/>
            </a:xfrm>
            <a:custGeom>
              <a:rect b="b" l="l" r="r" t="t"/>
              <a:pathLst>
                <a:path extrusionOk="0" h="1344" w="2487">
                  <a:moveTo>
                    <a:pt x="787" y="0"/>
                  </a:moveTo>
                  <a:cubicBezTo>
                    <a:pt x="490" y="304"/>
                    <a:pt x="67" y="631"/>
                    <a:pt x="15" y="935"/>
                  </a:cubicBezTo>
                  <a:cubicBezTo>
                    <a:pt x="1" y="1039"/>
                    <a:pt x="8" y="1180"/>
                    <a:pt x="23" y="1343"/>
                  </a:cubicBezTo>
                  <a:lnTo>
                    <a:pt x="2442" y="1343"/>
                  </a:lnTo>
                  <a:cubicBezTo>
                    <a:pt x="2472" y="1032"/>
                    <a:pt x="2487" y="720"/>
                    <a:pt x="2487" y="431"/>
                  </a:cubicBezTo>
                  <a:cubicBezTo>
                    <a:pt x="2487" y="290"/>
                    <a:pt x="2479" y="149"/>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5814675" y="3259050"/>
              <a:ext cx="26375" cy="19525"/>
            </a:xfrm>
            <a:custGeom>
              <a:rect b="b" l="l" r="r" t="t"/>
              <a:pathLst>
                <a:path extrusionOk="0" h="781" w="1055">
                  <a:moveTo>
                    <a:pt x="846" y="1"/>
                  </a:moveTo>
                  <a:lnTo>
                    <a:pt x="831" y="8"/>
                  </a:lnTo>
                  <a:cubicBezTo>
                    <a:pt x="364" y="142"/>
                    <a:pt x="126" y="461"/>
                    <a:pt x="0" y="780"/>
                  </a:cubicBezTo>
                  <a:lnTo>
                    <a:pt x="1054" y="780"/>
                  </a:lnTo>
                  <a:cubicBezTo>
                    <a:pt x="995" y="520"/>
                    <a:pt x="928" y="26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5784250" y="3368525"/>
              <a:ext cx="55300" cy="34150"/>
            </a:xfrm>
            <a:custGeom>
              <a:rect b="b" l="l" r="r" t="t"/>
              <a:pathLst>
                <a:path extrusionOk="0" h="1366" w="2212">
                  <a:moveTo>
                    <a:pt x="104" y="0"/>
                  </a:moveTo>
                  <a:cubicBezTo>
                    <a:pt x="134" y="327"/>
                    <a:pt x="149" y="661"/>
                    <a:pt x="89" y="928"/>
                  </a:cubicBezTo>
                  <a:cubicBezTo>
                    <a:pt x="67" y="1039"/>
                    <a:pt x="37" y="1195"/>
                    <a:pt x="0" y="1366"/>
                  </a:cubicBezTo>
                  <a:lnTo>
                    <a:pt x="1781" y="1366"/>
                  </a:lnTo>
                  <a:cubicBezTo>
                    <a:pt x="1967" y="928"/>
                    <a:pt x="2115" y="468"/>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5643800" y="3241800"/>
              <a:ext cx="192050" cy="36775"/>
            </a:xfrm>
            <a:custGeom>
              <a:rect b="b" l="l" r="r" t="t"/>
              <a:pathLst>
                <a:path extrusionOk="0" h="1471" w="7682">
                  <a:moveTo>
                    <a:pt x="468" y="1"/>
                  </a:moveTo>
                  <a:cubicBezTo>
                    <a:pt x="260" y="476"/>
                    <a:pt x="104" y="973"/>
                    <a:pt x="0" y="1470"/>
                  </a:cubicBezTo>
                  <a:lnTo>
                    <a:pt x="6835" y="1470"/>
                  </a:lnTo>
                  <a:cubicBezTo>
                    <a:pt x="6961" y="1151"/>
                    <a:pt x="7199" y="832"/>
                    <a:pt x="7666" y="698"/>
                  </a:cubicBezTo>
                  <a:lnTo>
                    <a:pt x="7681" y="691"/>
                  </a:lnTo>
                  <a:cubicBezTo>
                    <a:pt x="7607" y="461"/>
                    <a:pt x="7518" y="223"/>
                    <a:pt x="7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5777375" y="3402650"/>
              <a:ext cx="59025" cy="28225"/>
            </a:xfrm>
            <a:custGeom>
              <a:rect b="b" l="l" r="r" t="t"/>
              <a:pathLst>
                <a:path extrusionOk="0" h="1129" w="2361">
                  <a:moveTo>
                    <a:pt x="275" y="1"/>
                  </a:moveTo>
                  <a:cubicBezTo>
                    <a:pt x="208" y="327"/>
                    <a:pt x="119" y="736"/>
                    <a:pt x="1" y="1129"/>
                  </a:cubicBezTo>
                  <a:lnTo>
                    <a:pt x="1552" y="1129"/>
                  </a:lnTo>
                  <a:cubicBezTo>
                    <a:pt x="1759" y="1129"/>
                    <a:pt x="1945" y="1010"/>
                    <a:pt x="2041" y="825"/>
                  </a:cubicBezTo>
                  <a:lnTo>
                    <a:pt x="2286" y="327"/>
                  </a:lnTo>
                  <a:cubicBezTo>
                    <a:pt x="2361" y="179"/>
                    <a:pt x="2249" y="1"/>
                    <a:pt x="2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5649550" y="3213600"/>
              <a:ext cx="185725" cy="28225"/>
            </a:xfrm>
            <a:custGeom>
              <a:rect b="b" l="l" r="r" t="t"/>
              <a:pathLst>
                <a:path extrusionOk="0" h="1129" w="7429">
                  <a:moveTo>
                    <a:pt x="728" y="1"/>
                  </a:moveTo>
                  <a:cubicBezTo>
                    <a:pt x="475" y="1"/>
                    <a:pt x="245" y="164"/>
                    <a:pt x="178" y="409"/>
                  </a:cubicBezTo>
                  <a:lnTo>
                    <a:pt x="30" y="921"/>
                  </a:lnTo>
                  <a:cubicBezTo>
                    <a:pt x="0" y="1025"/>
                    <a:pt x="74" y="1129"/>
                    <a:pt x="178" y="1129"/>
                  </a:cubicBezTo>
                  <a:lnTo>
                    <a:pt x="7243" y="1129"/>
                  </a:lnTo>
                  <a:cubicBezTo>
                    <a:pt x="7355" y="1129"/>
                    <a:pt x="7429" y="1025"/>
                    <a:pt x="7399" y="921"/>
                  </a:cubicBezTo>
                  <a:lnTo>
                    <a:pt x="7251" y="409"/>
                  </a:lnTo>
                  <a:cubicBezTo>
                    <a:pt x="7177" y="164"/>
                    <a:pt x="6954" y="1"/>
                    <a:pt x="6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5630625" y="3278550"/>
              <a:ext cx="184075" cy="28225"/>
            </a:xfrm>
            <a:custGeom>
              <a:rect b="b" l="l" r="r" t="t"/>
              <a:pathLst>
                <a:path extrusionOk="0" h="1129" w="7363">
                  <a:moveTo>
                    <a:pt x="498" y="0"/>
                  </a:moveTo>
                  <a:cubicBezTo>
                    <a:pt x="238" y="0"/>
                    <a:pt x="30" y="200"/>
                    <a:pt x="15" y="460"/>
                  </a:cubicBezTo>
                  <a:lnTo>
                    <a:pt x="8" y="713"/>
                  </a:lnTo>
                  <a:cubicBezTo>
                    <a:pt x="0" y="928"/>
                    <a:pt x="156" y="1113"/>
                    <a:pt x="371" y="1128"/>
                  </a:cubicBezTo>
                  <a:lnTo>
                    <a:pt x="6887" y="1128"/>
                  </a:lnTo>
                  <a:cubicBezTo>
                    <a:pt x="7058" y="965"/>
                    <a:pt x="7184" y="809"/>
                    <a:pt x="7206" y="668"/>
                  </a:cubicBezTo>
                  <a:cubicBezTo>
                    <a:pt x="7236" y="490"/>
                    <a:pt x="7266" y="245"/>
                    <a:pt x="7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5670700" y="3170925"/>
              <a:ext cx="143425" cy="42700"/>
            </a:xfrm>
            <a:custGeom>
              <a:rect b="b" l="l" r="r" t="t"/>
              <a:pathLst>
                <a:path extrusionOk="0" h="1708" w="5737">
                  <a:moveTo>
                    <a:pt x="2865" y="1"/>
                  </a:moveTo>
                  <a:cubicBezTo>
                    <a:pt x="1648" y="1"/>
                    <a:pt x="683" y="706"/>
                    <a:pt x="0" y="1708"/>
                  </a:cubicBezTo>
                  <a:lnTo>
                    <a:pt x="5737" y="1708"/>
                  </a:lnTo>
                  <a:cubicBezTo>
                    <a:pt x="5047" y="706"/>
                    <a:pt x="4082" y="1"/>
                    <a:pt x="2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5753075" y="3430850"/>
              <a:ext cx="59950" cy="36400"/>
            </a:xfrm>
            <a:custGeom>
              <a:rect b="b" l="l" r="r" t="t"/>
              <a:pathLst>
                <a:path extrusionOk="0" h="1456" w="2398">
                  <a:moveTo>
                    <a:pt x="973" y="1"/>
                  </a:moveTo>
                  <a:cubicBezTo>
                    <a:pt x="757" y="676"/>
                    <a:pt x="446" y="1322"/>
                    <a:pt x="0" y="1456"/>
                  </a:cubicBezTo>
                  <a:cubicBezTo>
                    <a:pt x="141" y="1441"/>
                    <a:pt x="275" y="1418"/>
                    <a:pt x="401" y="1389"/>
                  </a:cubicBezTo>
                  <a:cubicBezTo>
                    <a:pt x="1255" y="1188"/>
                    <a:pt x="1900" y="676"/>
                    <a:pt x="2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5639525" y="3306750"/>
              <a:ext cx="163300" cy="33600"/>
            </a:xfrm>
            <a:custGeom>
              <a:rect b="b" l="l" r="r" t="t"/>
              <a:pathLst>
                <a:path extrusionOk="0" h="1344" w="6532">
                  <a:moveTo>
                    <a:pt x="15" y="0"/>
                  </a:moveTo>
                  <a:cubicBezTo>
                    <a:pt x="1" y="149"/>
                    <a:pt x="1" y="290"/>
                    <a:pt x="1" y="431"/>
                  </a:cubicBezTo>
                  <a:cubicBezTo>
                    <a:pt x="1" y="720"/>
                    <a:pt x="15" y="1032"/>
                    <a:pt x="45" y="1343"/>
                  </a:cubicBezTo>
                  <a:lnTo>
                    <a:pt x="5767" y="1343"/>
                  </a:lnTo>
                  <a:cubicBezTo>
                    <a:pt x="5752" y="1180"/>
                    <a:pt x="5745" y="1039"/>
                    <a:pt x="5759" y="935"/>
                  </a:cubicBezTo>
                  <a:cubicBezTo>
                    <a:pt x="5811" y="631"/>
                    <a:pt x="6234" y="304"/>
                    <a:pt x="65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5645100" y="3368525"/>
              <a:ext cx="142875" cy="34150"/>
            </a:xfrm>
            <a:custGeom>
              <a:rect b="b" l="l" r="r" t="t"/>
              <a:pathLst>
                <a:path extrusionOk="0" h="1366" w="5715">
                  <a:moveTo>
                    <a:pt x="0" y="0"/>
                  </a:moveTo>
                  <a:cubicBezTo>
                    <a:pt x="104" y="468"/>
                    <a:pt x="245" y="928"/>
                    <a:pt x="431" y="1366"/>
                  </a:cubicBezTo>
                  <a:lnTo>
                    <a:pt x="5566" y="1366"/>
                  </a:lnTo>
                  <a:cubicBezTo>
                    <a:pt x="5603" y="1195"/>
                    <a:pt x="5633" y="1039"/>
                    <a:pt x="5655" y="928"/>
                  </a:cubicBezTo>
                  <a:cubicBezTo>
                    <a:pt x="5715" y="661"/>
                    <a:pt x="5700" y="327"/>
                    <a:pt x="5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5632300" y="3340325"/>
              <a:ext cx="154575" cy="28225"/>
            </a:xfrm>
            <a:custGeom>
              <a:rect b="b" l="l" r="r" t="t"/>
              <a:pathLst>
                <a:path extrusionOk="0" h="1129" w="6183">
                  <a:moveTo>
                    <a:pt x="334" y="0"/>
                  </a:moveTo>
                  <a:cubicBezTo>
                    <a:pt x="141" y="8"/>
                    <a:pt x="0" y="178"/>
                    <a:pt x="30" y="371"/>
                  </a:cubicBezTo>
                  <a:lnTo>
                    <a:pt x="45" y="460"/>
                  </a:lnTo>
                  <a:lnTo>
                    <a:pt x="45" y="468"/>
                  </a:lnTo>
                  <a:lnTo>
                    <a:pt x="89" y="802"/>
                  </a:lnTo>
                  <a:cubicBezTo>
                    <a:pt x="119" y="987"/>
                    <a:pt x="282" y="1128"/>
                    <a:pt x="468" y="1128"/>
                  </a:cubicBezTo>
                  <a:lnTo>
                    <a:pt x="6182" y="1128"/>
                  </a:lnTo>
                  <a:cubicBezTo>
                    <a:pt x="6145" y="728"/>
                    <a:pt x="6078" y="319"/>
                    <a:pt x="60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5648425" y="3402650"/>
              <a:ext cx="135850" cy="28225"/>
            </a:xfrm>
            <a:custGeom>
              <a:rect b="b" l="l" r="r" t="t"/>
              <a:pathLst>
                <a:path extrusionOk="0" h="1129" w="5434">
                  <a:moveTo>
                    <a:pt x="283" y="1"/>
                  </a:moveTo>
                  <a:cubicBezTo>
                    <a:pt x="112" y="1"/>
                    <a:pt x="1" y="179"/>
                    <a:pt x="75" y="327"/>
                  </a:cubicBezTo>
                  <a:lnTo>
                    <a:pt x="320" y="825"/>
                  </a:lnTo>
                  <a:cubicBezTo>
                    <a:pt x="409" y="1010"/>
                    <a:pt x="602" y="1129"/>
                    <a:pt x="802" y="1129"/>
                  </a:cubicBezTo>
                  <a:lnTo>
                    <a:pt x="5159" y="1129"/>
                  </a:lnTo>
                  <a:cubicBezTo>
                    <a:pt x="5277" y="736"/>
                    <a:pt x="5366" y="327"/>
                    <a:pt x="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5671800" y="3430850"/>
              <a:ext cx="105600" cy="37150"/>
            </a:xfrm>
            <a:custGeom>
              <a:rect b="b" l="l" r="r" t="t"/>
              <a:pathLst>
                <a:path extrusionOk="0" h="1486" w="4224">
                  <a:moveTo>
                    <a:pt x="1" y="1"/>
                  </a:moveTo>
                  <a:cubicBezTo>
                    <a:pt x="439" y="609"/>
                    <a:pt x="1018" y="1084"/>
                    <a:pt x="1752" y="1315"/>
                  </a:cubicBezTo>
                  <a:cubicBezTo>
                    <a:pt x="1834" y="1344"/>
                    <a:pt x="1916" y="1366"/>
                    <a:pt x="1990" y="1389"/>
                  </a:cubicBezTo>
                  <a:cubicBezTo>
                    <a:pt x="2249" y="1448"/>
                    <a:pt x="2524" y="1485"/>
                    <a:pt x="2821" y="1485"/>
                  </a:cubicBezTo>
                  <a:cubicBezTo>
                    <a:pt x="2969" y="1485"/>
                    <a:pt x="3110" y="1478"/>
                    <a:pt x="3244" y="1463"/>
                  </a:cubicBezTo>
                  <a:cubicBezTo>
                    <a:pt x="3244" y="1456"/>
                    <a:pt x="3244" y="1456"/>
                    <a:pt x="3251" y="1456"/>
                  </a:cubicBezTo>
                  <a:cubicBezTo>
                    <a:pt x="3697" y="1322"/>
                    <a:pt x="4008" y="676"/>
                    <a:pt x="4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5706325" y="3812675"/>
              <a:ext cx="72200" cy="72200"/>
            </a:xfrm>
            <a:custGeom>
              <a:rect b="b" l="l" r="r" t="t"/>
              <a:pathLst>
                <a:path extrusionOk="0" h="2888" w="2888">
                  <a:moveTo>
                    <a:pt x="1440" y="1"/>
                  </a:moveTo>
                  <a:cubicBezTo>
                    <a:pt x="1136" y="1"/>
                    <a:pt x="846" y="105"/>
                    <a:pt x="609" y="268"/>
                  </a:cubicBezTo>
                  <a:cubicBezTo>
                    <a:pt x="245" y="528"/>
                    <a:pt x="0" y="958"/>
                    <a:pt x="0" y="1448"/>
                  </a:cubicBezTo>
                  <a:cubicBezTo>
                    <a:pt x="0" y="2242"/>
                    <a:pt x="646" y="2888"/>
                    <a:pt x="1440" y="2888"/>
                  </a:cubicBezTo>
                  <a:cubicBezTo>
                    <a:pt x="2241" y="2888"/>
                    <a:pt x="2887" y="2242"/>
                    <a:pt x="2887" y="1448"/>
                  </a:cubicBezTo>
                  <a:cubicBezTo>
                    <a:pt x="2887" y="958"/>
                    <a:pt x="2642" y="528"/>
                    <a:pt x="2271" y="268"/>
                  </a:cubicBezTo>
                  <a:cubicBezTo>
                    <a:pt x="2041" y="105"/>
                    <a:pt x="1752" y="1"/>
                    <a:pt x="1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5721525" y="3465375"/>
              <a:ext cx="41600" cy="354025"/>
            </a:xfrm>
            <a:custGeom>
              <a:rect b="b" l="l" r="r" t="t"/>
              <a:pathLst>
                <a:path extrusionOk="0" h="14161" w="1664">
                  <a:moveTo>
                    <a:pt x="1663" y="0"/>
                  </a:moveTo>
                  <a:cubicBezTo>
                    <a:pt x="1537" y="37"/>
                    <a:pt x="1403" y="60"/>
                    <a:pt x="1262" y="75"/>
                  </a:cubicBezTo>
                  <a:cubicBezTo>
                    <a:pt x="1255" y="75"/>
                    <a:pt x="1255" y="75"/>
                    <a:pt x="1255" y="82"/>
                  </a:cubicBezTo>
                  <a:cubicBezTo>
                    <a:pt x="1121" y="97"/>
                    <a:pt x="980" y="104"/>
                    <a:pt x="832" y="104"/>
                  </a:cubicBezTo>
                  <a:cubicBezTo>
                    <a:pt x="535" y="104"/>
                    <a:pt x="260" y="67"/>
                    <a:pt x="1" y="8"/>
                  </a:cubicBezTo>
                  <a:lnTo>
                    <a:pt x="1" y="14160"/>
                  </a:lnTo>
                  <a:cubicBezTo>
                    <a:pt x="238" y="13997"/>
                    <a:pt x="528" y="13893"/>
                    <a:pt x="832" y="13893"/>
                  </a:cubicBezTo>
                  <a:cubicBezTo>
                    <a:pt x="1144" y="13893"/>
                    <a:pt x="1433" y="13997"/>
                    <a:pt x="1663" y="14160"/>
                  </a:cubicBezTo>
                  <a:lnTo>
                    <a:pt x="1663" y="8"/>
                  </a:lnTo>
                  <a:lnTo>
                    <a:pt x="1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5631175" y="3352000"/>
              <a:ext cx="84450" cy="170750"/>
            </a:xfrm>
            <a:custGeom>
              <a:rect b="b" l="l" r="r" t="t"/>
              <a:pathLst>
                <a:path extrusionOk="0" h="6830" w="3378">
                  <a:moveTo>
                    <a:pt x="90" y="1"/>
                  </a:moveTo>
                  <a:cubicBezTo>
                    <a:pt x="60" y="1092"/>
                    <a:pt x="1" y="4149"/>
                    <a:pt x="275" y="4342"/>
                  </a:cubicBezTo>
                  <a:cubicBezTo>
                    <a:pt x="299" y="4360"/>
                    <a:pt x="321" y="4368"/>
                    <a:pt x="342" y="4368"/>
                  </a:cubicBezTo>
                  <a:cubicBezTo>
                    <a:pt x="557" y="4368"/>
                    <a:pt x="685" y="3567"/>
                    <a:pt x="942" y="3567"/>
                  </a:cubicBezTo>
                  <a:cubicBezTo>
                    <a:pt x="952" y="3567"/>
                    <a:pt x="962" y="3568"/>
                    <a:pt x="973" y="3571"/>
                  </a:cubicBezTo>
                  <a:cubicBezTo>
                    <a:pt x="1281" y="3644"/>
                    <a:pt x="510" y="6830"/>
                    <a:pt x="1570" y="6830"/>
                  </a:cubicBezTo>
                  <a:cubicBezTo>
                    <a:pt x="1584" y="6830"/>
                    <a:pt x="1597" y="6829"/>
                    <a:pt x="1611" y="6828"/>
                  </a:cubicBezTo>
                  <a:cubicBezTo>
                    <a:pt x="2739" y="6754"/>
                    <a:pt x="2079" y="5649"/>
                    <a:pt x="2138" y="4966"/>
                  </a:cubicBezTo>
                  <a:cubicBezTo>
                    <a:pt x="2173" y="4531"/>
                    <a:pt x="2680" y="4453"/>
                    <a:pt x="3036" y="4453"/>
                  </a:cubicBezTo>
                  <a:cubicBezTo>
                    <a:pt x="3208" y="4453"/>
                    <a:pt x="3346" y="4471"/>
                    <a:pt x="3377" y="4476"/>
                  </a:cubicBezTo>
                  <a:lnTo>
                    <a:pt x="3377" y="4469"/>
                  </a:lnTo>
                  <a:cubicBezTo>
                    <a:pt x="2643" y="4238"/>
                    <a:pt x="2064" y="3763"/>
                    <a:pt x="1626" y="3155"/>
                  </a:cubicBezTo>
                  <a:lnTo>
                    <a:pt x="1492" y="3155"/>
                  </a:lnTo>
                  <a:cubicBezTo>
                    <a:pt x="1292" y="3155"/>
                    <a:pt x="1099" y="3036"/>
                    <a:pt x="1010" y="2851"/>
                  </a:cubicBezTo>
                  <a:lnTo>
                    <a:pt x="765" y="2353"/>
                  </a:lnTo>
                  <a:cubicBezTo>
                    <a:pt x="691" y="2205"/>
                    <a:pt x="802" y="2027"/>
                    <a:pt x="973" y="2027"/>
                  </a:cubicBezTo>
                  <a:lnTo>
                    <a:pt x="988" y="2027"/>
                  </a:lnTo>
                  <a:cubicBezTo>
                    <a:pt x="802" y="1589"/>
                    <a:pt x="661" y="1129"/>
                    <a:pt x="557" y="661"/>
                  </a:cubicBezTo>
                  <a:lnTo>
                    <a:pt x="513" y="661"/>
                  </a:lnTo>
                  <a:cubicBezTo>
                    <a:pt x="327" y="661"/>
                    <a:pt x="164" y="520"/>
                    <a:pt x="134" y="335"/>
                  </a:cubicBezTo>
                  <a:lnTo>
                    <a:pt x="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0"/>
          <p:cNvGrpSpPr/>
          <p:nvPr/>
        </p:nvGrpSpPr>
        <p:grpSpPr>
          <a:xfrm>
            <a:off x="6942305" y="4419063"/>
            <a:ext cx="370589" cy="508945"/>
            <a:chOff x="892350" y="777850"/>
            <a:chExt cx="314165" cy="431419"/>
          </a:xfrm>
        </p:grpSpPr>
        <p:sp>
          <p:nvSpPr>
            <p:cNvPr id="690" name="Google Shape;690;p20"/>
            <p:cNvSpPr/>
            <p:nvPr/>
          </p:nvSpPr>
          <p:spPr>
            <a:xfrm>
              <a:off x="892350" y="777850"/>
              <a:ext cx="314165" cy="431419"/>
            </a:xfrm>
            <a:custGeom>
              <a:rect b="b" l="l" r="r" t="t"/>
              <a:pathLst>
                <a:path extrusionOk="0" h="12587" w="9166">
                  <a:moveTo>
                    <a:pt x="4587" y="0"/>
                  </a:moveTo>
                  <a:cubicBezTo>
                    <a:pt x="4030" y="0"/>
                    <a:pt x="3548" y="371"/>
                    <a:pt x="3399" y="905"/>
                  </a:cubicBezTo>
                  <a:cubicBezTo>
                    <a:pt x="3392" y="913"/>
                    <a:pt x="3051" y="2085"/>
                    <a:pt x="2427" y="3006"/>
                  </a:cubicBezTo>
                  <a:cubicBezTo>
                    <a:pt x="2316" y="3176"/>
                    <a:pt x="2190" y="3354"/>
                    <a:pt x="2056" y="3540"/>
                  </a:cubicBezTo>
                  <a:cubicBezTo>
                    <a:pt x="1277" y="4638"/>
                    <a:pt x="208" y="6137"/>
                    <a:pt x="82" y="7970"/>
                  </a:cubicBezTo>
                  <a:cubicBezTo>
                    <a:pt x="1" y="9202"/>
                    <a:pt x="394" y="10353"/>
                    <a:pt x="1188" y="11199"/>
                  </a:cubicBezTo>
                  <a:cubicBezTo>
                    <a:pt x="2027" y="12097"/>
                    <a:pt x="3229" y="12587"/>
                    <a:pt x="4587" y="12587"/>
                  </a:cubicBezTo>
                  <a:cubicBezTo>
                    <a:pt x="5930" y="12587"/>
                    <a:pt x="7132" y="12104"/>
                    <a:pt x="7964" y="11221"/>
                  </a:cubicBezTo>
                  <a:cubicBezTo>
                    <a:pt x="8765" y="10375"/>
                    <a:pt x="9166" y="9225"/>
                    <a:pt x="9092" y="7985"/>
                  </a:cubicBezTo>
                  <a:cubicBezTo>
                    <a:pt x="8980" y="6034"/>
                    <a:pt x="7949" y="4646"/>
                    <a:pt x="7192" y="3629"/>
                  </a:cubicBezTo>
                  <a:cubicBezTo>
                    <a:pt x="7028" y="3406"/>
                    <a:pt x="6873" y="3199"/>
                    <a:pt x="6746" y="3006"/>
                  </a:cubicBezTo>
                  <a:cubicBezTo>
                    <a:pt x="6116" y="2078"/>
                    <a:pt x="5782" y="913"/>
                    <a:pt x="5774" y="898"/>
                  </a:cubicBezTo>
                  <a:cubicBezTo>
                    <a:pt x="5626" y="371"/>
                    <a:pt x="5143" y="0"/>
                    <a:pt x="4587"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933036" y="820317"/>
              <a:ext cx="232522" cy="346726"/>
            </a:xfrm>
            <a:custGeom>
              <a:rect b="b" l="l" r="r" t="t"/>
              <a:pathLst>
                <a:path extrusionOk="0" h="10116" w="6784">
                  <a:moveTo>
                    <a:pt x="3400" y="0"/>
                  </a:moveTo>
                  <a:cubicBezTo>
                    <a:pt x="3400" y="0"/>
                    <a:pt x="3021" y="1344"/>
                    <a:pt x="2264" y="2464"/>
                  </a:cubicBezTo>
                  <a:cubicBezTo>
                    <a:pt x="1515" y="3577"/>
                    <a:pt x="246" y="5054"/>
                    <a:pt x="127" y="6813"/>
                  </a:cubicBezTo>
                  <a:cubicBezTo>
                    <a:pt x="1" y="8728"/>
                    <a:pt x="1396" y="10116"/>
                    <a:pt x="3400" y="10116"/>
                  </a:cubicBezTo>
                  <a:cubicBezTo>
                    <a:pt x="5404" y="10116"/>
                    <a:pt x="6784" y="8728"/>
                    <a:pt x="6673" y="6813"/>
                  </a:cubicBezTo>
                  <a:cubicBezTo>
                    <a:pt x="6561" y="4861"/>
                    <a:pt x="5285" y="3577"/>
                    <a:pt x="4535" y="2464"/>
                  </a:cubicBezTo>
                  <a:cubicBezTo>
                    <a:pt x="3778" y="1344"/>
                    <a:pt x="3400" y="0"/>
                    <a:pt x="3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953910" y="929690"/>
              <a:ext cx="95662" cy="222856"/>
            </a:xfrm>
            <a:custGeom>
              <a:rect b="b" l="l" r="r" t="t"/>
              <a:pathLst>
                <a:path extrusionOk="0" h="6502" w="2791">
                  <a:moveTo>
                    <a:pt x="1804" y="1"/>
                  </a:moveTo>
                  <a:cubicBezTo>
                    <a:pt x="1707" y="142"/>
                    <a:pt x="1603" y="290"/>
                    <a:pt x="1500" y="446"/>
                  </a:cubicBezTo>
                  <a:cubicBezTo>
                    <a:pt x="891" y="1292"/>
                    <a:pt x="134" y="2353"/>
                    <a:pt x="52" y="3607"/>
                  </a:cubicBezTo>
                  <a:cubicBezTo>
                    <a:pt x="0" y="4386"/>
                    <a:pt x="238" y="5106"/>
                    <a:pt x="735" y="5633"/>
                  </a:cubicBezTo>
                  <a:cubicBezTo>
                    <a:pt x="1262" y="6197"/>
                    <a:pt x="1915" y="6502"/>
                    <a:pt x="2791" y="6502"/>
                  </a:cubicBezTo>
                  <a:lnTo>
                    <a:pt x="2791" y="6041"/>
                  </a:lnTo>
                  <a:cubicBezTo>
                    <a:pt x="2041" y="6041"/>
                    <a:pt x="1507" y="5782"/>
                    <a:pt x="1069" y="5314"/>
                  </a:cubicBezTo>
                  <a:cubicBezTo>
                    <a:pt x="661" y="4876"/>
                    <a:pt x="468" y="4297"/>
                    <a:pt x="513" y="3637"/>
                  </a:cubicBezTo>
                  <a:cubicBezTo>
                    <a:pt x="594" y="2516"/>
                    <a:pt x="1299" y="1514"/>
                    <a:pt x="1878" y="713"/>
                  </a:cubicBezTo>
                  <a:cubicBezTo>
                    <a:pt x="1989" y="557"/>
                    <a:pt x="2093" y="401"/>
                    <a:pt x="2190" y="260"/>
                  </a:cubicBezTo>
                  <a:lnTo>
                    <a:pt x="1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0"/>
          <p:cNvGrpSpPr/>
          <p:nvPr/>
        </p:nvGrpSpPr>
        <p:grpSpPr>
          <a:xfrm>
            <a:off x="8459230" y="3839063"/>
            <a:ext cx="370589" cy="508945"/>
            <a:chOff x="892350" y="777850"/>
            <a:chExt cx="314165" cy="431419"/>
          </a:xfrm>
        </p:grpSpPr>
        <p:sp>
          <p:nvSpPr>
            <p:cNvPr id="694" name="Google Shape;694;p20"/>
            <p:cNvSpPr/>
            <p:nvPr/>
          </p:nvSpPr>
          <p:spPr>
            <a:xfrm>
              <a:off x="892350" y="777850"/>
              <a:ext cx="314165" cy="431419"/>
            </a:xfrm>
            <a:custGeom>
              <a:rect b="b" l="l" r="r" t="t"/>
              <a:pathLst>
                <a:path extrusionOk="0" h="12587" w="9166">
                  <a:moveTo>
                    <a:pt x="4587" y="0"/>
                  </a:moveTo>
                  <a:cubicBezTo>
                    <a:pt x="4030" y="0"/>
                    <a:pt x="3548" y="371"/>
                    <a:pt x="3399" y="905"/>
                  </a:cubicBezTo>
                  <a:cubicBezTo>
                    <a:pt x="3392" y="913"/>
                    <a:pt x="3051" y="2085"/>
                    <a:pt x="2427" y="3006"/>
                  </a:cubicBezTo>
                  <a:cubicBezTo>
                    <a:pt x="2316" y="3176"/>
                    <a:pt x="2190" y="3354"/>
                    <a:pt x="2056" y="3540"/>
                  </a:cubicBezTo>
                  <a:cubicBezTo>
                    <a:pt x="1277" y="4638"/>
                    <a:pt x="208" y="6137"/>
                    <a:pt x="82" y="7970"/>
                  </a:cubicBezTo>
                  <a:cubicBezTo>
                    <a:pt x="1" y="9202"/>
                    <a:pt x="394" y="10353"/>
                    <a:pt x="1188" y="11199"/>
                  </a:cubicBezTo>
                  <a:cubicBezTo>
                    <a:pt x="2027" y="12097"/>
                    <a:pt x="3229" y="12587"/>
                    <a:pt x="4587" y="12587"/>
                  </a:cubicBezTo>
                  <a:cubicBezTo>
                    <a:pt x="5930" y="12587"/>
                    <a:pt x="7132" y="12104"/>
                    <a:pt x="7964" y="11221"/>
                  </a:cubicBezTo>
                  <a:cubicBezTo>
                    <a:pt x="8765" y="10375"/>
                    <a:pt x="9166" y="9225"/>
                    <a:pt x="9092" y="7985"/>
                  </a:cubicBezTo>
                  <a:cubicBezTo>
                    <a:pt x="8980" y="6034"/>
                    <a:pt x="7949" y="4646"/>
                    <a:pt x="7192" y="3629"/>
                  </a:cubicBezTo>
                  <a:cubicBezTo>
                    <a:pt x="7028" y="3406"/>
                    <a:pt x="6873" y="3199"/>
                    <a:pt x="6746" y="3006"/>
                  </a:cubicBezTo>
                  <a:cubicBezTo>
                    <a:pt x="6116" y="2078"/>
                    <a:pt x="5782" y="913"/>
                    <a:pt x="5774" y="898"/>
                  </a:cubicBezTo>
                  <a:cubicBezTo>
                    <a:pt x="5626" y="371"/>
                    <a:pt x="5143" y="0"/>
                    <a:pt x="4587"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933036" y="820317"/>
              <a:ext cx="232522" cy="346726"/>
            </a:xfrm>
            <a:custGeom>
              <a:rect b="b" l="l" r="r" t="t"/>
              <a:pathLst>
                <a:path extrusionOk="0" h="10116" w="6784">
                  <a:moveTo>
                    <a:pt x="3400" y="0"/>
                  </a:moveTo>
                  <a:cubicBezTo>
                    <a:pt x="3400" y="0"/>
                    <a:pt x="3021" y="1344"/>
                    <a:pt x="2264" y="2464"/>
                  </a:cubicBezTo>
                  <a:cubicBezTo>
                    <a:pt x="1515" y="3577"/>
                    <a:pt x="246" y="5054"/>
                    <a:pt x="127" y="6813"/>
                  </a:cubicBezTo>
                  <a:cubicBezTo>
                    <a:pt x="1" y="8728"/>
                    <a:pt x="1396" y="10116"/>
                    <a:pt x="3400" y="10116"/>
                  </a:cubicBezTo>
                  <a:cubicBezTo>
                    <a:pt x="5404" y="10116"/>
                    <a:pt x="6784" y="8728"/>
                    <a:pt x="6673" y="6813"/>
                  </a:cubicBezTo>
                  <a:cubicBezTo>
                    <a:pt x="6561" y="4861"/>
                    <a:pt x="5285" y="3577"/>
                    <a:pt x="4535" y="2464"/>
                  </a:cubicBezTo>
                  <a:cubicBezTo>
                    <a:pt x="3778" y="1344"/>
                    <a:pt x="3400" y="0"/>
                    <a:pt x="3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953910" y="929690"/>
              <a:ext cx="95662" cy="222856"/>
            </a:xfrm>
            <a:custGeom>
              <a:rect b="b" l="l" r="r" t="t"/>
              <a:pathLst>
                <a:path extrusionOk="0" h="6502" w="2791">
                  <a:moveTo>
                    <a:pt x="1804" y="1"/>
                  </a:moveTo>
                  <a:cubicBezTo>
                    <a:pt x="1707" y="142"/>
                    <a:pt x="1603" y="290"/>
                    <a:pt x="1500" y="446"/>
                  </a:cubicBezTo>
                  <a:cubicBezTo>
                    <a:pt x="891" y="1292"/>
                    <a:pt x="134" y="2353"/>
                    <a:pt x="52" y="3607"/>
                  </a:cubicBezTo>
                  <a:cubicBezTo>
                    <a:pt x="0" y="4386"/>
                    <a:pt x="238" y="5106"/>
                    <a:pt x="735" y="5633"/>
                  </a:cubicBezTo>
                  <a:cubicBezTo>
                    <a:pt x="1262" y="6197"/>
                    <a:pt x="1915" y="6502"/>
                    <a:pt x="2791" y="6502"/>
                  </a:cubicBezTo>
                  <a:lnTo>
                    <a:pt x="2791" y="6041"/>
                  </a:lnTo>
                  <a:cubicBezTo>
                    <a:pt x="2041" y="6041"/>
                    <a:pt x="1507" y="5782"/>
                    <a:pt x="1069" y="5314"/>
                  </a:cubicBezTo>
                  <a:cubicBezTo>
                    <a:pt x="661" y="4876"/>
                    <a:pt x="468" y="4297"/>
                    <a:pt x="513" y="3637"/>
                  </a:cubicBezTo>
                  <a:cubicBezTo>
                    <a:pt x="594" y="2516"/>
                    <a:pt x="1299" y="1514"/>
                    <a:pt x="1878" y="713"/>
                  </a:cubicBezTo>
                  <a:cubicBezTo>
                    <a:pt x="1989" y="557"/>
                    <a:pt x="2093" y="401"/>
                    <a:pt x="2190" y="260"/>
                  </a:cubicBezTo>
                  <a:lnTo>
                    <a:pt x="1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grpSp>
        <p:nvGrpSpPr>
          <p:cNvPr id="84" name="Google Shape;84;p3"/>
          <p:cNvGrpSpPr/>
          <p:nvPr/>
        </p:nvGrpSpPr>
        <p:grpSpPr>
          <a:xfrm>
            <a:off x="5814871" y="6651"/>
            <a:ext cx="3325529" cy="1074405"/>
            <a:chOff x="5814871" y="6651"/>
            <a:chExt cx="3325529" cy="1074405"/>
          </a:xfrm>
        </p:grpSpPr>
        <p:sp>
          <p:nvSpPr>
            <p:cNvPr id="85" name="Google Shape;85;p3"/>
            <p:cNvSpPr/>
            <p:nvPr/>
          </p:nvSpPr>
          <p:spPr>
            <a:xfrm rot="10800000">
              <a:off x="8313300"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10800000">
              <a:off x="7688212" y="36465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10800000">
              <a:off x="7063125" y="665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10800000">
              <a:off x="5814871"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10800000">
              <a:off x="6435196" y="36465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a:off x="-1085239" y="-624683"/>
            <a:ext cx="2510686" cy="6458301"/>
            <a:chOff x="-1085239" y="-624683"/>
            <a:chExt cx="2510686" cy="6458301"/>
          </a:xfrm>
        </p:grpSpPr>
        <p:sp>
          <p:nvSpPr>
            <p:cNvPr id="91" name="Google Shape;91;p3"/>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txBox="1"/>
          <p:nvPr>
            <p:ph type="title"/>
          </p:nvPr>
        </p:nvSpPr>
        <p:spPr>
          <a:xfrm flipH="1">
            <a:off x="3034696" y="2531850"/>
            <a:ext cx="5067600" cy="123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3"/>
          <p:cNvSpPr txBox="1"/>
          <p:nvPr>
            <p:ph hasCustomPrompt="1" idx="2" type="title"/>
          </p:nvPr>
        </p:nvSpPr>
        <p:spPr>
          <a:xfrm flipH="1">
            <a:off x="6669796" y="1414025"/>
            <a:ext cx="1318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3"/>
          <p:cNvSpPr txBox="1"/>
          <p:nvPr>
            <p:ph idx="1" type="subTitle"/>
          </p:nvPr>
        </p:nvSpPr>
        <p:spPr>
          <a:xfrm flipH="1">
            <a:off x="3034700" y="3970375"/>
            <a:ext cx="5067600" cy="49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697" name="Shape 697"/>
        <p:cNvGrpSpPr/>
        <p:nvPr/>
      </p:nvGrpSpPr>
      <p:grpSpPr>
        <a:xfrm>
          <a:off x="0" y="0"/>
          <a:ext cx="0" cy="0"/>
          <a:chOff x="0" y="0"/>
          <a:chExt cx="0" cy="0"/>
        </a:xfrm>
      </p:grpSpPr>
      <p:sp>
        <p:nvSpPr>
          <p:cNvPr id="698" name="Google Shape;698;p21"/>
          <p:cNvSpPr txBox="1"/>
          <p:nvPr>
            <p:ph type="title"/>
          </p:nvPr>
        </p:nvSpPr>
        <p:spPr>
          <a:xfrm flipH="1">
            <a:off x="1129696" y="2531850"/>
            <a:ext cx="5067600" cy="1230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9" name="Google Shape;699;p21"/>
          <p:cNvSpPr txBox="1"/>
          <p:nvPr>
            <p:ph hasCustomPrompt="1" idx="2" type="title"/>
          </p:nvPr>
        </p:nvSpPr>
        <p:spPr>
          <a:xfrm flipH="1">
            <a:off x="1129696" y="1414025"/>
            <a:ext cx="1318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0" name="Google Shape;700;p21"/>
          <p:cNvSpPr txBox="1"/>
          <p:nvPr>
            <p:ph idx="1" type="subTitle"/>
          </p:nvPr>
        </p:nvSpPr>
        <p:spPr>
          <a:xfrm flipH="1">
            <a:off x="1129696" y="3970375"/>
            <a:ext cx="5067600" cy="4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701" name="Google Shape;701;p21"/>
          <p:cNvGrpSpPr/>
          <p:nvPr/>
        </p:nvGrpSpPr>
        <p:grpSpPr>
          <a:xfrm flipH="1" rot="-5400000">
            <a:off x="5125061" y="-3044033"/>
            <a:ext cx="2510686" cy="6458301"/>
            <a:chOff x="-1085239" y="-624683"/>
            <a:chExt cx="2510686" cy="6458301"/>
          </a:xfrm>
        </p:grpSpPr>
        <p:sp>
          <p:nvSpPr>
            <p:cNvPr id="702" name="Google Shape;702;p21"/>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1"/>
          <p:cNvGrpSpPr/>
          <p:nvPr/>
        </p:nvGrpSpPr>
        <p:grpSpPr>
          <a:xfrm>
            <a:off x="6861164" y="3685249"/>
            <a:ext cx="2707566" cy="1793256"/>
            <a:chOff x="-454036" y="4066249"/>
            <a:chExt cx="2707566" cy="1793256"/>
          </a:xfrm>
        </p:grpSpPr>
        <p:sp>
          <p:nvSpPr>
            <p:cNvPr id="727" name="Google Shape;727;p21"/>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5">
    <p:spTree>
      <p:nvGrpSpPr>
        <p:cNvPr id="733" name="Shape 733"/>
        <p:cNvGrpSpPr/>
        <p:nvPr/>
      </p:nvGrpSpPr>
      <p:grpSpPr>
        <a:xfrm>
          <a:off x="0" y="0"/>
          <a:ext cx="0" cy="0"/>
          <a:chOff x="0" y="0"/>
          <a:chExt cx="0" cy="0"/>
        </a:xfrm>
      </p:grpSpPr>
      <p:grpSp>
        <p:nvGrpSpPr>
          <p:cNvPr id="734" name="Google Shape;734;p22"/>
          <p:cNvGrpSpPr/>
          <p:nvPr/>
        </p:nvGrpSpPr>
        <p:grpSpPr>
          <a:xfrm flipH="1" rot="-5400000">
            <a:off x="4896461" y="-3044033"/>
            <a:ext cx="2510686" cy="6458301"/>
            <a:chOff x="-1085239" y="-624683"/>
            <a:chExt cx="2510686" cy="6458301"/>
          </a:xfrm>
        </p:grpSpPr>
        <p:sp>
          <p:nvSpPr>
            <p:cNvPr id="735" name="Google Shape;735;p22"/>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2"/>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2"/>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2"/>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2"/>
          <p:cNvGrpSpPr/>
          <p:nvPr/>
        </p:nvGrpSpPr>
        <p:grpSpPr>
          <a:xfrm flipH="1" rot="5400000">
            <a:off x="1353161" y="2089942"/>
            <a:ext cx="2510686" cy="6458301"/>
            <a:chOff x="-1085239" y="-624683"/>
            <a:chExt cx="2510686" cy="6458301"/>
          </a:xfrm>
        </p:grpSpPr>
        <p:sp>
          <p:nvSpPr>
            <p:cNvPr id="760" name="Google Shape;760;p22"/>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22"/>
          <p:cNvSpPr txBox="1"/>
          <p:nvPr>
            <p:ph type="title"/>
          </p:nvPr>
        </p:nvSpPr>
        <p:spPr>
          <a:xfrm flipH="1">
            <a:off x="713175" y="2227050"/>
            <a:ext cx="7730700" cy="12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5" name="Google Shape;785;p22"/>
          <p:cNvSpPr txBox="1"/>
          <p:nvPr>
            <p:ph hasCustomPrompt="1" idx="2" type="title"/>
          </p:nvPr>
        </p:nvSpPr>
        <p:spPr>
          <a:xfrm flipH="1">
            <a:off x="3912900" y="1414025"/>
            <a:ext cx="1318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6" name="Google Shape;786;p22"/>
          <p:cNvSpPr txBox="1"/>
          <p:nvPr>
            <p:ph idx="1" type="subTitle"/>
          </p:nvPr>
        </p:nvSpPr>
        <p:spPr>
          <a:xfrm flipH="1">
            <a:off x="2038200" y="3217900"/>
            <a:ext cx="50676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5_1">
    <p:spTree>
      <p:nvGrpSpPr>
        <p:cNvPr id="787" name="Shape 787"/>
        <p:cNvGrpSpPr/>
        <p:nvPr/>
      </p:nvGrpSpPr>
      <p:grpSpPr>
        <a:xfrm>
          <a:off x="0" y="0"/>
          <a:ext cx="0" cy="0"/>
          <a:chOff x="0" y="0"/>
          <a:chExt cx="0" cy="0"/>
        </a:xfrm>
      </p:grpSpPr>
      <p:sp>
        <p:nvSpPr>
          <p:cNvPr id="788" name="Google Shape;788;p23"/>
          <p:cNvSpPr txBox="1"/>
          <p:nvPr>
            <p:ph type="title"/>
          </p:nvPr>
        </p:nvSpPr>
        <p:spPr>
          <a:xfrm flipH="1">
            <a:off x="2347525" y="1532013"/>
            <a:ext cx="4765800" cy="182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9" name="Google Shape;789;p23"/>
          <p:cNvSpPr txBox="1"/>
          <p:nvPr>
            <p:ph hasCustomPrompt="1" idx="2" type="title"/>
          </p:nvPr>
        </p:nvSpPr>
        <p:spPr>
          <a:xfrm flipH="1">
            <a:off x="7113325" y="2150850"/>
            <a:ext cx="1318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0" name="Google Shape;790;p23"/>
          <p:cNvSpPr txBox="1"/>
          <p:nvPr>
            <p:ph idx="1" type="subTitle"/>
          </p:nvPr>
        </p:nvSpPr>
        <p:spPr>
          <a:xfrm flipH="1">
            <a:off x="2347522" y="3114688"/>
            <a:ext cx="4765800" cy="49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791" name="Google Shape;791;p23"/>
          <p:cNvGrpSpPr/>
          <p:nvPr/>
        </p:nvGrpSpPr>
        <p:grpSpPr>
          <a:xfrm>
            <a:off x="-1085239" y="-624683"/>
            <a:ext cx="2510686" cy="6458301"/>
            <a:chOff x="-1085239" y="-624683"/>
            <a:chExt cx="2510686" cy="6458301"/>
          </a:xfrm>
        </p:grpSpPr>
        <p:sp>
          <p:nvSpPr>
            <p:cNvPr id="792" name="Google Shape;792;p23"/>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3"/>
          <p:cNvGrpSpPr/>
          <p:nvPr/>
        </p:nvGrpSpPr>
        <p:grpSpPr>
          <a:xfrm flipH="1">
            <a:off x="6213023" y="4066249"/>
            <a:ext cx="3330292" cy="1793256"/>
            <a:chOff x="-454036" y="4066249"/>
            <a:chExt cx="3330292" cy="1793256"/>
          </a:xfrm>
        </p:grpSpPr>
        <p:sp>
          <p:nvSpPr>
            <p:cNvPr id="817" name="Google Shape;817;p23"/>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
    <p:spTree>
      <p:nvGrpSpPr>
        <p:cNvPr id="824" name="Shape 824"/>
        <p:cNvGrpSpPr/>
        <p:nvPr/>
      </p:nvGrpSpPr>
      <p:grpSpPr>
        <a:xfrm>
          <a:off x="0" y="0"/>
          <a:ext cx="0" cy="0"/>
          <a:chOff x="0" y="0"/>
          <a:chExt cx="0" cy="0"/>
        </a:xfrm>
      </p:grpSpPr>
      <p:sp>
        <p:nvSpPr>
          <p:cNvPr id="825" name="Google Shape;825;p24"/>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26" name="Google Shape;826;p24"/>
          <p:cNvGrpSpPr/>
          <p:nvPr/>
        </p:nvGrpSpPr>
        <p:grpSpPr>
          <a:xfrm rot="-5400000">
            <a:off x="-366009" y="-77283"/>
            <a:ext cx="2071593" cy="1435111"/>
            <a:chOff x="7244466" y="-353508"/>
            <a:chExt cx="2071593" cy="1435111"/>
          </a:xfrm>
        </p:grpSpPr>
        <p:sp>
          <p:nvSpPr>
            <p:cNvPr id="827" name="Google Shape;827;p24"/>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24"/>
            <p:cNvGrpSpPr/>
            <p:nvPr/>
          </p:nvGrpSpPr>
          <p:grpSpPr>
            <a:xfrm>
              <a:off x="7244466" y="-353508"/>
              <a:ext cx="2071593" cy="1071563"/>
              <a:chOff x="7244466" y="-353508"/>
              <a:chExt cx="2071593" cy="1071563"/>
            </a:xfrm>
          </p:grpSpPr>
          <p:sp>
            <p:nvSpPr>
              <p:cNvPr id="829" name="Google Shape;829;p24"/>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2" name="Google Shape;832;p24"/>
          <p:cNvGrpSpPr/>
          <p:nvPr/>
        </p:nvGrpSpPr>
        <p:grpSpPr>
          <a:xfrm>
            <a:off x="7511166" y="-1083"/>
            <a:ext cx="2071593" cy="1435111"/>
            <a:chOff x="7244466" y="-353508"/>
            <a:chExt cx="2071593" cy="1435111"/>
          </a:xfrm>
        </p:grpSpPr>
        <p:sp>
          <p:nvSpPr>
            <p:cNvPr id="833" name="Google Shape;833;p24"/>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4"/>
            <p:cNvGrpSpPr/>
            <p:nvPr/>
          </p:nvGrpSpPr>
          <p:grpSpPr>
            <a:xfrm>
              <a:off x="7244466" y="-353508"/>
              <a:ext cx="2071593" cy="1071563"/>
              <a:chOff x="7244466" y="-353508"/>
              <a:chExt cx="2071593" cy="1071563"/>
            </a:xfrm>
          </p:grpSpPr>
          <p:sp>
            <p:nvSpPr>
              <p:cNvPr id="835" name="Google Shape;835;p24"/>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838" name="Shape 838"/>
        <p:cNvGrpSpPr/>
        <p:nvPr/>
      </p:nvGrpSpPr>
      <p:grpSpPr>
        <a:xfrm>
          <a:off x="0" y="0"/>
          <a:ext cx="0" cy="0"/>
          <a:chOff x="0" y="0"/>
          <a:chExt cx="0" cy="0"/>
        </a:xfrm>
      </p:grpSpPr>
      <p:sp>
        <p:nvSpPr>
          <p:cNvPr id="839" name="Google Shape;839;p25"/>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40" name="Google Shape;840;p25"/>
          <p:cNvGrpSpPr/>
          <p:nvPr/>
        </p:nvGrpSpPr>
        <p:grpSpPr>
          <a:xfrm flipH="1" rot="5400000">
            <a:off x="7381732" y="120361"/>
            <a:ext cx="2071593" cy="1435111"/>
            <a:chOff x="7244466" y="-353508"/>
            <a:chExt cx="2071593" cy="1435111"/>
          </a:xfrm>
        </p:grpSpPr>
        <p:sp>
          <p:nvSpPr>
            <p:cNvPr id="841" name="Google Shape;841;p25"/>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5"/>
            <p:cNvGrpSpPr/>
            <p:nvPr/>
          </p:nvGrpSpPr>
          <p:grpSpPr>
            <a:xfrm>
              <a:off x="7244466" y="-353508"/>
              <a:ext cx="2071593" cy="1071563"/>
              <a:chOff x="7244466" y="-353508"/>
              <a:chExt cx="2071593" cy="1071563"/>
            </a:xfrm>
          </p:grpSpPr>
          <p:sp>
            <p:nvSpPr>
              <p:cNvPr id="843" name="Google Shape;843;p25"/>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6" name="Google Shape;846;p25"/>
          <p:cNvGrpSpPr/>
          <p:nvPr/>
        </p:nvGrpSpPr>
        <p:grpSpPr>
          <a:xfrm flipH="1">
            <a:off x="-190643" y="-1083"/>
            <a:ext cx="2071593" cy="1435111"/>
            <a:chOff x="7244466" y="-353508"/>
            <a:chExt cx="2071593" cy="1435111"/>
          </a:xfrm>
        </p:grpSpPr>
        <p:sp>
          <p:nvSpPr>
            <p:cNvPr id="847" name="Google Shape;847;p25"/>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25"/>
            <p:cNvGrpSpPr/>
            <p:nvPr/>
          </p:nvGrpSpPr>
          <p:grpSpPr>
            <a:xfrm>
              <a:off x="7244466" y="-353508"/>
              <a:ext cx="2071593" cy="1071563"/>
              <a:chOff x="7244466" y="-353508"/>
              <a:chExt cx="2071593" cy="1071563"/>
            </a:xfrm>
          </p:grpSpPr>
          <p:sp>
            <p:nvSpPr>
              <p:cNvPr id="849" name="Google Shape;849;p25"/>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_1">
    <p:spTree>
      <p:nvGrpSpPr>
        <p:cNvPr id="852" name="Shape 852"/>
        <p:cNvGrpSpPr/>
        <p:nvPr/>
      </p:nvGrpSpPr>
      <p:grpSpPr>
        <a:xfrm>
          <a:off x="0" y="0"/>
          <a:ext cx="0" cy="0"/>
          <a:chOff x="0" y="0"/>
          <a:chExt cx="0" cy="0"/>
        </a:xfrm>
      </p:grpSpPr>
      <p:grpSp>
        <p:nvGrpSpPr>
          <p:cNvPr id="853" name="Google Shape;853;p26"/>
          <p:cNvGrpSpPr/>
          <p:nvPr/>
        </p:nvGrpSpPr>
        <p:grpSpPr>
          <a:xfrm rot="-5400000">
            <a:off x="-673484" y="120361"/>
            <a:ext cx="2071593" cy="1435111"/>
            <a:chOff x="7244466" y="-353508"/>
            <a:chExt cx="2071593" cy="1435111"/>
          </a:xfrm>
        </p:grpSpPr>
        <p:sp>
          <p:nvSpPr>
            <p:cNvPr id="854" name="Google Shape;854;p26"/>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26"/>
            <p:cNvGrpSpPr/>
            <p:nvPr/>
          </p:nvGrpSpPr>
          <p:grpSpPr>
            <a:xfrm>
              <a:off x="7244466" y="-353508"/>
              <a:ext cx="2071593" cy="1071563"/>
              <a:chOff x="7244466" y="-353508"/>
              <a:chExt cx="2071593" cy="1071563"/>
            </a:xfrm>
          </p:grpSpPr>
          <p:sp>
            <p:nvSpPr>
              <p:cNvPr id="856" name="Google Shape;856;p26"/>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9" name="Google Shape;859;p26"/>
          <p:cNvGrpSpPr/>
          <p:nvPr/>
        </p:nvGrpSpPr>
        <p:grpSpPr>
          <a:xfrm rot="-5400000">
            <a:off x="8235416" y="3528767"/>
            <a:ext cx="2071593" cy="1435111"/>
            <a:chOff x="7244466" y="-353508"/>
            <a:chExt cx="2071593" cy="1435111"/>
          </a:xfrm>
        </p:grpSpPr>
        <p:sp>
          <p:nvSpPr>
            <p:cNvPr id="860" name="Google Shape;860;p26"/>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26"/>
            <p:cNvGrpSpPr/>
            <p:nvPr/>
          </p:nvGrpSpPr>
          <p:grpSpPr>
            <a:xfrm>
              <a:off x="7244466" y="-353508"/>
              <a:ext cx="2071593" cy="1071563"/>
              <a:chOff x="7244466" y="-353508"/>
              <a:chExt cx="2071593" cy="1071563"/>
            </a:xfrm>
          </p:grpSpPr>
          <p:sp>
            <p:nvSpPr>
              <p:cNvPr id="862" name="Google Shape;862;p26"/>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5" name="Google Shape;865;p26"/>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8_1_1">
    <p:spTree>
      <p:nvGrpSpPr>
        <p:cNvPr id="866" name="Shape 866"/>
        <p:cNvGrpSpPr/>
        <p:nvPr/>
      </p:nvGrpSpPr>
      <p:grpSpPr>
        <a:xfrm>
          <a:off x="0" y="0"/>
          <a:ext cx="0" cy="0"/>
          <a:chOff x="0" y="0"/>
          <a:chExt cx="0" cy="0"/>
        </a:xfrm>
      </p:grpSpPr>
      <p:sp>
        <p:nvSpPr>
          <p:cNvPr id="867" name="Google Shape;867;p27"/>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68" name="Google Shape;868;p27"/>
          <p:cNvGrpSpPr/>
          <p:nvPr/>
        </p:nvGrpSpPr>
        <p:grpSpPr>
          <a:xfrm flipH="1" rot="-5400000">
            <a:off x="-673484" y="3677967"/>
            <a:ext cx="2071593" cy="1435111"/>
            <a:chOff x="7244466" y="-353508"/>
            <a:chExt cx="2071593" cy="1435111"/>
          </a:xfrm>
        </p:grpSpPr>
        <p:sp>
          <p:nvSpPr>
            <p:cNvPr id="869" name="Google Shape;869;p27"/>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27"/>
            <p:cNvGrpSpPr/>
            <p:nvPr/>
          </p:nvGrpSpPr>
          <p:grpSpPr>
            <a:xfrm>
              <a:off x="7244466" y="-353508"/>
              <a:ext cx="2071593" cy="1071563"/>
              <a:chOff x="7244466" y="-353508"/>
              <a:chExt cx="2071593" cy="1071563"/>
            </a:xfrm>
          </p:grpSpPr>
          <p:sp>
            <p:nvSpPr>
              <p:cNvPr id="871" name="Google Shape;871;p27"/>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4" name="Google Shape;874;p27"/>
          <p:cNvGrpSpPr/>
          <p:nvPr/>
        </p:nvGrpSpPr>
        <p:grpSpPr>
          <a:xfrm rot="5400000">
            <a:off x="7978316" y="120361"/>
            <a:ext cx="2071593" cy="1435111"/>
            <a:chOff x="7244466" y="-353508"/>
            <a:chExt cx="2071593" cy="1435111"/>
          </a:xfrm>
        </p:grpSpPr>
        <p:sp>
          <p:nvSpPr>
            <p:cNvPr id="875" name="Google Shape;875;p27"/>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27"/>
            <p:cNvGrpSpPr/>
            <p:nvPr/>
          </p:nvGrpSpPr>
          <p:grpSpPr>
            <a:xfrm>
              <a:off x="7244466" y="-353508"/>
              <a:ext cx="2071593" cy="1071563"/>
              <a:chOff x="7244466" y="-353508"/>
              <a:chExt cx="2071593" cy="1071563"/>
            </a:xfrm>
          </p:grpSpPr>
          <p:sp>
            <p:nvSpPr>
              <p:cNvPr id="877" name="Google Shape;877;p27"/>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880" name="Shape 880"/>
        <p:cNvGrpSpPr/>
        <p:nvPr/>
      </p:nvGrpSpPr>
      <p:grpSpPr>
        <a:xfrm>
          <a:off x="0" y="0"/>
          <a:ext cx="0" cy="0"/>
          <a:chOff x="0" y="0"/>
          <a:chExt cx="0" cy="0"/>
        </a:xfrm>
      </p:grpSpPr>
      <p:grpSp>
        <p:nvGrpSpPr>
          <p:cNvPr id="881" name="Google Shape;881;p28"/>
          <p:cNvGrpSpPr/>
          <p:nvPr/>
        </p:nvGrpSpPr>
        <p:grpSpPr>
          <a:xfrm>
            <a:off x="-203509" y="4423280"/>
            <a:ext cx="2071593" cy="1071563"/>
            <a:chOff x="7244466" y="-353508"/>
            <a:chExt cx="2071593" cy="1071563"/>
          </a:xfrm>
        </p:grpSpPr>
        <p:sp>
          <p:nvSpPr>
            <p:cNvPr id="882" name="Google Shape;882;p28"/>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28"/>
          <p:cNvGrpSpPr/>
          <p:nvPr/>
        </p:nvGrpSpPr>
        <p:grpSpPr>
          <a:xfrm rot="10800000">
            <a:off x="-370771" y="-717996"/>
            <a:ext cx="10210667" cy="1793256"/>
            <a:chOff x="15271" y="3215098"/>
            <a:chExt cx="10210667" cy="1793256"/>
          </a:xfrm>
        </p:grpSpPr>
        <p:grpSp>
          <p:nvGrpSpPr>
            <p:cNvPr id="886" name="Google Shape;886;p28"/>
            <p:cNvGrpSpPr/>
            <p:nvPr/>
          </p:nvGrpSpPr>
          <p:grpSpPr>
            <a:xfrm>
              <a:off x="317602" y="3376886"/>
              <a:ext cx="1165493" cy="852345"/>
              <a:chOff x="225611" y="-167117"/>
              <a:chExt cx="1212539" cy="886751"/>
            </a:xfrm>
          </p:grpSpPr>
          <p:sp>
            <p:nvSpPr>
              <p:cNvPr id="887" name="Google Shape;887;p28"/>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28"/>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9398838" y="39351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28"/>
          <p:cNvSpPr txBox="1"/>
          <p:nvPr>
            <p:ph type="title"/>
          </p:nvPr>
        </p:nvSpPr>
        <p:spPr>
          <a:xfrm>
            <a:off x="740864" y="1571625"/>
            <a:ext cx="5366100" cy="173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0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20" name="Google Shape;920;p28"/>
          <p:cNvSpPr txBox="1"/>
          <p:nvPr>
            <p:ph idx="1" type="subTitle"/>
          </p:nvPr>
        </p:nvSpPr>
        <p:spPr>
          <a:xfrm>
            <a:off x="740864" y="3191600"/>
            <a:ext cx="48729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921" name="Shape 921"/>
        <p:cNvGrpSpPr/>
        <p:nvPr/>
      </p:nvGrpSpPr>
      <p:grpSpPr>
        <a:xfrm>
          <a:off x="0" y="0"/>
          <a:ext cx="0" cy="0"/>
          <a:chOff x="0" y="0"/>
          <a:chExt cx="0" cy="0"/>
        </a:xfrm>
      </p:grpSpPr>
      <p:sp>
        <p:nvSpPr>
          <p:cNvPr id="922" name="Google Shape;922;p29"/>
          <p:cNvSpPr txBox="1"/>
          <p:nvPr>
            <p:ph type="title"/>
          </p:nvPr>
        </p:nvSpPr>
        <p:spPr>
          <a:xfrm>
            <a:off x="5020800" y="944850"/>
            <a:ext cx="3227700" cy="207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3" name="Google Shape;923;p29"/>
          <p:cNvSpPr txBox="1"/>
          <p:nvPr>
            <p:ph idx="1" type="subTitle"/>
          </p:nvPr>
        </p:nvSpPr>
        <p:spPr>
          <a:xfrm>
            <a:off x="5020800" y="3193950"/>
            <a:ext cx="30519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924" name="Google Shape;924;p29"/>
          <p:cNvGrpSpPr/>
          <p:nvPr/>
        </p:nvGrpSpPr>
        <p:grpSpPr>
          <a:xfrm>
            <a:off x="-414736" y="-710539"/>
            <a:ext cx="5205076" cy="2151547"/>
            <a:chOff x="-319486" y="-705776"/>
            <a:chExt cx="5205076" cy="2151547"/>
          </a:xfrm>
        </p:grpSpPr>
        <p:sp>
          <p:nvSpPr>
            <p:cNvPr id="925" name="Google Shape;925;p29"/>
            <p:cNvSpPr/>
            <p:nvPr/>
          </p:nvSpPr>
          <p:spPr>
            <a:xfrm rot="10800000">
              <a:off x="4058490" y="-3449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rot="10800000">
              <a:off x="3433402" y="1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rot="10800000">
              <a:off x="3433402" y="-70577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rot="10800000">
              <a:off x="2183227"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rot="10800000">
              <a:off x="1558140"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rot="10800000">
              <a:off x="933052"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rot="10800000">
              <a:off x="933052"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rot="10800000">
              <a:off x="307964" y="3710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rot="10800000">
              <a:off x="307964"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rot="10800000">
              <a:off x="2805953"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rot="10800000">
              <a:off x="-319486"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rot="10800000">
              <a:off x="-319486" y="7293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29"/>
          <p:cNvGrpSpPr/>
          <p:nvPr/>
        </p:nvGrpSpPr>
        <p:grpSpPr>
          <a:xfrm>
            <a:off x="-454036" y="4066249"/>
            <a:ext cx="6455711" cy="1793256"/>
            <a:chOff x="-454036" y="4066249"/>
            <a:chExt cx="6455711" cy="1793256"/>
          </a:xfrm>
        </p:grpSpPr>
        <p:sp>
          <p:nvSpPr>
            <p:cNvPr id="938" name="Google Shape;938;p29"/>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9"/>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9"/>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9"/>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9"/>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a:off x="2674244"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3299331"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9"/>
            <p:cNvSpPr/>
            <p:nvPr/>
          </p:nvSpPr>
          <p:spPr>
            <a:xfrm>
              <a:off x="3299331"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9"/>
            <p:cNvSpPr/>
            <p:nvPr/>
          </p:nvSpPr>
          <p:spPr>
            <a:xfrm>
              <a:off x="3924419" y="406624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9"/>
            <p:cNvSpPr/>
            <p:nvPr/>
          </p:nvSpPr>
          <p:spPr>
            <a:xfrm>
              <a:off x="3924419"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9"/>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p:nvPr/>
          </p:nvSpPr>
          <p:spPr>
            <a:xfrm>
              <a:off x="4549488"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9"/>
            <p:cNvSpPr/>
            <p:nvPr/>
          </p:nvSpPr>
          <p:spPr>
            <a:xfrm>
              <a:off x="4549488"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9"/>
            <p:cNvSpPr/>
            <p:nvPr/>
          </p:nvSpPr>
          <p:spPr>
            <a:xfrm>
              <a:off x="5174575"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953" name="Shape 953"/>
        <p:cNvGrpSpPr/>
        <p:nvPr/>
      </p:nvGrpSpPr>
      <p:grpSpPr>
        <a:xfrm>
          <a:off x="0" y="0"/>
          <a:ext cx="0" cy="0"/>
          <a:chOff x="0" y="0"/>
          <a:chExt cx="0" cy="0"/>
        </a:xfrm>
      </p:grpSpPr>
      <p:sp>
        <p:nvSpPr>
          <p:cNvPr id="954" name="Google Shape;954;p30"/>
          <p:cNvSpPr txBox="1"/>
          <p:nvPr>
            <p:ph type="title"/>
          </p:nvPr>
        </p:nvSpPr>
        <p:spPr>
          <a:xfrm>
            <a:off x="973479" y="1283750"/>
            <a:ext cx="2882100" cy="122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5" name="Google Shape;955;p30"/>
          <p:cNvSpPr txBox="1"/>
          <p:nvPr>
            <p:ph idx="1" type="subTitle"/>
          </p:nvPr>
        </p:nvSpPr>
        <p:spPr>
          <a:xfrm>
            <a:off x="973479" y="2989400"/>
            <a:ext cx="2473500" cy="8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956" name="Google Shape;956;p30"/>
          <p:cNvGrpSpPr/>
          <p:nvPr/>
        </p:nvGrpSpPr>
        <p:grpSpPr>
          <a:xfrm rot="-5400000">
            <a:off x="-527934" y="-1470123"/>
            <a:ext cx="2510686" cy="3952538"/>
            <a:chOff x="6638045" y="-219998"/>
            <a:chExt cx="2510686" cy="3952538"/>
          </a:xfrm>
        </p:grpSpPr>
        <p:sp>
          <p:nvSpPr>
            <p:cNvPr id="957" name="Google Shape;957;p30"/>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30"/>
          <p:cNvGrpSpPr/>
          <p:nvPr/>
        </p:nvGrpSpPr>
        <p:grpSpPr>
          <a:xfrm flipH="1" rot="10800000">
            <a:off x="7701666" y="1160406"/>
            <a:ext cx="2510686" cy="5205555"/>
            <a:chOff x="6638045" y="-219998"/>
            <a:chExt cx="2510686" cy="5205555"/>
          </a:xfrm>
        </p:grpSpPr>
        <p:sp>
          <p:nvSpPr>
            <p:cNvPr id="973" name="Google Shape;973;p30"/>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p4"/>
          <p:cNvSpPr txBox="1"/>
          <p:nvPr>
            <p:ph idx="1" type="body"/>
          </p:nvPr>
        </p:nvSpPr>
        <p:spPr>
          <a:xfrm>
            <a:off x="908725" y="1228675"/>
            <a:ext cx="7730700" cy="3921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SzPts val="1600"/>
              <a:buChar char="●"/>
              <a:defRPr sz="12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0" name="Google Shape;120;p4"/>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1" name="Google Shape;121;p4"/>
          <p:cNvGrpSpPr/>
          <p:nvPr/>
        </p:nvGrpSpPr>
        <p:grpSpPr>
          <a:xfrm rot="-5400000">
            <a:off x="-1166109" y="812099"/>
            <a:ext cx="2696680" cy="1077246"/>
            <a:chOff x="-604134" y="-353508"/>
            <a:chExt cx="2696680" cy="1077246"/>
          </a:xfrm>
        </p:grpSpPr>
        <p:sp>
          <p:nvSpPr>
            <p:cNvPr id="122" name="Google Shape;122;p4"/>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4"/>
          <p:cNvGrpSpPr/>
          <p:nvPr/>
        </p:nvGrpSpPr>
        <p:grpSpPr>
          <a:xfrm flipH="1" rot="10800000">
            <a:off x="7408079" y="3706080"/>
            <a:ext cx="2071593" cy="1435111"/>
            <a:chOff x="7244466" y="-353508"/>
            <a:chExt cx="2071593" cy="1435111"/>
          </a:xfrm>
        </p:grpSpPr>
        <p:sp>
          <p:nvSpPr>
            <p:cNvPr id="127" name="Google Shape;127;p4"/>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4"/>
            <p:cNvGrpSpPr/>
            <p:nvPr/>
          </p:nvGrpSpPr>
          <p:grpSpPr>
            <a:xfrm>
              <a:off x="7244466" y="-353508"/>
              <a:ext cx="2071593" cy="1071563"/>
              <a:chOff x="7244466" y="-353508"/>
              <a:chExt cx="2071593" cy="1071563"/>
            </a:xfrm>
          </p:grpSpPr>
          <p:sp>
            <p:nvSpPr>
              <p:cNvPr id="129" name="Google Shape;129;p4"/>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990" name="Shape 990"/>
        <p:cNvGrpSpPr/>
        <p:nvPr/>
      </p:nvGrpSpPr>
      <p:grpSpPr>
        <a:xfrm>
          <a:off x="0" y="0"/>
          <a:ext cx="0" cy="0"/>
          <a:chOff x="0" y="0"/>
          <a:chExt cx="0" cy="0"/>
        </a:xfrm>
      </p:grpSpPr>
      <p:sp>
        <p:nvSpPr>
          <p:cNvPr id="991" name="Google Shape;991;p31"/>
          <p:cNvSpPr txBox="1"/>
          <p:nvPr>
            <p:ph idx="1" type="subTitle"/>
          </p:nvPr>
        </p:nvSpPr>
        <p:spPr>
          <a:xfrm>
            <a:off x="5181172" y="3199975"/>
            <a:ext cx="2714700" cy="11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992" name="Google Shape;992;p31"/>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93" name="Google Shape;993;p31"/>
          <p:cNvGrpSpPr/>
          <p:nvPr/>
        </p:nvGrpSpPr>
        <p:grpSpPr>
          <a:xfrm flipH="1" rot="-5400000">
            <a:off x="-527934" y="2696199"/>
            <a:ext cx="2510686" cy="3952538"/>
            <a:chOff x="6638045" y="-219998"/>
            <a:chExt cx="2510686" cy="3952538"/>
          </a:xfrm>
        </p:grpSpPr>
        <p:sp>
          <p:nvSpPr>
            <p:cNvPr id="994" name="Google Shape;994;p31"/>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1"/>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1"/>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1"/>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1"/>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1"/>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1"/>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1"/>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1"/>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1"/>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1"/>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1"/>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1"/>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1"/>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1"/>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1"/>
          <p:cNvGrpSpPr/>
          <p:nvPr/>
        </p:nvGrpSpPr>
        <p:grpSpPr>
          <a:xfrm>
            <a:off x="7724416" y="-1091122"/>
            <a:ext cx="2510686" cy="5205555"/>
            <a:chOff x="6638045" y="-219998"/>
            <a:chExt cx="2510686" cy="5205555"/>
          </a:xfrm>
        </p:grpSpPr>
        <p:sp>
          <p:nvSpPr>
            <p:cNvPr id="1010" name="Google Shape;1010;p31"/>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1"/>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1"/>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1"/>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1"/>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1"/>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1"/>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1"/>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1"/>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1"/>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1027" name="Shape 1027"/>
        <p:cNvGrpSpPr/>
        <p:nvPr/>
      </p:nvGrpSpPr>
      <p:grpSpPr>
        <a:xfrm>
          <a:off x="0" y="0"/>
          <a:ext cx="0" cy="0"/>
          <a:chOff x="0" y="0"/>
          <a:chExt cx="0" cy="0"/>
        </a:xfrm>
      </p:grpSpPr>
      <p:grpSp>
        <p:nvGrpSpPr>
          <p:cNvPr id="1028" name="Google Shape;1028;p32"/>
          <p:cNvGrpSpPr/>
          <p:nvPr/>
        </p:nvGrpSpPr>
        <p:grpSpPr>
          <a:xfrm flipH="1" rot="5400000">
            <a:off x="6541040" y="-1494801"/>
            <a:ext cx="2510686" cy="3952538"/>
            <a:chOff x="6638045" y="-219998"/>
            <a:chExt cx="2510686" cy="3952538"/>
          </a:xfrm>
        </p:grpSpPr>
        <p:sp>
          <p:nvSpPr>
            <p:cNvPr id="1029" name="Google Shape;1029;p32"/>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32"/>
          <p:cNvGrpSpPr/>
          <p:nvPr/>
        </p:nvGrpSpPr>
        <p:grpSpPr>
          <a:xfrm flipH="1">
            <a:off x="-1039310" y="-633922"/>
            <a:ext cx="2510686" cy="5205555"/>
            <a:chOff x="6638045" y="-219998"/>
            <a:chExt cx="2510686" cy="5205555"/>
          </a:xfrm>
        </p:grpSpPr>
        <p:sp>
          <p:nvSpPr>
            <p:cNvPr id="1045" name="Google Shape;1045;p32"/>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32"/>
          <p:cNvSpPr txBox="1"/>
          <p:nvPr>
            <p:ph type="title"/>
          </p:nvPr>
        </p:nvSpPr>
        <p:spPr>
          <a:xfrm>
            <a:off x="4838053" y="2025450"/>
            <a:ext cx="3333900" cy="1245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3" name="Google Shape;1063;p32"/>
          <p:cNvSpPr txBox="1"/>
          <p:nvPr>
            <p:ph idx="1" type="subTitle"/>
          </p:nvPr>
        </p:nvSpPr>
        <p:spPr>
          <a:xfrm>
            <a:off x="4838053" y="3356700"/>
            <a:ext cx="24735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_1">
    <p:spTree>
      <p:nvGrpSpPr>
        <p:cNvPr id="1064" name="Shape 1064"/>
        <p:cNvGrpSpPr/>
        <p:nvPr/>
      </p:nvGrpSpPr>
      <p:grpSpPr>
        <a:xfrm>
          <a:off x="0" y="0"/>
          <a:ext cx="0" cy="0"/>
          <a:chOff x="0" y="0"/>
          <a:chExt cx="0" cy="0"/>
        </a:xfrm>
      </p:grpSpPr>
      <p:grpSp>
        <p:nvGrpSpPr>
          <p:cNvPr id="1065" name="Google Shape;1065;p33"/>
          <p:cNvGrpSpPr/>
          <p:nvPr/>
        </p:nvGrpSpPr>
        <p:grpSpPr>
          <a:xfrm flipH="1">
            <a:off x="-370771" y="4269154"/>
            <a:ext cx="10210667" cy="1793256"/>
            <a:chOff x="15271" y="3215098"/>
            <a:chExt cx="10210667" cy="1793256"/>
          </a:xfrm>
        </p:grpSpPr>
        <p:grpSp>
          <p:nvGrpSpPr>
            <p:cNvPr id="1066" name="Google Shape;1066;p33"/>
            <p:cNvGrpSpPr/>
            <p:nvPr/>
          </p:nvGrpSpPr>
          <p:grpSpPr>
            <a:xfrm>
              <a:off x="317602" y="3376886"/>
              <a:ext cx="1165493" cy="852345"/>
              <a:chOff x="225611" y="-167117"/>
              <a:chExt cx="1212539" cy="886751"/>
            </a:xfrm>
          </p:grpSpPr>
          <p:sp>
            <p:nvSpPr>
              <p:cNvPr id="1067" name="Google Shape;1067;p33"/>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33"/>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9398838" y="39351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33"/>
          <p:cNvGrpSpPr/>
          <p:nvPr/>
        </p:nvGrpSpPr>
        <p:grpSpPr>
          <a:xfrm>
            <a:off x="-203509" y="-355008"/>
            <a:ext cx="2071593" cy="1071563"/>
            <a:chOff x="7244466" y="-353508"/>
            <a:chExt cx="2071593" cy="1071563"/>
          </a:xfrm>
        </p:grpSpPr>
        <p:sp>
          <p:nvSpPr>
            <p:cNvPr id="1100" name="Google Shape;1100;p33"/>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33"/>
          <p:cNvSpPr txBox="1"/>
          <p:nvPr>
            <p:ph type="title"/>
          </p:nvPr>
        </p:nvSpPr>
        <p:spPr>
          <a:xfrm>
            <a:off x="1888939" y="1571625"/>
            <a:ext cx="5366100" cy="173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0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04" name="Google Shape;1104;p33"/>
          <p:cNvSpPr txBox="1"/>
          <p:nvPr>
            <p:ph idx="1" type="subTitle"/>
          </p:nvPr>
        </p:nvSpPr>
        <p:spPr>
          <a:xfrm>
            <a:off x="2135539" y="3191600"/>
            <a:ext cx="48729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2_1_1">
    <p:spTree>
      <p:nvGrpSpPr>
        <p:cNvPr id="1105" name="Shape 1105"/>
        <p:cNvGrpSpPr/>
        <p:nvPr/>
      </p:nvGrpSpPr>
      <p:grpSpPr>
        <a:xfrm>
          <a:off x="0" y="0"/>
          <a:ext cx="0" cy="0"/>
          <a:chOff x="0" y="0"/>
          <a:chExt cx="0" cy="0"/>
        </a:xfrm>
      </p:grpSpPr>
      <p:sp>
        <p:nvSpPr>
          <p:cNvPr id="1106" name="Google Shape;1106;p34"/>
          <p:cNvSpPr txBox="1"/>
          <p:nvPr>
            <p:ph type="title"/>
          </p:nvPr>
        </p:nvSpPr>
        <p:spPr>
          <a:xfrm flipH="1">
            <a:off x="712475" y="944850"/>
            <a:ext cx="3227700" cy="20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7" name="Google Shape;1107;p34"/>
          <p:cNvSpPr txBox="1"/>
          <p:nvPr>
            <p:ph idx="1" type="subTitle"/>
          </p:nvPr>
        </p:nvSpPr>
        <p:spPr>
          <a:xfrm flipH="1">
            <a:off x="888275" y="3116625"/>
            <a:ext cx="3051900" cy="114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08" name="Google Shape;1108;p34"/>
          <p:cNvSpPr/>
          <p:nvPr>
            <p:ph idx="2" type="pic"/>
          </p:nvPr>
        </p:nvSpPr>
        <p:spPr>
          <a:xfrm>
            <a:off x="4802425" y="973850"/>
            <a:ext cx="3629100" cy="3195900"/>
          </a:xfrm>
          <a:prstGeom prst="hexagon">
            <a:avLst>
              <a:gd fmla="val 25000" name="adj"/>
              <a:gd fmla="val 115470" name="vf"/>
            </a:avLst>
          </a:prstGeom>
          <a:noFill/>
          <a:ln>
            <a:noFill/>
          </a:ln>
        </p:spPr>
      </p:sp>
      <p:grpSp>
        <p:nvGrpSpPr>
          <p:cNvPr id="1109" name="Google Shape;1109;p34"/>
          <p:cNvGrpSpPr/>
          <p:nvPr/>
        </p:nvGrpSpPr>
        <p:grpSpPr>
          <a:xfrm flipH="1">
            <a:off x="4350899" y="-710539"/>
            <a:ext cx="5205076" cy="2151547"/>
            <a:chOff x="-319486" y="-705776"/>
            <a:chExt cx="5205076" cy="2151547"/>
          </a:xfrm>
        </p:grpSpPr>
        <p:sp>
          <p:nvSpPr>
            <p:cNvPr id="1110" name="Google Shape;1110;p34"/>
            <p:cNvSpPr/>
            <p:nvPr/>
          </p:nvSpPr>
          <p:spPr>
            <a:xfrm rot="10800000">
              <a:off x="4058490" y="-3449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rot="10800000">
              <a:off x="3433402" y="1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rot="10800000">
              <a:off x="3433402" y="-70577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rot="10800000">
              <a:off x="2183227"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rot="10800000">
              <a:off x="1558140"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rot="10800000">
              <a:off x="933052"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rot="10800000">
              <a:off x="933052"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rot="10800000">
              <a:off x="307964" y="3710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rot="10800000">
              <a:off x="307964"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rot="10800000">
              <a:off x="2805953"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rot="10800000">
              <a:off x="-319486"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rot="10800000">
              <a:off x="-319486" y="7293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4"/>
          <p:cNvGrpSpPr/>
          <p:nvPr/>
        </p:nvGrpSpPr>
        <p:grpSpPr>
          <a:xfrm flipH="1">
            <a:off x="3139564" y="4066249"/>
            <a:ext cx="6455711" cy="1793256"/>
            <a:chOff x="-454036" y="4066249"/>
            <a:chExt cx="6455711" cy="1793256"/>
          </a:xfrm>
        </p:grpSpPr>
        <p:sp>
          <p:nvSpPr>
            <p:cNvPr id="1123" name="Google Shape;1123;p34"/>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2674244"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3299331"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3299331"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3924419" y="406624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3924419"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4549488"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4549488"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5174575"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34"/>
          <p:cNvGrpSpPr/>
          <p:nvPr/>
        </p:nvGrpSpPr>
        <p:grpSpPr>
          <a:xfrm rot="-1061362">
            <a:off x="355384" y="3898874"/>
            <a:ext cx="734080" cy="1054965"/>
            <a:chOff x="3853600" y="2610800"/>
            <a:chExt cx="408750" cy="587425"/>
          </a:xfrm>
        </p:grpSpPr>
        <p:sp>
          <p:nvSpPr>
            <p:cNvPr id="1139" name="Google Shape;1139;p34"/>
            <p:cNvSpPr/>
            <p:nvPr/>
          </p:nvSpPr>
          <p:spPr>
            <a:xfrm>
              <a:off x="3853600" y="2610800"/>
              <a:ext cx="408750" cy="587425"/>
            </a:xfrm>
            <a:custGeom>
              <a:rect b="b" l="l" r="r" t="t"/>
              <a:pathLst>
                <a:path extrusionOk="0" h="23497" w="16350">
                  <a:moveTo>
                    <a:pt x="8149" y="1"/>
                  </a:moveTo>
                  <a:cubicBezTo>
                    <a:pt x="7273" y="1"/>
                    <a:pt x="6226" y="290"/>
                    <a:pt x="5559" y="1032"/>
                  </a:cubicBezTo>
                  <a:cubicBezTo>
                    <a:pt x="5440" y="1018"/>
                    <a:pt x="5321" y="1010"/>
                    <a:pt x="5195" y="1010"/>
                  </a:cubicBezTo>
                  <a:cubicBezTo>
                    <a:pt x="4104" y="1010"/>
                    <a:pt x="3228" y="1656"/>
                    <a:pt x="2961" y="1879"/>
                  </a:cubicBezTo>
                  <a:cubicBezTo>
                    <a:pt x="2464" y="2235"/>
                    <a:pt x="1633" y="3199"/>
                    <a:pt x="1596" y="4365"/>
                  </a:cubicBezTo>
                  <a:cubicBezTo>
                    <a:pt x="683" y="4929"/>
                    <a:pt x="252" y="6005"/>
                    <a:pt x="134" y="6725"/>
                  </a:cubicBezTo>
                  <a:cubicBezTo>
                    <a:pt x="0" y="7407"/>
                    <a:pt x="15" y="8602"/>
                    <a:pt x="698" y="9470"/>
                  </a:cubicBezTo>
                  <a:cubicBezTo>
                    <a:pt x="408" y="10391"/>
                    <a:pt x="631" y="11422"/>
                    <a:pt x="1098" y="12224"/>
                  </a:cubicBezTo>
                  <a:cubicBezTo>
                    <a:pt x="1262" y="12506"/>
                    <a:pt x="2004" y="13686"/>
                    <a:pt x="3288" y="13953"/>
                  </a:cubicBezTo>
                  <a:cubicBezTo>
                    <a:pt x="3696" y="14955"/>
                    <a:pt x="4683" y="15563"/>
                    <a:pt x="5373" y="15808"/>
                  </a:cubicBezTo>
                  <a:cubicBezTo>
                    <a:pt x="5492" y="15853"/>
                    <a:pt x="5922" y="16001"/>
                    <a:pt x="6471" y="16046"/>
                  </a:cubicBezTo>
                  <a:lnTo>
                    <a:pt x="6471" y="17300"/>
                  </a:lnTo>
                  <a:cubicBezTo>
                    <a:pt x="5937" y="17055"/>
                    <a:pt x="5306" y="16907"/>
                    <a:pt x="4572" y="16907"/>
                  </a:cubicBezTo>
                  <a:cubicBezTo>
                    <a:pt x="4319" y="16907"/>
                    <a:pt x="4052" y="16921"/>
                    <a:pt x="3777" y="16959"/>
                  </a:cubicBezTo>
                  <a:cubicBezTo>
                    <a:pt x="3429" y="17010"/>
                    <a:pt x="3110" y="17203"/>
                    <a:pt x="2917" y="17500"/>
                  </a:cubicBezTo>
                  <a:cubicBezTo>
                    <a:pt x="2716" y="17805"/>
                    <a:pt x="2657" y="18168"/>
                    <a:pt x="2753" y="18510"/>
                  </a:cubicBezTo>
                  <a:cubicBezTo>
                    <a:pt x="3035" y="19526"/>
                    <a:pt x="4156" y="21382"/>
                    <a:pt x="6471" y="21649"/>
                  </a:cubicBezTo>
                  <a:lnTo>
                    <a:pt x="6471" y="22257"/>
                  </a:lnTo>
                  <a:cubicBezTo>
                    <a:pt x="6471" y="22940"/>
                    <a:pt x="7028" y="23497"/>
                    <a:pt x="7711" y="23497"/>
                  </a:cubicBezTo>
                  <a:lnTo>
                    <a:pt x="8609" y="23497"/>
                  </a:lnTo>
                  <a:cubicBezTo>
                    <a:pt x="9291" y="23497"/>
                    <a:pt x="9848" y="22940"/>
                    <a:pt x="9848" y="22257"/>
                  </a:cubicBezTo>
                  <a:lnTo>
                    <a:pt x="9848" y="19816"/>
                  </a:lnTo>
                  <a:cubicBezTo>
                    <a:pt x="12164" y="19549"/>
                    <a:pt x="13284" y="17693"/>
                    <a:pt x="13566" y="16677"/>
                  </a:cubicBezTo>
                  <a:cubicBezTo>
                    <a:pt x="13655" y="16335"/>
                    <a:pt x="13596" y="15964"/>
                    <a:pt x="13403" y="15667"/>
                  </a:cubicBezTo>
                  <a:cubicBezTo>
                    <a:pt x="13203" y="15370"/>
                    <a:pt x="12891" y="15177"/>
                    <a:pt x="12535" y="15125"/>
                  </a:cubicBezTo>
                  <a:cubicBezTo>
                    <a:pt x="12416" y="15111"/>
                    <a:pt x="12297" y="15096"/>
                    <a:pt x="12178" y="15088"/>
                  </a:cubicBezTo>
                  <a:cubicBezTo>
                    <a:pt x="12527" y="14792"/>
                    <a:pt x="12846" y="14413"/>
                    <a:pt x="13032" y="13953"/>
                  </a:cubicBezTo>
                  <a:cubicBezTo>
                    <a:pt x="14338" y="13678"/>
                    <a:pt x="15095" y="12439"/>
                    <a:pt x="15214" y="12231"/>
                  </a:cubicBezTo>
                  <a:cubicBezTo>
                    <a:pt x="15585" y="11600"/>
                    <a:pt x="15956" y="10487"/>
                    <a:pt x="15614" y="9463"/>
                  </a:cubicBezTo>
                  <a:cubicBezTo>
                    <a:pt x="16208" y="8706"/>
                    <a:pt x="16349" y="7652"/>
                    <a:pt x="16186" y="6739"/>
                  </a:cubicBezTo>
                  <a:cubicBezTo>
                    <a:pt x="16030" y="5819"/>
                    <a:pt x="15533" y="4877"/>
                    <a:pt x="14716" y="4365"/>
                  </a:cubicBezTo>
                  <a:cubicBezTo>
                    <a:pt x="14679" y="3400"/>
                    <a:pt x="14115" y="2502"/>
                    <a:pt x="13395" y="1908"/>
                  </a:cubicBezTo>
                  <a:cubicBezTo>
                    <a:pt x="13143" y="1693"/>
                    <a:pt x="12245" y="1010"/>
                    <a:pt x="11125" y="1010"/>
                  </a:cubicBezTo>
                  <a:cubicBezTo>
                    <a:pt x="10998" y="1010"/>
                    <a:pt x="10872" y="1018"/>
                    <a:pt x="10753" y="1032"/>
                  </a:cubicBezTo>
                  <a:cubicBezTo>
                    <a:pt x="10093" y="290"/>
                    <a:pt x="9039" y="1"/>
                    <a:pt x="8171" y="1"/>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rgbClr val="F757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3913875" y="2666900"/>
              <a:ext cx="123600" cy="118900"/>
            </a:xfrm>
            <a:custGeom>
              <a:rect b="b" l="l" r="r" t="t"/>
              <a:pathLst>
                <a:path extrusionOk="0" h="4756" w="4944">
                  <a:moveTo>
                    <a:pt x="2785" y="0"/>
                  </a:moveTo>
                  <a:cubicBezTo>
                    <a:pt x="2007" y="0"/>
                    <a:pt x="1307" y="614"/>
                    <a:pt x="1307" y="614"/>
                  </a:cubicBezTo>
                  <a:cubicBezTo>
                    <a:pt x="1300" y="614"/>
                    <a:pt x="1" y="1668"/>
                    <a:pt x="565" y="2803"/>
                  </a:cubicBezTo>
                  <a:cubicBezTo>
                    <a:pt x="1136" y="3939"/>
                    <a:pt x="3815" y="4755"/>
                    <a:pt x="3815" y="4755"/>
                  </a:cubicBezTo>
                  <a:lnTo>
                    <a:pt x="4380" y="4280"/>
                  </a:lnTo>
                  <a:lnTo>
                    <a:pt x="4944" y="3805"/>
                  </a:lnTo>
                  <a:cubicBezTo>
                    <a:pt x="4944" y="3805"/>
                    <a:pt x="4610" y="1030"/>
                    <a:pt x="3585" y="265"/>
                  </a:cubicBezTo>
                  <a:cubicBezTo>
                    <a:pt x="3326" y="72"/>
                    <a:pt x="3051"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3879375" y="2741175"/>
              <a:ext cx="129150" cy="100450"/>
            </a:xfrm>
            <a:custGeom>
              <a:rect b="b" l="l" r="r" t="t"/>
              <a:pathLst>
                <a:path extrusionOk="0" h="4018" w="5166">
                  <a:moveTo>
                    <a:pt x="1922" y="1"/>
                  </a:moveTo>
                  <a:cubicBezTo>
                    <a:pt x="1897" y="1"/>
                    <a:pt x="1873" y="2"/>
                    <a:pt x="1848" y="3"/>
                  </a:cubicBezTo>
                  <a:cubicBezTo>
                    <a:pt x="579" y="77"/>
                    <a:pt x="320" y="1732"/>
                    <a:pt x="320" y="1740"/>
                  </a:cubicBezTo>
                  <a:cubicBezTo>
                    <a:pt x="320" y="1740"/>
                    <a:pt x="1" y="3380"/>
                    <a:pt x="1166" y="3884"/>
                  </a:cubicBezTo>
                  <a:cubicBezTo>
                    <a:pt x="1383" y="3979"/>
                    <a:pt x="1650" y="4017"/>
                    <a:pt x="1940" y="4017"/>
                  </a:cubicBezTo>
                  <a:cubicBezTo>
                    <a:pt x="3203" y="4017"/>
                    <a:pt x="4906" y="3291"/>
                    <a:pt x="4906" y="3291"/>
                  </a:cubicBezTo>
                  <a:lnTo>
                    <a:pt x="5032" y="2571"/>
                  </a:lnTo>
                  <a:lnTo>
                    <a:pt x="5166" y="1844"/>
                  </a:lnTo>
                  <a:cubicBezTo>
                    <a:pt x="5166" y="1844"/>
                    <a:pt x="3195" y="1"/>
                    <a:pt x="19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3886250" y="2825025"/>
              <a:ext cx="134525" cy="105075"/>
            </a:xfrm>
            <a:custGeom>
              <a:rect b="b" l="l" r="r" t="t"/>
              <a:pathLst>
                <a:path extrusionOk="0" h="4203" w="5381">
                  <a:moveTo>
                    <a:pt x="4152" y="0"/>
                  </a:moveTo>
                  <a:cubicBezTo>
                    <a:pt x="3306" y="0"/>
                    <a:pt x="1605" y="85"/>
                    <a:pt x="920" y="731"/>
                  </a:cubicBezTo>
                  <a:cubicBezTo>
                    <a:pt x="0" y="1599"/>
                    <a:pt x="861" y="3039"/>
                    <a:pt x="868" y="3039"/>
                  </a:cubicBezTo>
                  <a:cubicBezTo>
                    <a:pt x="868" y="3039"/>
                    <a:pt x="1509" y="4202"/>
                    <a:pt x="2508" y="4202"/>
                  </a:cubicBezTo>
                  <a:cubicBezTo>
                    <a:pt x="2631" y="4202"/>
                    <a:pt x="2760" y="4185"/>
                    <a:pt x="2894" y="4145"/>
                  </a:cubicBezTo>
                  <a:cubicBezTo>
                    <a:pt x="4112" y="3781"/>
                    <a:pt x="5381" y="1280"/>
                    <a:pt x="5381" y="1280"/>
                  </a:cubicBezTo>
                  <a:lnTo>
                    <a:pt x="5010" y="642"/>
                  </a:lnTo>
                  <a:lnTo>
                    <a:pt x="4646" y="11"/>
                  </a:lnTo>
                  <a:cubicBezTo>
                    <a:pt x="4646" y="11"/>
                    <a:pt x="4453" y="0"/>
                    <a:pt x="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3958775" y="2858125"/>
              <a:ext cx="113775" cy="123200"/>
            </a:xfrm>
            <a:custGeom>
              <a:rect b="b" l="l" r="r" t="t"/>
              <a:pathLst>
                <a:path extrusionOk="0" h="4928" w="4551">
                  <a:moveTo>
                    <a:pt x="2532" y="0"/>
                  </a:moveTo>
                  <a:cubicBezTo>
                    <a:pt x="2532" y="0"/>
                    <a:pt x="290" y="1685"/>
                    <a:pt x="149" y="2947"/>
                  </a:cubicBezTo>
                  <a:cubicBezTo>
                    <a:pt x="1" y="4208"/>
                    <a:pt x="1589" y="4758"/>
                    <a:pt x="1589" y="4758"/>
                  </a:cubicBezTo>
                  <a:cubicBezTo>
                    <a:pt x="1589" y="4758"/>
                    <a:pt x="2031" y="4927"/>
                    <a:pt x="2550" y="4927"/>
                  </a:cubicBezTo>
                  <a:cubicBezTo>
                    <a:pt x="3008" y="4927"/>
                    <a:pt x="3525" y="4795"/>
                    <a:pt x="3853" y="4297"/>
                  </a:cubicBezTo>
                  <a:cubicBezTo>
                    <a:pt x="4550" y="3236"/>
                    <a:pt x="3919" y="505"/>
                    <a:pt x="3919" y="505"/>
                  </a:cubicBezTo>
                  <a:lnTo>
                    <a:pt x="3222" y="253"/>
                  </a:lnTo>
                  <a:lnTo>
                    <a:pt x="2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4042650" y="2858125"/>
              <a:ext cx="113750" cy="123200"/>
            </a:xfrm>
            <a:custGeom>
              <a:rect b="b" l="l" r="r" t="t"/>
              <a:pathLst>
                <a:path extrusionOk="0" h="4928" w="4550">
                  <a:moveTo>
                    <a:pt x="2012" y="0"/>
                  </a:moveTo>
                  <a:lnTo>
                    <a:pt x="1321" y="253"/>
                  </a:lnTo>
                  <a:lnTo>
                    <a:pt x="631" y="505"/>
                  </a:lnTo>
                  <a:cubicBezTo>
                    <a:pt x="631" y="505"/>
                    <a:pt x="0" y="3236"/>
                    <a:pt x="698" y="4297"/>
                  </a:cubicBezTo>
                  <a:cubicBezTo>
                    <a:pt x="1025" y="4795"/>
                    <a:pt x="1543" y="4927"/>
                    <a:pt x="2001" y="4927"/>
                  </a:cubicBezTo>
                  <a:cubicBezTo>
                    <a:pt x="2520" y="4927"/>
                    <a:pt x="2961" y="4758"/>
                    <a:pt x="2961" y="4758"/>
                  </a:cubicBezTo>
                  <a:cubicBezTo>
                    <a:pt x="2961" y="4758"/>
                    <a:pt x="4550" y="4208"/>
                    <a:pt x="4401" y="2947"/>
                  </a:cubicBezTo>
                  <a:cubicBezTo>
                    <a:pt x="4253" y="1685"/>
                    <a:pt x="2012" y="0"/>
                    <a:pt x="20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4094400" y="2825025"/>
              <a:ext cx="134550" cy="105075"/>
            </a:xfrm>
            <a:custGeom>
              <a:rect b="b" l="l" r="r" t="t"/>
              <a:pathLst>
                <a:path extrusionOk="0" h="4203" w="5382">
                  <a:moveTo>
                    <a:pt x="1229" y="0"/>
                  </a:moveTo>
                  <a:cubicBezTo>
                    <a:pt x="928" y="0"/>
                    <a:pt x="736" y="11"/>
                    <a:pt x="736" y="11"/>
                  </a:cubicBezTo>
                  <a:lnTo>
                    <a:pt x="365" y="642"/>
                  </a:lnTo>
                  <a:lnTo>
                    <a:pt x="1" y="1280"/>
                  </a:lnTo>
                  <a:cubicBezTo>
                    <a:pt x="1" y="1280"/>
                    <a:pt x="1270" y="3781"/>
                    <a:pt x="2487" y="4145"/>
                  </a:cubicBezTo>
                  <a:cubicBezTo>
                    <a:pt x="2621" y="4185"/>
                    <a:pt x="2750" y="4202"/>
                    <a:pt x="2874" y="4202"/>
                  </a:cubicBezTo>
                  <a:cubicBezTo>
                    <a:pt x="3872" y="4202"/>
                    <a:pt x="4513" y="3039"/>
                    <a:pt x="4513" y="3039"/>
                  </a:cubicBezTo>
                  <a:cubicBezTo>
                    <a:pt x="4513" y="3039"/>
                    <a:pt x="5381" y="1599"/>
                    <a:pt x="4454" y="731"/>
                  </a:cubicBezTo>
                  <a:cubicBezTo>
                    <a:pt x="3775" y="85"/>
                    <a:pt x="2075" y="0"/>
                    <a:pt x="1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4106650" y="2741175"/>
              <a:ext cx="129150" cy="100450"/>
            </a:xfrm>
            <a:custGeom>
              <a:rect b="b" l="l" r="r" t="t"/>
              <a:pathLst>
                <a:path extrusionOk="0" h="4018" w="5166">
                  <a:moveTo>
                    <a:pt x="3245" y="1"/>
                  </a:moveTo>
                  <a:cubicBezTo>
                    <a:pt x="1972" y="1"/>
                    <a:pt x="1" y="1844"/>
                    <a:pt x="1" y="1844"/>
                  </a:cubicBezTo>
                  <a:lnTo>
                    <a:pt x="127" y="2571"/>
                  </a:lnTo>
                  <a:lnTo>
                    <a:pt x="253" y="3291"/>
                  </a:lnTo>
                  <a:cubicBezTo>
                    <a:pt x="253" y="3291"/>
                    <a:pt x="1961" y="4017"/>
                    <a:pt x="3225" y="4017"/>
                  </a:cubicBezTo>
                  <a:cubicBezTo>
                    <a:pt x="3516" y="4017"/>
                    <a:pt x="3783" y="3979"/>
                    <a:pt x="4001" y="3884"/>
                  </a:cubicBezTo>
                  <a:cubicBezTo>
                    <a:pt x="5166" y="3380"/>
                    <a:pt x="4847" y="1740"/>
                    <a:pt x="4847" y="1740"/>
                  </a:cubicBezTo>
                  <a:cubicBezTo>
                    <a:pt x="4847" y="1732"/>
                    <a:pt x="4580" y="77"/>
                    <a:pt x="3318" y="3"/>
                  </a:cubicBezTo>
                  <a:cubicBezTo>
                    <a:pt x="3294" y="2"/>
                    <a:pt x="3269"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4077525" y="2666900"/>
              <a:ext cx="123775" cy="118900"/>
            </a:xfrm>
            <a:custGeom>
              <a:rect b="b" l="l" r="r" t="t"/>
              <a:pathLst>
                <a:path extrusionOk="0" h="4756" w="4951">
                  <a:moveTo>
                    <a:pt x="2164" y="0"/>
                  </a:moveTo>
                  <a:cubicBezTo>
                    <a:pt x="1896" y="0"/>
                    <a:pt x="1620" y="72"/>
                    <a:pt x="1359" y="265"/>
                  </a:cubicBezTo>
                  <a:cubicBezTo>
                    <a:pt x="342" y="1022"/>
                    <a:pt x="1" y="3805"/>
                    <a:pt x="1" y="3805"/>
                  </a:cubicBezTo>
                  <a:lnTo>
                    <a:pt x="565" y="4280"/>
                  </a:lnTo>
                  <a:lnTo>
                    <a:pt x="1129" y="4755"/>
                  </a:lnTo>
                  <a:cubicBezTo>
                    <a:pt x="1129" y="4755"/>
                    <a:pt x="3808" y="3939"/>
                    <a:pt x="4379" y="2803"/>
                  </a:cubicBezTo>
                  <a:cubicBezTo>
                    <a:pt x="4951" y="1668"/>
                    <a:pt x="3644" y="614"/>
                    <a:pt x="3644" y="614"/>
                  </a:cubicBezTo>
                  <a:cubicBezTo>
                    <a:pt x="3644" y="614"/>
                    <a:pt x="2944" y="0"/>
                    <a:pt x="2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3995700" y="2752750"/>
              <a:ext cx="123600" cy="123575"/>
            </a:xfrm>
            <a:custGeom>
              <a:rect b="b" l="l" r="r" t="t"/>
              <a:pathLst>
                <a:path extrusionOk="0" h="4943" w="4944">
                  <a:moveTo>
                    <a:pt x="2472" y="0"/>
                  </a:moveTo>
                  <a:cubicBezTo>
                    <a:pt x="1107" y="0"/>
                    <a:pt x="1" y="1106"/>
                    <a:pt x="1" y="2471"/>
                  </a:cubicBezTo>
                  <a:cubicBezTo>
                    <a:pt x="1" y="3837"/>
                    <a:pt x="1107" y="4943"/>
                    <a:pt x="2472" y="4943"/>
                  </a:cubicBezTo>
                  <a:cubicBezTo>
                    <a:pt x="3838" y="4943"/>
                    <a:pt x="4943" y="3837"/>
                    <a:pt x="4943" y="2471"/>
                  </a:cubicBezTo>
                  <a:cubicBezTo>
                    <a:pt x="4943" y="1106"/>
                    <a:pt x="3838" y="0"/>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2_1_1_1">
    <p:spTree>
      <p:nvGrpSpPr>
        <p:cNvPr id="1157" name="Shape 1157"/>
        <p:cNvGrpSpPr/>
        <p:nvPr/>
      </p:nvGrpSpPr>
      <p:grpSpPr>
        <a:xfrm>
          <a:off x="0" y="0"/>
          <a:ext cx="0" cy="0"/>
          <a:chOff x="0" y="0"/>
          <a:chExt cx="0" cy="0"/>
        </a:xfrm>
      </p:grpSpPr>
      <p:grpSp>
        <p:nvGrpSpPr>
          <p:cNvPr id="1158" name="Google Shape;1158;p35"/>
          <p:cNvGrpSpPr/>
          <p:nvPr/>
        </p:nvGrpSpPr>
        <p:grpSpPr>
          <a:xfrm>
            <a:off x="-486935" y="-753512"/>
            <a:ext cx="1793256" cy="2708046"/>
            <a:chOff x="-486935" y="-753512"/>
            <a:chExt cx="1793256" cy="2708046"/>
          </a:xfrm>
        </p:grpSpPr>
        <p:sp>
          <p:nvSpPr>
            <p:cNvPr id="1159" name="Google Shape;1159;p35"/>
            <p:cNvSpPr/>
            <p:nvPr/>
          </p:nvSpPr>
          <p:spPr>
            <a:xfrm flipH="1" rot="5400000">
              <a:off x="-542285" y="118278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flipH="1" rot="5400000">
              <a:off x="-181439" y="5548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flipH="1" rot="5400000">
              <a:off x="173724" y="-7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flipH="1" rot="5400000">
              <a:off x="-542285" y="-7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flipH="1" rot="5400000">
              <a:off x="-181439" y="-69816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flipH="1" rot="5400000">
              <a:off x="534570" y="-69768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35"/>
          <p:cNvGrpSpPr/>
          <p:nvPr/>
        </p:nvGrpSpPr>
        <p:grpSpPr>
          <a:xfrm flipH="1" rot="10800000">
            <a:off x="7338965" y="1629778"/>
            <a:ext cx="2510686" cy="5205555"/>
            <a:chOff x="6638045" y="-219998"/>
            <a:chExt cx="2510686" cy="5205555"/>
          </a:xfrm>
        </p:grpSpPr>
        <p:sp>
          <p:nvSpPr>
            <p:cNvPr id="1166" name="Google Shape;1166;p35"/>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5"/>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5"/>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35"/>
          <p:cNvSpPr txBox="1"/>
          <p:nvPr>
            <p:ph idx="1" type="subTitle"/>
          </p:nvPr>
        </p:nvSpPr>
        <p:spPr>
          <a:xfrm>
            <a:off x="712475" y="1529675"/>
            <a:ext cx="4539300" cy="307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500"/>
              </a:spcBef>
              <a:spcAft>
                <a:spcPts val="0"/>
              </a:spcAft>
              <a:buSzPts val="1400"/>
              <a:buNone/>
              <a:defRPr sz="1400"/>
            </a:lvl2pPr>
            <a:lvl3pPr lvl="2" rtl="0" algn="r">
              <a:lnSpc>
                <a:spcPct val="100000"/>
              </a:lnSpc>
              <a:spcBef>
                <a:spcPts val="0"/>
              </a:spcBef>
              <a:spcAft>
                <a:spcPts val="0"/>
              </a:spcAft>
              <a:buSzPts val="1400"/>
              <a:buNone/>
              <a:defRPr sz="1400"/>
            </a:lvl3pPr>
            <a:lvl4pPr lvl="3" rtl="0" algn="r">
              <a:lnSpc>
                <a:spcPct val="100000"/>
              </a:lnSpc>
              <a:spcBef>
                <a:spcPts val="0"/>
              </a:spcBef>
              <a:spcAft>
                <a:spcPts val="0"/>
              </a:spcAft>
              <a:buSzPts val="1400"/>
              <a:buNone/>
              <a:defRPr sz="1400"/>
            </a:lvl4pPr>
            <a:lvl5pPr lvl="4" rtl="0" algn="r">
              <a:lnSpc>
                <a:spcPct val="100000"/>
              </a:lnSpc>
              <a:spcBef>
                <a:spcPts val="0"/>
              </a:spcBef>
              <a:spcAft>
                <a:spcPts val="0"/>
              </a:spcAft>
              <a:buSzPts val="1400"/>
              <a:buNone/>
              <a:defRPr sz="1400"/>
            </a:lvl5pPr>
            <a:lvl6pPr lvl="5" rtl="0" algn="r">
              <a:lnSpc>
                <a:spcPct val="100000"/>
              </a:lnSpc>
              <a:spcBef>
                <a:spcPts val="0"/>
              </a:spcBef>
              <a:spcAft>
                <a:spcPts val="0"/>
              </a:spcAft>
              <a:buSzPts val="1400"/>
              <a:buNone/>
              <a:defRPr sz="1400"/>
            </a:lvl6pPr>
            <a:lvl7pPr lvl="6" rtl="0" algn="r">
              <a:lnSpc>
                <a:spcPct val="100000"/>
              </a:lnSpc>
              <a:spcBef>
                <a:spcPts val="0"/>
              </a:spcBef>
              <a:spcAft>
                <a:spcPts val="0"/>
              </a:spcAft>
              <a:buSzPts val="1400"/>
              <a:buNone/>
              <a:defRPr sz="1400"/>
            </a:lvl7pPr>
            <a:lvl8pPr lvl="7" rtl="0" algn="r">
              <a:lnSpc>
                <a:spcPct val="100000"/>
              </a:lnSpc>
              <a:spcBef>
                <a:spcPts val="0"/>
              </a:spcBef>
              <a:spcAft>
                <a:spcPts val="0"/>
              </a:spcAft>
              <a:buSzPts val="1400"/>
              <a:buNone/>
              <a:defRPr sz="1400"/>
            </a:lvl8pPr>
            <a:lvl9pPr lvl="8" rtl="0" algn="r">
              <a:lnSpc>
                <a:spcPct val="100000"/>
              </a:lnSpc>
              <a:spcBef>
                <a:spcPts val="0"/>
              </a:spcBef>
              <a:spcAft>
                <a:spcPts val="0"/>
              </a:spcAft>
              <a:buSzPts val="1400"/>
              <a:buNone/>
              <a:defRPr sz="1400"/>
            </a:lvl9pPr>
          </a:lstStyle>
          <a:p/>
        </p:txBody>
      </p:sp>
      <p:sp>
        <p:nvSpPr>
          <p:cNvPr id="1184" name="Google Shape;1184;p35"/>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5" name="Google Shape;1185;p35"/>
          <p:cNvSpPr/>
          <p:nvPr>
            <p:ph idx="2" type="pic"/>
          </p:nvPr>
        </p:nvSpPr>
        <p:spPr>
          <a:xfrm>
            <a:off x="5444525" y="1608000"/>
            <a:ext cx="2999400" cy="2641500"/>
          </a:xfrm>
          <a:prstGeom prst="hexagon">
            <a:avLst>
              <a:gd fmla="val 25000" name="adj"/>
              <a:gd fmla="val 115470" name="vf"/>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25">
    <p:spTree>
      <p:nvGrpSpPr>
        <p:cNvPr id="1186" name="Shape 1186"/>
        <p:cNvGrpSpPr/>
        <p:nvPr/>
      </p:nvGrpSpPr>
      <p:grpSpPr>
        <a:xfrm>
          <a:off x="0" y="0"/>
          <a:ext cx="0" cy="0"/>
          <a:chOff x="0" y="0"/>
          <a:chExt cx="0" cy="0"/>
        </a:xfrm>
      </p:grpSpPr>
      <p:sp>
        <p:nvSpPr>
          <p:cNvPr id="1187" name="Google Shape;1187;p36"/>
          <p:cNvSpPr txBox="1"/>
          <p:nvPr>
            <p:ph type="title"/>
          </p:nvPr>
        </p:nvSpPr>
        <p:spPr>
          <a:xfrm>
            <a:off x="3770414" y="1396125"/>
            <a:ext cx="4661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8" name="Google Shape;1188;p36"/>
          <p:cNvSpPr txBox="1"/>
          <p:nvPr>
            <p:ph idx="1" type="subTitle"/>
          </p:nvPr>
        </p:nvSpPr>
        <p:spPr>
          <a:xfrm>
            <a:off x="3770414" y="2072650"/>
            <a:ext cx="46611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9" name="Google Shape;1189;p36"/>
          <p:cNvSpPr/>
          <p:nvPr>
            <p:ph idx="2" type="pic"/>
          </p:nvPr>
        </p:nvSpPr>
        <p:spPr>
          <a:xfrm>
            <a:off x="712464" y="1324650"/>
            <a:ext cx="2832300" cy="2494200"/>
          </a:xfrm>
          <a:prstGeom prst="hexagon">
            <a:avLst>
              <a:gd fmla="val 25000" name="adj"/>
              <a:gd fmla="val 115470" name="vf"/>
            </a:avLst>
          </a:prstGeom>
          <a:noFill/>
          <a:ln>
            <a:noFill/>
          </a:ln>
        </p:spPr>
      </p:sp>
      <p:grpSp>
        <p:nvGrpSpPr>
          <p:cNvPr id="1190" name="Google Shape;1190;p36"/>
          <p:cNvGrpSpPr/>
          <p:nvPr/>
        </p:nvGrpSpPr>
        <p:grpSpPr>
          <a:xfrm flipH="1">
            <a:off x="4353649" y="-710539"/>
            <a:ext cx="5205076" cy="2151547"/>
            <a:chOff x="-319486" y="-705776"/>
            <a:chExt cx="5205076" cy="2151547"/>
          </a:xfrm>
        </p:grpSpPr>
        <p:sp>
          <p:nvSpPr>
            <p:cNvPr id="1191" name="Google Shape;1191;p36"/>
            <p:cNvSpPr/>
            <p:nvPr/>
          </p:nvSpPr>
          <p:spPr>
            <a:xfrm rot="10800000">
              <a:off x="4058490" y="-3449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rot="10800000">
              <a:off x="3433402" y="1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rot="10800000">
              <a:off x="3433402" y="-70577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rot="10800000">
              <a:off x="2183227"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rot="10800000">
              <a:off x="1558140"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rot="10800000">
              <a:off x="933052"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6"/>
            <p:cNvSpPr/>
            <p:nvPr/>
          </p:nvSpPr>
          <p:spPr>
            <a:xfrm rot="10800000">
              <a:off x="933052"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rot="10800000">
              <a:off x="307964" y="3710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rot="10800000">
              <a:off x="307964"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rot="10800000">
              <a:off x="2805953"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rot="10800000">
              <a:off x="-319486"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rot="10800000">
              <a:off x="-319486" y="7293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36"/>
          <p:cNvGrpSpPr/>
          <p:nvPr/>
        </p:nvGrpSpPr>
        <p:grpSpPr>
          <a:xfrm>
            <a:off x="-472036" y="4066249"/>
            <a:ext cx="6455711" cy="1793256"/>
            <a:chOff x="-454036" y="4066249"/>
            <a:chExt cx="6455711" cy="1793256"/>
          </a:xfrm>
        </p:grpSpPr>
        <p:sp>
          <p:nvSpPr>
            <p:cNvPr id="1204" name="Google Shape;1204;p36"/>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2674244"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3299331"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3299331"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3924419" y="406624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3924419"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4549488"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4549488"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5174575"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27">
    <p:spTree>
      <p:nvGrpSpPr>
        <p:cNvPr id="1219" name="Shape 1219"/>
        <p:cNvGrpSpPr/>
        <p:nvPr/>
      </p:nvGrpSpPr>
      <p:grpSpPr>
        <a:xfrm>
          <a:off x="0" y="0"/>
          <a:ext cx="0" cy="0"/>
          <a:chOff x="0" y="0"/>
          <a:chExt cx="0" cy="0"/>
        </a:xfrm>
      </p:grpSpPr>
      <p:grpSp>
        <p:nvGrpSpPr>
          <p:cNvPr id="1220" name="Google Shape;1220;p37"/>
          <p:cNvGrpSpPr/>
          <p:nvPr/>
        </p:nvGrpSpPr>
        <p:grpSpPr>
          <a:xfrm>
            <a:off x="6633311" y="-624683"/>
            <a:ext cx="2510686" cy="6458301"/>
            <a:chOff x="-1085239" y="-624683"/>
            <a:chExt cx="2510686" cy="6458301"/>
          </a:xfrm>
        </p:grpSpPr>
        <p:sp>
          <p:nvSpPr>
            <p:cNvPr id="1221" name="Google Shape;1221;p37"/>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37"/>
          <p:cNvGrpSpPr/>
          <p:nvPr/>
        </p:nvGrpSpPr>
        <p:grpSpPr>
          <a:xfrm>
            <a:off x="-1006486" y="4066249"/>
            <a:ext cx="3330292" cy="1793256"/>
            <a:chOff x="-454036" y="4066249"/>
            <a:chExt cx="3330292" cy="1793256"/>
          </a:xfrm>
        </p:grpSpPr>
        <p:sp>
          <p:nvSpPr>
            <p:cNvPr id="1246" name="Google Shape;1246;p37"/>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37"/>
          <p:cNvGrpSpPr/>
          <p:nvPr/>
        </p:nvGrpSpPr>
        <p:grpSpPr>
          <a:xfrm flipH="1" rot="1774706">
            <a:off x="399243" y="298268"/>
            <a:ext cx="518832" cy="1407944"/>
            <a:chOff x="5599450" y="3139950"/>
            <a:chExt cx="285925" cy="775925"/>
          </a:xfrm>
        </p:grpSpPr>
        <p:sp>
          <p:nvSpPr>
            <p:cNvPr id="1254" name="Google Shape;1254;p37"/>
            <p:cNvSpPr/>
            <p:nvPr/>
          </p:nvSpPr>
          <p:spPr>
            <a:xfrm>
              <a:off x="5599450" y="3139950"/>
              <a:ext cx="285925" cy="775925"/>
            </a:xfrm>
            <a:custGeom>
              <a:rect b="b" l="l" r="r" t="t"/>
              <a:pathLst>
                <a:path extrusionOk="0" h="31037" w="11437">
                  <a:moveTo>
                    <a:pt x="5715" y="0"/>
                  </a:moveTo>
                  <a:cubicBezTo>
                    <a:pt x="4364" y="0"/>
                    <a:pt x="3125" y="631"/>
                    <a:pt x="2168" y="1796"/>
                  </a:cubicBezTo>
                  <a:cubicBezTo>
                    <a:pt x="1611" y="1974"/>
                    <a:pt x="1166" y="2420"/>
                    <a:pt x="995" y="3013"/>
                  </a:cubicBezTo>
                  <a:lnTo>
                    <a:pt x="847" y="3518"/>
                  </a:lnTo>
                  <a:cubicBezTo>
                    <a:pt x="772" y="3770"/>
                    <a:pt x="772" y="4030"/>
                    <a:pt x="839" y="4282"/>
                  </a:cubicBezTo>
                  <a:cubicBezTo>
                    <a:pt x="795" y="4401"/>
                    <a:pt x="757" y="4527"/>
                    <a:pt x="728" y="4646"/>
                  </a:cubicBezTo>
                  <a:cubicBezTo>
                    <a:pt x="327" y="4943"/>
                    <a:pt x="60" y="5411"/>
                    <a:pt x="30" y="5945"/>
                  </a:cubicBezTo>
                  <a:lnTo>
                    <a:pt x="15" y="6205"/>
                  </a:lnTo>
                  <a:cubicBezTo>
                    <a:pt x="1" y="6613"/>
                    <a:pt x="134" y="6991"/>
                    <a:pt x="364" y="7288"/>
                  </a:cubicBezTo>
                  <a:cubicBezTo>
                    <a:pt x="372" y="7347"/>
                    <a:pt x="372" y="7407"/>
                    <a:pt x="372" y="7459"/>
                  </a:cubicBezTo>
                  <a:cubicBezTo>
                    <a:pt x="156" y="7778"/>
                    <a:pt x="60" y="8171"/>
                    <a:pt x="119" y="8557"/>
                  </a:cubicBezTo>
                  <a:cubicBezTo>
                    <a:pt x="97" y="9537"/>
                    <a:pt x="90" y="10338"/>
                    <a:pt x="104" y="11014"/>
                  </a:cubicBezTo>
                  <a:cubicBezTo>
                    <a:pt x="134" y="12765"/>
                    <a:pt x="238" y="13418"/>
                    <a:pt x="817" y="13834"/>
                  </a:cubicBezTo>
                  <a:cubicBezTo>
                    <a:pt x="884" y="13878"/>
                    <a:pt x="950" y="13915"/>
                    <a:pt x="1017" y="13952"/>
                  </a:cubicBezTo>
                  <a:cubicBezTo>
                    <a:pt x="1017" y="14739"/>
                    <a:pt x="1129" y="15496"/>
                    <a:pt x="1626" y="16023"/>
                  </a:cubicBezTo>
                  <a:cubicBezTo>
                    <a:pt x="1945" y="16364"/>
                    <a:pt x="2375" y="16550"/>
                    <a:pt x="2843" y="16550"/>
                  </a:cubicBezTo>
                  <a:lnTo>
                    <a:pt x="2969" y="16550"/>
                  </a:lnTo>
                  <a:cubicBezTo>
                    <a:pt x="3229" y="16528"/>
                    <a:pt x="3459" y="16476"/>
                    <a:pt x="3652" y="16401"/>
                  </a:cubicBezTo>
                  <a:lnTo>
                    <a:pt x="3652" y="26650"/>
                  </a:lnTo>
                  <a:cubicBezTo>
                    <a:pt x="3258" y="27125"/>
                    <a:pt x="3043" y="27726"/>
                    <a:pt x="3043" y="28357"/>
                  </a:cubicBezTo>
                  <a:cubicBezTo>
                    <a:pt x="3043" y="29834"/>
                    <a:pt x="4238" y="31036"/>
                    <a:pt x="5715" y="31036"/>
                  </a:cubicBezTo>
                  <a:cubicBezTo>
                    <a:pt x="7192" y="31036"/>
                    <a:pt x="8394" y="29834"/>
                    <a:pt x="8394" y="28357"/>
                  </a:cubicBezTo>
                  <a:cubicBezTo>
                    <a:pt x="8394" y="27726"/>
                    <a:pt x="8171" y="27125"/>
                    <a:pt x="7785" y="26650"/>
                  </a:cubicBezTo>
                  <a:lnTo>
                    <a:pt x="7785" y="13886"/>
                  </a:lnTo>
                  <a:cubicBezTo>
                    <a:pt x="8305" y="13626"/>
                    <a:pt x="8780" y="13262"/>
                    <a:pt x="9196" y="12795"/>
                  </a:cubicBezTo>
                  <a:cubicBezTo>
                    <a:pt x="9656" y="12654"/>
                    <a:pt x="10049" y="12327"/>
                    <a:pt x="10264" y="11882"/>
                  </a:cubicBezTo>
                  <a:lnTo>
                    <a:pt x="10509" y="11385"/>
                  </a:lnTo>
                  <a:cubicBezTo>
                    <a:pt x="10687" y="11028"/>
                    <a:pt x="10709" y="10628"/>
                    <a:pt x="10583" y="10264"/>
                  </a:cubicBezTo>
                  <a:cubicBezTo>
                    <a:pt x="10613" y="10182"/>
                    <a:pt x="10635" y="10101"/>
                    <a:pt x="10658" y="10027"/>
                  </a:cubicBezTo>
                  <a:cubicBezTo>
                    <a:pt x="10969" y="9774"/>
                    <a:pt x="11192" y="9411"/>
                    <a:pt x="11259" y="8995"/>
                  </a:cubicBezTo>
                  <a:lnTo>
                    <a:pt x="11318" y="8565"/>
                  </a:lnTo>
                  <a:cubicBezTo>
                    <a:pt x="11377" y="8179"/>
                    <a:pt x="11281" y="7785"/>
                    <a:pt x="11066" y="7459"/>
                  </a:cubicBezTo>
                  <a:cubicBezTo>
                    <a:pt x="11066" y="7407"/>
                    <a:pt x="11066" y="7347"/>
                    <a:pt x="11066" y="7288"/>
                  </a:cubicBezTo>
                  <a:cubicBezTo>
                    <a:pt x="11303" y="6991"/>
                    <a:pt x="11437" y="6613"/>
                    <a:pt x="11414" y="6197"/>
                  </a:cubicBezTo>
                  <a:lnTo>
                    <a:pt x="11407" y="5937"/>
                  </a:lnTo>
                  <a:cubicBezTo>
                    <a:pt x="11377" y="5403"/>
                    <a:pt x="11110" y="4943"/>
                    <a:pt x="10709" y="4646"/>
                  </a:cubicBezTo>
                  <a:cubicBezTo>
                    <a:pt x="10687" y="4564"/>
                    <a:pt x="10665" y="4475"/>
                    <a:pt x="10635" y="4394"/>
                  </a:cubicBezTo>
                  <a:cubicBezTo>
                    <a:pt x="10635" y="4394"/>
                    <a:pt x="10606" y="4312"/>
                    <a:pt x="10598" y="4282"/>
                  </a:cubicBezTo>
                  <a:cubicBezTo>
                    <a:pt x="10665" y="4030"/>
                    <a:pt x="10665" y="3770"/>
                    <a:pt x="10591" y="3518"/>
                  </a:cubicBezTo>
                  <a:lnTo>
                    <a:pt x="10442" y="3013"/>
                  </a:lnTo>
                  <a:cubicBezTo>
                    <a:pt x="10272" y="2435"/>
                    <a:pt x="9826" y="1982"/>
                    <a:pt x="9270" y="1804"/>
                  </a:cubicBezTo>
                  <a:cubicBezTo>
                    <a:pt x="8312" y="639"/>
                    <a:pt x="7066" y="0"/>
                    <a:pt x="5715"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5802800" y="3278550"/>
              <a:ext cx="51400" cy="28225"/>
            </a:xfrm>
            <a:custGeom>
              <a:rect b="b" l="l" r="r" t="t"/>
              <a:pathLst>
                <a:path extrusionOk="0" h="1129" w="2056">
                  <a:moveTo>
                    <a:pt x="475" y="0"/>
                  </a:moveTo>
                  <a:cubicBezTo>
                    <a:pt x="379" y="245"/>
                    <a:pt x="349" y="490"/>
                    <a:pt x="319" y="668"/>
                  </a:cubicBezTo>
                  <a:cubicBezTo>
                    <a:pt x="297" y="809"/>
                    <a:pt x="171" y="965"/>
                    <a:pt x="0" y="1128"/>
                  </a:cubicBezTo>
                  <a:lnTo>
                    <a:pt x="1685" y="1128"/>
                  </a:lnTo>
                  <a:cubicBezTo>
                    <a:pt x="1893" y="1113"/>
                    <a:pt x="2056" y="928"/>
                    <a:pt x="2049" y="713"/>
                  </a:cubicBezTo>
                  <a:lnTo>
                    <a:pt x="2034" y="460"/>
                  </a:lnTo>
                  <a:cubicBezTo>
                    <a:pt x="2026" y="200"/>
                    <a:pt x="1811" y="0"/>
                    <a:pt x="1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5783675" y="3340325"/>
              <a:ext cx="68875" cy="28225"/>
            </a:xfrm>
            <a:custGeom>
              <a:rect b="b" l="l" r="r" t="t"/>
              <a:pathLst>
                <a:path extrusionOk="0" h="1129" w="2755">
                  <a:moveTo>
                    <a:pt x="1" y="0"/>
                  </a:moveTo>
                  <a:cubicBezTo>
                    <a:pt x="23" y="319"/>
                    <a:pt x="90" y="728"/>
                    <a:pt x="127" y="1128"/>
                  </a:cubicBezTo>
                  <a:lnTo>
                    <a:pt x="2287" y="1128"/>
                  </a:lnTo>
                  <a:cubicBezTo>
                    <a:pt x="2472" y="1128"/>
                    <a:pt x="2635" y="987"/>
                    <a:pt x="2665" y="802"/>
                  </a:cubicBezTo>
                  <a:lnTo>
                    <a:pt x="2724" y="371"/>
                  </a:lnTo>
                  <a:cubicBezTo>
                    <a:pt x="2754" y="178"/>
                    <a:pt x="2606" y="8"/>
                    <a:pt x="2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5783125" y="3306750"/>
              <a:ext cx="62175" cy="33600"/>
            </a:xfrm>
            <a:custGeom>
              <a:rect b="b" l="l" r="r" t="t"/>
              <a:pathLst>
                <a:path extrusionOk="0" h="1344" w="2487">
                  <a:moveTo>
                    <a:pt x="787" y="0"/>
                  </a:moveTo>
                  <a:cubicBezTo>
                    <a:pt x="490" y="304"/>
                    <a:pt x="67" y="631"/>
                    <a:pt x="15" y="935"/>
                  </a:cubicBezTo>
                  <a:cubicBezTo>
                    <a:pt x="1" y="1039"/>
                    <a:pt x="8" y="1180"/>
                    <a:pt x="23" y="1343"/>
                  </a:cubicBezTo>
                  <a:lnTo>
                    <a:pt x="2442" y="1343"/>
                  </a:lnTo>
                  <a:cubicBezTo>
                    <a:pt x="2472" y="1032"/>
                    <a:pt x="2487" y="720"/>
                    <a:pt x="2487" y="431"/>
                  </a:cubicBezTo>
                  <a:cubicBezTo>
                    <a:pt x="2487" y="290"/>
                    <a:pt x="2479" y="149"/>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5814675" y="3259050"/>
              <a:ext cx="26375" cy="19525"/>
            </a:xfrm>
            <a:custGeom>
              <a:rect b="b" l="l" r="r" t="t"/>
              <a:pathLst>
                <a:path extrusionOk="0" h="781" w="1055">
                  <a:moveTo>
                    <a:pt x="846" y="1"/>
                  </a:moveTo>
                  <a:lnTo>
                    <a:pt x="831" y="8"/>
                  </a:lnTo>
                  <a:cubicBezTo>
                    <a:pt x="364" y="142"/>
                    <a:pt x="126" y="461"/>
                    <a:pt x="0" y="780"/>
                  </a:cubicBezTo>
                  <a:lnTo>
                    <a:pt x="1054" y="780"/>
                  </a:lnTo>
                  <a:cubicBezTo>
                    <a:pt x="995" y="520"/>
                    <a:pt x="928" y="26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5784250" y="3368525"/>
              <a:ext cx="55300" cy="34150"/>
            </a:xfrm>
            <a:custGeom>
              <a:rect b="b" l="l" r="r" t="t"/>
              <a:pathLst>
                <a:path extrusionOk="0" h="1366" w="2212">
                  <a:moveTo>
                    <a:pt x="104" y="0"/>
                  </a:moveTo>
                  <a:cubicBezTo>
                    <a:pt x="134" y="327"/>
                    <a:pt x="149" y="661"/>
                    <a:pt x="89" y="928"/>
                  </a:cubicBezTo>
                  <a:cubicBezTo>
                    <a:pt x="67" y="1039"/>
                    <a:pt x="37" y="1195"/>
                    <a:pt x="0" y="1366"/>
                  </a:cubicBezTo>
                  <a:lnTo>
                    <a:pt x="1781" y="1366"/>
                  </a:lnTo>
                  <a:cubicBezTo>
                    <a:pt x="1967" y="928"/>
                    <a:pt x="2115" y="468"/>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5643800" y="3241800"/>
              <a:ext cx="192050" cy="36775"/>
            </a:xfrm>
            <a:custGeom>
              <a:rect b="b" l="l" r="r" t="t"/>
              <a:pathLst>
                <a:path extrusionOk="0" h="1471" w="7682">
                  <a:moveTo>
                    <a:pt x="468" y="1"/>
                  </a:moveTo>
                  <a:cubicBezTo>
                    <a:pt x="260" y="476"/>
                    <a:pt x="104" y="973"/>
                    <a:pt x="0" y="1470"/>
                  </a:cubicBezTo>
                  <a:lnTo>
                    <a:pt x="6835" y="1470"/>
                  </a:lnTo>
                  <a:cubicBezTo>
                    <a:pt x="6961" y="1151"/>
                    <a:pt x="7199" y="832"/>
                    <a:pt x="7666" y="698"/>
                  </a:cubicBezTo>
                  <a:lnTo>
                    <a:pt x="7681" y="691"/>
                  </a:lnTo>
                  <a:cubicBezTo>
                    <a:pt x="7607" y="461"/>
                    <a:pt x="7518" y="223"/>
                    <a:pt x="7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5777375" y="3402650"/>
              <a:ext cx="59025" cy="28225"/>
            </a:xfrm>
            <a:custGeom>
              <a:rect b="b" l="l" r="r" t="t"/>
              <a:pathLst>
                <a:path extrusionOk="0" h="1129" w="2361">
                  <a:moveTo>
                    <a:pt x="275" y="1"/>
                  </a:moveTo>
                  <a:cubicBezTo>
                    <a:pt x="208" y="327"/>
                    <a:pt x="119" y="736"/>
                    <a:pt x="1" y="1129"/>
                  </a:cubicBezTo>
                  <a:lnTo>
                    <a:pt x="1552" y="1129"/>
                  </a:lnTo>
                  <a:cubicBezTo>
                    <a:pt x="1759" y="1129"/>
                    <a:pt x="1945" y="1010"/>
                    <a:pt x="2041" y="825"/>
                  </a:cubicBezTo>
                  <a:lnTo>
                    <a:pt x="2286" y="327"/>
                  </a:lnTo>
                  <a:cubicBezTo>
                    <a:pt x="2361" y="179"/>
                    <a:pt x="2249" y="1"/>
                    <a:pt x="2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5649550" y="3213600"/>
              <a:ext cx="185725" cy="28225"/>
            </a:xfrm>
            <a:custGeom>
              <a:rect b="b" l="l" r="r" t="t"/>
              <a:pathLst>
                <a:path extrusionOk="0" h="1129" w="7429">
                  <a:moveTo>
                    <a:pt x="728" y="1"/>
                  </a:moveTo>
                  <a:cubicBezTo>
                    <a:pt x="475" y="1"/>
                    <a:pt x="245" y="164"/>
                    <a:pt x="178" y="409"/>
                  </a:cubicBezTo>
                  <a:lnTo>
                    <a:pt x="30" y="921"/>
                  </a:lnTo>
                  <a:cubicBezTo>
                    <a:pt x="0" y="1025"/>
                    <a:pt x="74" y="1129"/>
                    <a:pt x="178" y="1129"/>
                  </a:cubicBezTo>
                  <a:lnTo>
                    <a:pt x="7243" y="1129"/>
                  </a:lnTo>
                  <a:cubicBezTo>
                    <a:pt x="7355" y="1129"/>
                    <a:pt x="7429" y="1025"/>
                    <a:pt x="7399" y="921"/>
                  </a:cubicBezTo>
                  <a:lnTo>
                    <a:pt x="7251" y="409"/>
                  </a:lnTo>
                  <a:cubicBezTo>
                    <a:pt x="7177" y="164"/>
                    <a:pt x="6954" y="1"/>
                    <a:pt x="6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5630625" y="3278550"/>
              <a:ext cx="184075" cy="28225"/>
            </a:xfrm>
            <a:custGeom>
              <a:rect b="b" l="l" r="r" t="t"/>
              <a:pathLst>
                <a:path extrusionOk="0" h="1129" w="7363">
                  <a:moveTo>
                    <a:pt x="498" y="0"/>
                  </a:moveTo>
                  <a:cubicBezTo>
                    <a:pt x="238" y="0"/>
                    <a:pt x="30" y="200"/>
                    <a:pt x="15" y="460"/>
                  </a:cubicBezTo>
                  <a:lnTo>
                    <a:pt x="8" y="713"/>
                  </a:lnTo>
                  <a:cubicBezTo>
                    <a:pt x="0" y="928"/>
                    <a:pt x="156" y="1113"/>
                    <a:pt x="371" y="1128"/>
                  </a:cubicBezTo>
                  <a:lnTo>
                    <a:pt x="6887" y="1128"/>
                  </a:lnTo>
                  <a:cubicBezTo>
                    <a:pt x="7058" y="965"/>
                    <a:pt x="7184" y="809"/>
                    <a:pt x="7206" y="668"/>
                  </a:cubicBezTo>
                  <a:cubicBezTo>
                    <a:pt x="7236" y="490"/>
                    <a:pt x="7266" y="245"/>
                    <a:pt x="7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5670700" y="3170925"/>
              <a:ext cx="143425" cy="42700"/>
            </a:xfrm>
            <a:custGeom>
              <a:rect b="b" l="l" r="r" t="t"/>
              <a:pathLst>
                <a:path extrusionOk="0" h="1708" w="5737">
                  <a:moveTo>
                    <a:pt x="2865" y="1"/>
                  </a:moveTo>
                  <a:cubicBezTo>
                    <a:pt x="1648" y="1"/>
                    <a:pt x="683" y="706"/>
                    <a:pt x="0" y="1708"/>
                  </a:cubicBezTo>
                  <a:lnTo>
                    <a:pt x="5737" y="1708"/>
                  </a:lnTo>
                  <a:cubicBezTo>
                    <a:pt x="5047" y="706"/>
                    <a:pt x="4082" y="1"/>
                    <a:pt x="2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5753075" y="3430850"/>
              <a:ext cx="59950" cy="36400"/>
            </a:xfrm>
            <a:custGeom>
              <a:rect b="b" l="l" r="r" t="t"/>
              <a:pathLst>
                <a:path extrusionOk="0" h="1456" w="2398">
                  <a:moveTo>
                    <a:pt x="973" y="1"/>
                  </a:moveTo>
                  <a:cubicBezTo>
                    <a:pt x="757" y="676"/>
                    <a:pt x="446" y="1322"/>
                    <a:pt x="0" y="1456"/>
                  </a:cubicBezTo>
                  <a:cubicBezTo>
                    <a:pt x="141" y="1441"/>
                    <a:pt x="275" y="1418"/>
                    <a:pt x="401" y="1389"/>
                  </a:cubicBezTo>
                  <a:cubicBezTo>
                    <a:pt x="1255" y="1188"/>
                    <a:pt x="1900" y="676"/>
                    <a:pt x="2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5639525" y="3306750"/>
              <a:ext cx="163300" cy="33600"/>
            </a:xfrm>
            <a:custGeom>
              <a:rect b="b" l="l" r="r" t="t"/>
              <a:pathLst>
                <a:path extrusionOk="0" h="1344" w="6532">
                  <a:moveTo>
                    <a:pt x="15" y="0"/>
                  </a:moveTo>
                  <a:cubicBezTo>
                    <a:pt x="1" y="149"/>
                    <a:pt x="1" y="290"/>
                    <a:pt x="1" y="431"/>
                  </a:cubicBezTo>
                  <a:cubicBezTo>
                    <a:pt x="1" y="720"/>
                    <a:pt x="15" y="1032"/>
                    <a:pt x="45" y="1343"/>
                  </a:cubicBezTo>
                  <a:lnTo>
                    <a:pt x="5767" y="1343"/>
                  </a:lnTo>
                  <a:cubicBezTo>
                    <a:pt x="5752" y="1180"/>
                    <a:pt x="5745" y="1039"/>
                    <a:pt x="5759" y="935"/>
                  </a:cubicBezTo>
                  <a:cubicBezTo>
                    <a:pt x="5811" y="631"/>
                    <a:pt x="6234" y="304"/>
                    <a:pt x="65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5645100" y="3368525"/>
              <a:ext cx="142875" cy="34150"/>
            </a:xfrm>
            <a:custGeom>
              <a:rect b="b" l="l" r="r" t="t"/>
              <a:pathLst>
                <a:path extrusionOk="0" h="1366" w="5715">
                  <a:moveTo>
                    <a:pt x="0" y="0"/>
                  </a:moveTo>
                  <a:cubicBezTo>
                    <a:pt x="104" y="468"/>
                    <a:pt x="245" y="928"/>
                    <a:pt x="431" y="1366"/>
                  </a:cubicBezTo>
                  <a:lnTo>
                    <a:pt x="5566" y="1366"/>
                  </a:lnTo>
                  <a:cubicBezTo>
                    <a:pt x="5603" y="1195"/>
                    <a:pt x="5633" y="1039"/>
                    <a:pt x="5655" y="928"/>
                  </a:cubicBezTo>
                  <a:cubicBezTo>
                    <a:pt x="5715" y="661"/>
                    <a:pt x="5700" y="327"/>
                    <a:pt x="5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5632300" y="3340325"/>
              <a:ext cx="154575" cy="28225"/>
            </a:xfrm>
            <a:custGeom>
              <a:rect b="b" l="l" r="r" t="t"/>
              <a:pathLst>
                <a:path extrusionOk="0" h="1129" w="6183">
                  <a:moveTo>
                    <a:pt x="334" y="0"/>
                  </a:moveTo>
                  <a:cubicBezTo>
                    <a:pt x="141" y="8"/>
                    <a:pt x="0" y="178"/>
                    <a:pt x="30" y="371"/>
                  </a:cubicBezTo>
                  <a:lnTo>
                    <a:pt x="45" y="460"/>
                  </a:lnTo>
                  <a:lnTo>
                    <a:pt x="45" y="468"/>
                  </a:lnTo>
                  <a:lnTo>
                    <a:pt x="89" y="802"/>
                  </a:lnTo>
                  <a:cubicBezTo>
                    <a:pt x="119" y="987"/>
                    <a:pt x="282" y="1128"/>
                    <a:pt x="468" y="1128"/>
                  </a:cubicBezTo>
                  <a:lnTo>
                    <a:pt x="6182" y="1128"/>
                  </a:lnTo>
                  <a:cubicBezTo>
                    <a:pt x="6145" y="728"/>
                    <a:pt x="6078" y="319"/>
                    <a:pt x="60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5648425" y="3402650"/>
              <a:ext cx="135850" cy="28225"/>
            </a:xfrm>
            <a:custGeom>
              <a:rect b="b" l="l" r="r" t="t"/>
              <a:pathLst>
                <a:path extrusionOk="0" h="1129" w="5434">
                  <a:moveTo>
                    <a:pt x="283" y="1"/>
                  </a:moveTo>
                  <a:cubicBezTo>
                    <a:pt x="112" y="1"/>
                    <a:pt x="1" y="179"/>
                    <a:pt x="75" y="327"/>
                  </a:cubicBezTo>
                  <a:lnTo>
                    <a:pt x="320" y="825"/>
                  </a:lnTo>
                  <a:cubicBezTo>
                    <a:pt x="409" y="1010"/>
                    <a:pt x="602" y="1129"/>
                    <a:pt x="802" y="1129"/>
                  </a:cubicBezTo>
                  <a:lnTo>
                    <a:pt x="5159" y="1129"/>
                  </a:lnTo>
                  <a:cubicBezTo>
                    <a:pt x="5277" y="736"/>
                    <a:pt x="5366" y="327"/>
                    <a:pt x="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5671800" y="3430850"/>
              <a:ext cx="105600" cy="37150"/>
            </a:xfrm>
            <a:custGeom>
              <a:rect b="b" l="l" r="r" t="t"/>
              <a:pathLst>
                <a:path extrusionOk="0" h="1486" w="4224">
                  <a:moveTo>
                    <a:pt x="1" y="1"/>
                  </a:moveTo>
                  <a:cubicBezTo>
                    <a:pt x="439" y="609"/>
                    <a:pt x="1018" y="1084"/>
                    <a:pt x="1752" y="1315"/>
                  </a:cubicBezTo>
                  <a:cubicBezTo>
                    <a:pt x="1834" y="1344"/>
                    <a:pt x="1916" y="1366"/>
                    <a:pt x="1990" y="1389"/>
                  </a:cubicBezTo>
                  <a:cubicBezTo>
                    <a:pt x="2249" y="1448"/>
                    <a:pt x="2524" y="1485"/>
                    <a:pt x="2821" y="1485"/>
                  </a:cubicBezTo>
                  <a:cubicBezTo>
                    <a:pt x="2969" y="1485"/>
                    <a:pt x="3110" y="1478"/>
                    <a:pt x="3244" y="1463"/>
                  </a:cubicBezTo>
                  <a:cubicBezTo>
                    <a:pt x="3244" y="1456"/>
                    <a:pt x="3244" y="1456"/>
                    <a:pt x="3251" y="1456"/>
                  </a:cubicBezTo>
                  <a:cubicBezTo>
                    <a:pt x="3697" y="1322"/>
                    <a:pt x="4008" y="676"/>
                    <a:pt x="4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5706325" y="3812675"/>
              <a:ext cx="72200" cy="72200"/>
            </a:xfrm>
            <a:custGeom>
              <a:rect b="b" l="l" r="r" t="t"/>
              <a:pathLst>
                <a:path extrusionOk="0" h="2888" w="2888">
                  <a:moveTo>
                    <a:pt x="1440" y="1"/>
                  </a:moveTo>
                  <a:cubicBezTo>
                    <a:pt x="1136" y="1"/>
                    <a:pt x="846" y="105"/>
                    <a:pt x="609" y="268"/>
                  </a:cubicBezTo>
                  <a:cubicBezTo>
                    <a:pt x="245" y="528"/>
                    <a:pt x="0" y="958"/>
                    <a:pt x="0" y="1448"/>
                  </a:cubicBezTo>
                  <a:cubicBezTo>
                    <a:pt x="0" y="2242"/>
                    <a:pt x="646" y="2888"/>
                    <a:pt x="1440" y="2888"/>
                  </a:cubicBezTo>
                  <a:cubicBezTo>
                    <a:pt x="2241" y="2888"/>
                    <a:pt x="2887" y="2242"/>
                    <a:pt x="2887" y="1448"/>
                  </a:cubicBezTo>
                  <a:cubicBezTo>
                    <a:pt x="2887" y="958"/>
                    <a:pt x="2642" y="528"/>
                    <a:pt x="2271" y="268"/>
                  </a:cubicBezTo>
                  <a:cubicBezTo>
                    <a:pt x="2041" y="105"/>
                    <a:pt x="1752" y="1"/>
                    <a:pt x="1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5721525" y="3465375"/>
              <a:ext cx="41600" cy="354025"/>
            </a:xfrm>
            <a:custGeom>
              <a:rect b="b" l="l" r="r" t="t"/>
              <a:pathLst>
                <a:path extrusionOk="0" h="14161" w="1664">
                  <a:moveTo>
                    <a:pt x="1663" y="0"/>
                  </a:moveTo>
                  <a:cubicBezTo>
                    <a:pt x="1537" y="37"/>
                    <a:pt x="1403" y="60"/>
                    <a:pt x="1262" y="75"/>
                  </a:cubicBezTo>
                  <a:cubicBezTo>
                    <a:pt x="1255" y="75"/>
                    <a:pt x="1255" y="75"/>
                    <a:pt x="1255" y="82"/>
                  </a:cubicBezTo>
                  <a:cubicBezTo>
                    <a:pt x="1121" y="97"/>
                    <a:pt x="980" y="104"/>
                    <a:pt x="832" y="104"/>
                  </a:cubicBezTo>
                  <a:cubicBezTo>
                    <a:pt x="535" y="104"/>
                    <a:pt x="260" y="67"/>
                    <a:pt x="1" y="8"/>
                  </a:cubicBezTo>
                  <a:lnTo>
                    <a:pt x="1" y="14160"/>
                  </a:lnTo>
                  <a:cubicBezTo>
                    <a:pt x="238" y="13997"/>
                    <a:pt x="528" y="13893"/>
                    <a:pt x="832" y="13893"/>
                  </a:cubicBezTo>
                  <a:cubicBezTo>
                    <a:pt x="1144" y="13893"/>
                    <a:pt x="1433" y="13997"/>
                    <a:pt x="1663" y="14160"/>
                  </a:cubicBezTo>
                  <a:lnTo>
                    <a:pt x="1663" y="8"/>
                  </a:lnTo>
                  <a:lnTo>
                    <a:pt x="1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5631175" y="3352000"/>
              <a:ext cx="84450" cy="170750"/>
            </a:xfrm>
            <a:custGeom>
              <a:rect b="b" l="l" r="r" t="t"/>
              <a:pathLst>
                <a:path extrusionOk="0" h="6830" w="3378">
                  <a:moveTo>
                    <a:pt x="90" y="1"/>
                  </a:moveTo>
                  <a:cubicBezTo>
                    <a:pt x="60" y="1092"/>
                    <a:pt x="1" y="4149"/>
                    <a:pt x="275" y="4342"/>
                  </a:cubicBezTo>
                  <a:cubicBezTo>
                    <a:pt x="299" y="4360"/>
                    <a:pt x="321" y="4368"/>
                    <a:pt x="342" y="4368"/>
                  </a:cubicBezTo>
                  <a:cubicBezTo>
                    <a:pt x="557" y="4368"/>
                    <a:pt x="685" y="3567"/>
                    <a:pt x="942" y="3567"/>
                  </a:cubicBezTo>
                  <a:cubicBezTo>
                    <a:pt x="952" y="3567"/>
                    <a:pt x="962" y="3568"/>
                    <a:pt x="973" y="3571"/>
                  </a:cubicBezTo>
                  <a:cubicBezTo>
                    <a:pt x="1281" y="3644"/>
                    <a:pt x="510" y="6830"/>
                    <a:pt x="1570" y="6830"/>
                  </a:cubicBezTo>
                  <a:cubicBezTo>
                    <a:pt x="1584" y="6830"/>
                    <a:pt x="1597" y="6829"/>
                    <a:pt x="1611" y="6828"/>
                  </a:cubicBezTo>
                  <a:cubicBezTo>
                    <a:pt x="2739" y="6754"/>
                    <a:pt x="2079" y="5649"/>
                    <a:pt x="2138" y="4966"/>
                  </a:cubicBezTo>
                  <a:cubicBezTo>
                    <a:pt x="2173" y="4531"/>
                    <a:pt x="2680" y="4453"/>
                    <a:pt x="3036" y="4453"/>
                  </a:cubicBezTo>
                  <a:cubicBezTo>
                    <a:pt x="3208" y="4453"/>
                    <a:pt x="3346" y="4471"/>
                    <a:pt x="3377" y="4476"/>
                  </a:cubicBezTo>
                  <a:lnTo>
                    <a:pt x="3377" y="4469"/>
                  </a:lnTo>
                  <a:cubicBezTo>
                    <a:pt x="2643" y="4238"/>
                    <a:pt x="2064" y="3763"/>
                    <a:pt x="1626" y="3155"/>
                  </a:cubicBezTo>
                  <a:lnTo>
                    <a:pt x="1492" y="3155"/>
                  </a:lnTo>
                  <a:cubicBezTo>
                    <a:pt x="1292" y="3155"/>
                    <a:pt x="1099" y="3036"/>
                    <a:pt x="1010" y="2851"/>
                  </a:cubicBezTo>
                  <a:lnTo>
                    <a:pt x="765" y="2353"/>
                  </a:lnTo>
                  <a:cubicBezTo>
                    <a:pt x="691" y="2205"/>
                    <a:pt x="802" y="2027"/>
                    <a:pt x="973" y="2027"/>
                  </a:cubicBezTo>
                  <a:lnTo>
                    <a:pt x="988" y="2027"/>
                  </a:lnTo>
                  <a:cubicBezTo>
                    <a:pt x="802" y="1589"/>
                    <a:pt x="661" y="1129"/>
                    <a:pt x="557" y="661"/>
                  </a:cubicBezTo>
                  <a:lnTo>
                    <a:pt x="513" y="661"/>
                  </a:lnTo>
                  <a:cubicBezTo>
                    <a:pt x="327" y="661"/>
                    <a:pt x="164" y="520"/>
                    <a:pt x="134" y="335"/>
                  </a:cubicBezTo>
                  <a:lnTo>
                    <a:pt x="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37"/>
          <p:cNvSpPr txBox="1"/>
          <p:nvPr>
            <p:ph type="title"/>
          </p:nvPr>
        </p:nvSpPr>
        <p:spPr>
          <a:xfrm>
            <a:off x="712475" y="1362075"/>
            <a:ext cx="4787700" cy="2419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9">
    <p:spTree>
      <p:nvGrpSpPr>
        <p:cNvPr id="1275" name="Shape 1275"/>
        <p:cNvGrpSpPr/>
        <p:nvPr/>
      </p:nvGrpSpPr>
      <p:grpSpPr>
        <a:xfrm>
          <a:off x="0" y="0"/>
          <a:ext cx="0" cy="0"/>
          <a:chOff x="0" y="0"/>
          <a:chExt cx="0" cy="0"/>
        </a:xfrm>
      </p:grpSpPr>
      <p:sp>
        <p:nvSpPr>
          <p:cNvPr id="1276" name="Google Shape;1276;p38"/>
          <p:cNvSpPr txBox="1"/>
          <p:nvPr>
            <p:ph type="title"/>
          </p:nvPr>
        </p:nvSpPr>
        <p:spPr>
          <a:xfrm>
            <a:off x="5095225" y="1044000"/>
            <a:ext cx="3336300" cy="305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000">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277" name="Google Shape;1277;p38"/>
          <p:cNvGrpSpPr/>
          <p:nvPr/>
        </p:nvGrpSpPr>
        <p:grpSpPr>
          <a:xfrm>
            <a:off x="-1006486" y="-710539"/>
            <a:ext cx="5205076" cy="2151547"/>
            <a:chOff x="-319486" y="-705776"/>
            <a:chExt cx="5205076" cy="2151547"/>
          </a:xfrm>
        </p:grpSpPr>
        <p:sp>
          <p:nvSpPr>
            <p:cNvPr id="1278" name="Google Shape;1278;p38"/>
            <p:cNvSpPr/>
            <p:nvPr/>
          </p:nvSpPr>
          <p:spPr>
            <a:xfrm rot="10800000">
              <a:off x="4058490" y="-3449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8"/>
            <p:cNvSpPr/>
            <p:nvPr/>
          </p:nvSpPr>
          <p:spPr>
            <a:xfrm rot="10800000">
              <a:off x="3433402" y="1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8"/>
            <p:cNvSpPr/>
            <p:nvPr/>
          </p:nvSpPr>
          <p:spPr>
            <a:xfrm rot="10800000">
              <a:off x="3433402" y="-70577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8"/>
            <p:cNvSpPr/>
            <p:nvPr/>
          </p:nvSpPr>
          <p:spPr>
            <a:xfrm rot="10800000">
              <a:off x="2183227"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8"/>
            <p:cNvSpPr/>
            <p:nvPr/>
          </p:nvSpPr>
          <p:spPr>
            <a:xfrm rot="10800000">
              <a:off x="1558140"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8"/>
            <p:cNvSpPr/>
            <p:nvPr/>
          </p:nvSpPr>
          <p:spPr>
            <a:xfrm rot="10800000">
              <a:off x="933052"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8"/>
            <p:cNvSpPr/>
            <p:nvPr/>
          </p:nvSpPr>
          <p:spPr>
            <a:xfrm rot="10800000">
              <a:off x="933052"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8"/>
            <p:cNvSpPr/>
            <p:nvPr/>
          </p:nvSpPr>
          <p:spPr>
            <a:xfrm rot="10800000">
              <a:off x="307964" y="3710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8"/>
            <p:cNvSpPr/>
            <p:nvPr/>
          </p:nvSpPr>
          <p:spPr>
            <a:xfrm rot="10800000">
              <a:off x="307964"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8"/>
            <p:cNvSpPr/>
            <p:nvPr/>
          </p:nvSpPr>
          <p:spPr>
            <a:xfrm rot="10800000">
              <a:off x="2805953"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8"/>
            <p:cNvSpPr/>
            <p:nvPr/>
          </p:nvSpPr>
          <p:spPr>
            <a:xfrm rot="10800000">
              <a:off x="-319486"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8"/>
            <p:cNvSpPr/>
            <p:nvPr/>
          </p:nvSpPr>
          <p:spPr>
            <a:xfrm rot="10800000">
              <a:off x="-319486" y="7293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38"/>
          <p:cNvGrpSpPr/>
          <p:nvPr/>
        </p:nvGrpSpPr>
        <p:grpSpPr>
          <a:xfrm flipH="1">
            <a:off x="6213023" y="4066249"/>
            <a:ext cx="3330292" cy="1793256"/>
            <a:chOff x="-454036" y="4066249"/>
            <a:chExt cx="3330292" cy="1793256"/>
          </a:xfrm>
        </p:grpSpPr>
        <p:sp>
          <p:nvSpPr>
            <p:cNvPr id="1291" name="Google Shape;1291;p38"/>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8"/>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8"/>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8"/>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8"/>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8"/>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8"/>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38"/>
          <p:cNvGrpSpPr/>
          <p:nvPr/>
        </p:nvGrpSpPr>
        <p:grpSpPr>
          <a:xfrm rot="-1061362">
            <a:off x="355384" y="3898874"/>
            <a:ext cx="734080" cy="1054965"/>
            <a:chOff x="3853600" y="2610800"/>
            <a:chExt cx="408750" cy="587425"/>
          </a:xfrm>
        </p:grpSpPr>
        <p:sp>
          <p:nvSpPr>
            <p:cNvPr id="1299" name="Google Shape;1299;p38"/>
            <p:cNvSpPr/>
            <p:nvPr/>
          </p:nvSpPr>
          <p:spPr>
            <a:xfrm>
              <a:off x="3853600" y="2610800"/>
              <a:ext cx="408750" cy="587425"/>
            </a:xfrm>
            <a:custGeom>
              <a:rect b="b" l="l" r="r" t="t"/>
              <a:pathLst>
                <a:path extrusionOk="0" h="23497" w="16350">
                  <a:moveTo>
                    <a:pt x="8149" y="1"/>
                  </a:moveTo>
                  <a:cubicBezTo>
                    <a:pt x="7273" y="1"/>
                    <a:pt x="6226" y="290"/>
                    <a:pt x="5559" y="1032"/>
                  </a:cubicBezTo>
                  <a:cubicBezTo>
                    <a:pt x="5440" y="1018"/>
                    <a:pt x="5321" y="1010"/>
                    <a:pt x="5195" y="1010"/>
                  </a:cubicBezTo>
                  <a:cubicBezTo>
                    <a:pt x="4104" y="1010"/>
                    <a:pt x="3228" y="1656"/>
                    <a:pt x="2961" y="1879"/>
                  </a:cubicBezTo>
                  <a:cubicBezTo>
                    <a:pt x="2464" y="2235"/>
                    <a:pt x="1633" y="3199"/>
                    <a:pt x="1596" y="4365"/>
                  </a:cubicBezTo>
                  <a:cubicBezTo>
                    <a:pt x="683" y="4929"/>
                    <a:pt x="252" y="6005"/>
                    <a:pt x="134" y="6725"/>
                  </a:cubicBezTo>
                  <a:cubicBezTo>
                    <a:pt x="0" y="7407"/>
                    <a:pt x="15" y="8602"/>
                    <a:pt x="698" y="9470"/>
                  </a:cubicBezTo>
                  <a:cubicBezTo>
                    <a:pt x="408" y="10391"/>
                    <a:pt x="631" y="11422"/>
                    <a:pt x="1098" y="12224"/>
                  </a:cubicBezTo>
                  <a:cubicBezTo>
                    <a:pt x="1262" y="12506"/>
                    <a:pt x="2004" y="13686"/>
                    <a:pt x="3288" y="13953"/>
                  </a:cubicBezTo>
                  <a:cubicBezTo>
                    <a:pt x="3696" y="14955"/>
                    <a:pt x="4683" y="15563"/>
                    <a:pt x="5373" y="15808"/>
                  </a:cubicBezTo>
                  <a:cubicBezTo>
                    <a:pt x="5492" y="15853"/>
                    <a:pt x="5922" y="16001"/>
                    <a:pt x="6471" y="16046"/>
                  </a:cubicBezTo>
                  <a:lnTo>
                    <a:pt x="6471" y="17300"/>
                  </a:lnTo>
                  <a:cubicBezTo>
                    <a:pt x="5937" y="17055"/>
                    <a:pt x="5306" y="16907"/>
                    <a:pt x="4572" y="16907"/>
                  </a:cubicBezTo>
                  <a:cubicBezTo>
                    <a:pt x="4319" y="16907"/>
                    <a:pt x="4052" y="16921"/>
                    <a:pt x="3777" y="16959"/>
                  </a:cubicBezTo>
                  <a:cubicBezTo>
                    <a:pt x="3429" y="17010"/>
                    <a:pt x="3110" y="17203"/>
                    <a:pt x="2917" y="17500"/>
                  </a:cubicBezTo>
                  <a:cubicBezTo>
                    <a:pt x="2716" y="17805"/>
                    <a:pt x="2657" y="18168"/>
                    <a:pt x="2753" y="18510"/>
                  </a:cubicBezTo>
                  <a:cubicBezTo>
                    <a:pt x="3035" y="19526"/>
                    <a:pt x="4156" y="21382"/>
                    <a:pt x="6471" y="21649"/>
                  </a:cubicBezTo>
                  <a:lnTo>
                    <a:pt x="6471" y="22257"/>
                  </a:lnTo>
                  <a:cubicBezTo>
                    <a:pt x="6471" y="22940"/>
                    <a:pt x="7028" y="23497"/>
                    <a:pt x="7711" y="23497"/>
                  </a:cubicBezTo>
                  <a:lnTo>
                    <a:pt x="8609" y="23497"/>
                  </a:lnTo>
                  <a:cubicBezTo>
                    <a:pt x="9291" y="23497"/>
                    <a:pt x="9848" y="22940"/>
                    <a:pt x="9848" y="22257"/>
                  </a:cubicBezTo>
                  <a:lnTo>
                    <a:pt x="9848" y="19816"/>
                  </a:lnTo>
                  <a:cubicBezTo>
                    <a:pt x="12164" y="19549"/>
                    <a:pt x="13284" y="17693"/>
                    <a:pt x="13566" y="16677"/>
                  </a:cubicBezTo>
                  <a:cubicBezTo>
                    <a:pt x="13655" y="16335"/>
                    <a:pt x="13596" y="15964"/>
                    <a:pt x="13403" y="15667"/>
                  </a:cubicBezTo>
                  <a:cubicBezTo>
                    <a:pt x="13203" y="15370"/>
                    <a:pt x="12891" y="15177"/>
                    <a:pt x="12535" y="15125"/>
                  </a:cubicBezTo>
                  <a:cubicBezTo>
                    <a:pt x="12416" y="15111"/>
                    <a:pt x="12297" y="15096"/>
                    <a:pt x="12178" y="15088"/>
                  </a:cubicBezTo>
                  <a:cubicBezTo>
                    <a:pt x="12527" y="14792"/>
                    <a:pt x="12846" y="14413"/>
                    <a:pt x="13032" y="13953"/>
                  </a:cubicBezTo>
                  <a:cubicBezTo>
                    <a:pt x="14338" y="13678"/>
                    <a:pt x="15095" y="12439"/>
                    <a:pt x="15214" y="12231"/>
                  </a:cubicBezTo>
                  <a:cubicBezTo>
                    <a:pt x="15585" y="11600"/>
                    <a:pt x="15956" y="10487"/>
                    <a:pt x="15614" y="9463"/>
                  </a:cubicBezTo>
                  <a:cubicBezTo>
                    <a:pt x="16208" y="8706"/>
                    <a:pt x="16349" y="7652"/>
                    <a:pt x="16186" y="6739"/>
                  </a:cubicBezTo>
                  <a:cubicBezTo>
                    <a:pt x="16030" y="5819"/>
                    <a:pt x="15533" y="4877"/>
                    <a:pt x="14716" y="4365"/>
                  </a:cubicBezTo>
                  <a:cubicBezTo>
                    <a:pt x="14679" y="3400"/>
                    <a:pt x="14115" y="2502"/>
                    <a:pt x="13395" y="1908"/>
                  </a:cubicBezTo>
                  <a:cubicBezTo>
                    <a:pt x="13143" y="1693"/>
                    <a:pt x="12245" y="1010"/>
                    <a:pt x="11125" y="1010"/>
                  </a:cubicBezTo>
                  <a:cubicBezTo>
                    <a:pt x="10998" y="1010"/>
                    <a:pt x="10872" y="1018"/>
                    <a:pt x="10753" y="1032"/>
                  </a:cubicBezTo>
                  <a:cubicBezTo>
                    <a:pt x="10093" y="290"/>
                    <a:pt x="9039" y="1"/>
                    <a:pt x="8171" y="1"/>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rgbClr val="8DC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8"/>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rgbClr val="F757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8"/>
            <p:cNvSpPr/>
            <p:nvPr/>
          </p:nvSpPr>
          <p:spPr>
            <a:xfrm>
              <a:off x="4000900" y="2641800"/>
              <a:ext cx="113375" cy="119675"/>
            </a:xfrm>
            <a:custGeom>
              <a:rect b="b" l="l" r="r" t="t"/>
              <a:pathLst>
                <a:path extrusionOk="0" h="4787" w="4535">
                  <a:moveTo>
                    <a:pt x="2254" y="0"/>
                  </a:moveTo>
                  <a:cubicBezTo>
                    <a:pt x="2113" y="0"/>
                    <a:pt x="574" y="27"/>
                    <a:pt x="297" y="1203"/>
                  </a:cubicBezTo>
                  <a:cubicBezTo>
                    <a:pt x="1" y="2442"/>
                    <a:pt x="1529" y="4787"/>
                    <a:pt x="1529" y="4787"/>
                  </a:cubicBezTo>
                  <a:lnTo>
                    <a:pt x="2999" y="4787"/>
                  </a:lnTo>
                  <a:cubicBezTo>
                    <a:pt x="2999" y="4787"/>
                    <a:pt x="4535" y="2442"/>
                    <a:pt x="4238" y="1203"/>
                  </a:cubicBezTo>
                  <a:cubicBezTo>
                    <a:pt x="3955" y="27"/>
                    <a:pt x="2415" y="0"/>
                    <a:pt x="2274" y="0"/>
                  </a:cubicBezTo>
                  <a:cubicBezTo>
                    <a:pt x="2268" y="0"/>
                    <a:pt x="2264" y="0"/>
                    <a:pt x="2264" y="0"/>
                  </a:cubicBezTo>
                  <a:cubicBezTo>
                    <a:pt x="2264" y="0"/>
                    <a:pt x="2260" y="0"/>
                    <a:pt x="22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8"/>
            <p:cNvSpPr/>
            <p:nvPr/>
          </p:nvSpPr>
          <p:spPr>
            <a:xfrm>
              <a:off x="3913875" y="2666900"/>
              <a:ext cx="123600" cy="118900"/>
            </a:xfrm>
            <a:custGeom>
              <a:rect b="b" l="l" r="r" t="t"/>
              <a:pathLst>
                <a:path extrusionOk="0" h="4756" w="4944">
                  <a:moveTo>
                    <a:pt x="2785" y="0"/>
                  </a:moveTo>
                  <a:cubicBezTo>
                    <a:pt x="2007" y="0"/>
                    <a:pt x="1307" y="614"/>
                    <a:pt x="1307" y="614"/>
                  </a:cubicBezTo>
                  <a:cubicBezTo>
                    <a:pt x="1300" y="614"/>
                    <a:pt x="1" y="1668"/>
                    <a:pt x="565" y="2803"/>
                  </a:cubicBezTo>
                  <a:cubicBezTo>
                    <a:pt x="1136" y="3939"/>
                    <a:pt x="3815" y="4755"/>
                    <a:pt x="3815" y="4755"/>
                  </a:cubicBezTo>
                  <a:lnTo>
                    <a:pt x="4380" y="4280"/>
                  </a:lnTo>
                  <a:lnTo>
                    <a:pt x="4944" y="3805"/>
                  </a:lnTo>
                  <a:cubicBezTo>
                    <a:pt x="4944" y="3805"/>
                    <a:pt x="4610" y="1030"/>
                    <a:pt x="3585" y="265"/>
                  </a:cubicBezTo>
                  <a:cubicBezTo>
                    <a:pt x="3326" y="72"/>
                    <a:pt x="3051"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3879375" y="2741175"/>
              <a:ext cx="129150" cy="100450"/>
            </a:xfrm>
            <a:custGeom>
              <a:rect b="b" l="l" r="r" t="t"/>
              <a:pathLst>
                <a:path extrusionOk="0" h="4018" w="5166">
                  <a:moveTo>
                    <a:pt x="1922" y="1"/>
                  </a:moveTo>
                  <a:cubicBezTo>
                    <a:pt x="1897" y="1"/>
                    <a:pt x="1873" y="2"/>
                    <a:pt x="1848" y="3"/>
                  </a:cubicBezTo>
                  <a:cubicBezTo>
                    <a:pt x="579" y="77"/>
                    <a:pt x="320" y="1732"/>
                    <a:pt x="320" y="1740"/>
                  </a:cubicBezTo>
                  <a:cubicBezTo>
                    <a:pt x="320" y="1740"/>
                    <a:pt x="1" y="3380"/>
                    <a:pt x="1166" y="3884"/>
                  </a:cubicBezTo>
                  <a:cubicBezTo>
                    <a:pt x="1383" y="3979"/>
                    <a:pt x="1650" y="4017"/>
                    <a:pt x="1940" y="4017"/>
                  </a:cubicBezTo>
                  <a:cubicBezTo>
                    <a:pt x="3203" y="4017"/>
                    <a:pt x="4906" y="3291"/>
                    <a:pt x="4906" y="3291"/>
                  </a:cubicBezTo>
                  <a:lnTo>
                    <a:pt x="5032" y="2571"/>
                  </a:lnTo>
                  <a:lnTo>
                    <a:pt x="5166" y="1844"/>
                  </a:lnTo>
                  <a:cubicBezTo>
                    <a:pt x="5166" y="1844"/>
                    <a:pt x="3195" y="1"/>
                    <a:pt x="19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3886250" y="2825025"/>
              <a:ext cx="134525" cy="105075"/>
            </a:xfrm>
            <a:custGeom>
              <a:rect b="b" l="l" r="r" t="t"/>
              <a:pathLst>
                <a:path extrusionOk="0" h="4203" w="5381">
                  <a:moveTo>
                    <a:pt x="4152" y="0"/>
                  </a:moveTo>
                  <a:cubicBezTo>
                    <a:pt x="3306" y="0"/>
                    <a:pt x="1605" y="85"/>
                    <a:pt x="920" y="731"/>
                  </a:cubicBezTo>
                  <a:cubicBezTo>
                    <a:pt x="0" y="1599"/>
                    <a:pt x="861" y="3039"/>
                    <a:pt x="868" y="3039"/>
                  </a:cubicBezTo>
                  <a:cubicBezTo>
                    <a:pt x="868" y="3039"/>
                    <a:pt x="1509" y="4202"/>
                    <a:pt x="2508" y="4202"/>
                  </a:cubicBezTo>
                  <a:cubicBezTo>
                    <a:pt x="2631" y="4202"/>
                    <a:pt x="2760" y="4185"/>
                    <a:pt x="2894" y="4145"/>
                  </a:cubicBezTo>
                  <a:cubicBezTo>
                    <a:pt x="4112" y="3781"/>
                    <a:pt x="5381" y="1280"/>
                    <a:pt x="5381" y="1280"/>
                  </a:cubicBezTo>
                  <a:lnTo>
                    <a:pt x="5010" y="642"/>
                  </a:lnTo>
                  <a:lnTo>
                    <a:pt x="4646" y="11"/>
                  </a:lnTo>
                  <a:cubicBezTo>
                    <a:pt x="4646" y="11"/>
                    <a:pt x="4453" y="0"/>
                    <a:pt x="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8"/>
            <p:cNvSpPr/>
            <p:nvPr/>
          </p:nvSpPr>
          <p:spPr>
            <a:xfrm>
              <a:off x="3958775" y="2858125"/>
              <a:ext cx="113775" cy="123200"/>
            </a:xfrm>
            <a:custGeom>
              <a:rect b="b" l="l" r="r" t="t"/>
              <a:pathLst>
                <a:path extrusionOk="0" h="4928" w="4551">
                  <a:moveTo>
                    <a:pt x="2532" y="0"/>
                  </a:moveTo>
                  <a:cubicBezTo>
                    <a:pt x="2532" y="0"/>
                    <a:pt x="290" y="1685"/>
                    <a:pt x="149" y="2947"/>
                  </a:cubicBezTo>
                  <a:cubicBezTo>
                    <a:pt x="1" y="4208"/>
                    <a:pt x="1589" y="4758"/>
                    <a:pt x="1589" y="4758"/>
                  </a:cubicBezTo>
                  <a:cubicBezTo>
                    <a:pt x="1589" y="4758"/>
                    <a:pt x="2031" y="4927"/>
                    <a:pt x="2550" y="4927"/>
                  </a:cubicBezTo>
                  <a:cubicBezTo>
                    <a:pt x="3008" y="4927"/>
                    <a:pt x="3525" y="4795"/>
                    <a:pt x="3853" y="4297"/>
                  </a:cubicBezTo>
                  <a:cubicBezTo>
                    <a:pt x="4550" y="3236"/>
                    <a:pt x="3919" y="505"/>
                    <a:pt x="3919" y="505"/>
                  </a:cubicBezTo>
                  <a:lnTo>
                    <a:pt x="3222" y="253"/>
                  </a:lnTo>
                  <a:lnTo>
                    <a:pt x="2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8"/>
            <p:cNvSpPr/>
            <p:nvPr/>
          </p:nvSpPr>
          <p:spPr>
            <a:xfrm>
              <a:off x="4042650" y="2858125"/>
              <a:ext cx="113750" cy="123200"/>
            </a:xfrm>
            <a:custGeom>
              <a:rect b="b" l="l" r="r" t="t"/>
              <a:pathLst>
                <a:path extrusionOk="0" h="4928" w="4550">
                  <a:moveTo>
                    <a:pt x="2012" y="0"/>
                  </a:moveTo>
                  <a:lnTo>
                    <a:pt x="1321" y="253"/>
                  </a:lnTo>
                  <a:lnTo>
                    <a:pt x="631" y="505"/>
                  </a:lnTo>
                  <a:cubicBezTo>
                    <a:pt x="631" y="505"/>
                    <a:pt x="0" y="3236"/>
                    <a:pt x="698" y="4297"/>
                  </a:cubicBezTo>
                  <a:cubicBezTo>
                    <a:pt x="1025" y="4795"/>
                    <a:pt x="1543" y="4927"/>
                    <a:pt x="2001" y="4927"/>
                  </a:cubicBezTo>
                  <a:cubicBezTo>
                    <a:pt x="2520" y="4927"/>
                    <a:pt x="2961" y="4758"/>
                    <a:pt x="2961" y="4758"/>
                  </a:cubicBezTo>
                  <a:cubicBezTo>
                    <a:pt x="2961" y="4758"/>
                    <a:pt x="4550" y="4208"/>
                    <a:pt x="4401" y="2947"/>
                  </a:cubicBezTo>
                  <a:cubicBezTo>
                    <a:pt x="4253" y="1685"/>
                    <a:pt x="2012" y="0"/>
                    <a:pt x="20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8"/>
            <p:cNvSpPr/>
            <p:nvPr/>
          </p:nvSpPr>
          <p:spPr>
            <a:xfrm>
              <a:off x="4094400" y="2825025"/>
              <a:ext cx="134550" cy="105075"/>
            </a:xfrm>
            <a:custGeom>
              <a:rect b="b" l="l" r="r" t="t"/>
              <a:pathLst>
                <a:path extrusionOk="0" h="4203" w="5382">
                  <a:moveTo>
                    <a:pt x="1229" y="0"/>
                  </a:moveTo>
                  <a:cubicBezTo>
                    <a:pt x="928" y="0"/>
                    <a:pt x="736" y="11"/>
                    <a:pt x="736" y="11"/>
                  </a:cubicBezTo>
                  <a:lnTo>
                    <a:pt x="365" y="642"/>
                  </a:lnTo>
                  <a:lnTo>
                    <a:pt x="1" y="1280"/>
                  </a:lnTo>
                  <a:cubicBezTo>
                    <a:pt x="1" y="1280"/>
                    <a:pt x="1270" y="3781"/>
                    <a:pt x="2487" y="4145"/>
                  </a:cubicBezTo>
                  <a:cubicBezTo>
                    <a:pt x="2621" y="4185"/>
                    <a:pt x="2750" y="4202"/>
                    <a:pt x="2874" y="4202"/>
                  </a:cubicBezTo>
                  <a:cubicBezTo>
                    <a:pt x="3872" y="4202"/>
                    <a:pt x="4513" y="3039"/>
                    <a:pt x="4513" y="3039"/>
                  </a:cubicBezTo>
                  <a:cubicBezTo>
                    <a:pt x="4513" y="3039"/>
                    <a:pt x="5381" y="1599"/>
                    <a:pt x="4454" y="731"/>
                  </a:cubicBezTo>
                  <a:cubicBezTo>
                    <a:pt x="3775" y="85"/>
                    <a:pt x="2075" y="0"/>
                    <a:pt x="1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8"/>
            <p:cNvSpPr/>
            <p:nvPr/>
          </p:nvSpPr>
          <p:spPr>
            <a:xfrm>
              <a:off x="4106650" y="2741175"/>
              <a:ext cx="129150" cy="100450"/>
            </a:xfrm>
            <a:custGeom>
              <a:rect b="b" l="l" r="r" t="t"/>
              <a:pathLst>
                <a:path extrusionOk="0" h="4018" w="5166">
                  <a:moveTo>
                    <a:pt x="3245" y="1"/>
                  </a:moveTo>
                  <a:cubicBezTo>
                    <a:pt x="1972" y="1"/>
                    <a:pt x="1" y="1844"/>
                    <a:pt x="1" y="1844"/>
                  </a:cubicBezTo>
                  <a:lnTo>
                    <a:pt x="127" y="2571"/>
                  </a:lnTo>
                  <a:lnTo>
                    <a:pt x="253" y="3291"/>
                  </a:lnTo>
                  <a:cubicBezTo>
                    <a:pt x="253" y="3291"/>
                    <a:pt x="1961" y="4017"/>
                    <a:pt x="3225" y="4017"/>
                  </a:cubicBezTo>
                  <a:cubicBezTo>
                    <a:pt x="3516" y="4017"/>
                    <a:pt x="3783" y="3979"/>
                    <a:pt x="4001" y="3884"/>
                  </a:cubicBezTo>
                  <a:cubicBezTo>
                    <a:pt x="5166" y="3380"/>
                    <a:pt x="4847" y="1740"/>
                    <a:pt x="4847" y="1740"/>
                  </a:cubicBezTo>
                  <a:cubicBezTo>
                    <a:pt x="4847" y="1732"/>
                    <a:pt x="4580" y="77"/>
                    <a:pt x="3318" y="3"/>
                  </a:cubicBezTo>
                  <a:cubicBezTo>
                    <a:pt x="3294" y="2"/>
                    <a:pt x="3269" y="1"/>
                    <a:pt x="3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8"/>
            <p:cNvSpPr/>
            <p:nvPr/>
          </p:nvSpPr>
          <p:spPr>
            <a:xfrm>
              <a:off x="4077525" y="2666900"/>
              <a:ext cx="123775" cy="118900"/>
            </a:xfrm>
            <a:custGeom>
              <a:rect b="b" l="l" r="r" t="t"/>
              <a:pathLst>
                <a:path extrusionOk="0" h="4756" w="4951">
                  <a:moveTo>
                    <a:pt x="2164" y="0"/>
                  </a:moveTo>
                  <a:cubicBezTo>
                    <a:pt x="1896" y="0"/>
                    <a:pt x="1620" y="72"/>
                    <a:pt x="1359" y="265"/>
                  </a:cubicBezTo>
                  <a:cubicBezTo>
                    <a:pt x="342" y="1022"/>
                    <a:pt x="1" y="3805"/>
                    <a:pt x="1" y="3805"/>
                  </a:cubicBezTo>
                  <a:lnTo>
                    <a:pt x="565" y="4280"/>
                  </a:lnTo>
                  <a:lnTo>
                    <a:pt x="1129" y="4755"/>
                  </a:lnTo>
                  <a:cubicBezTo>
                    <a:pt x="1129" y="4755"/>
                    <a:pt x="3808" y="3939"/>
                    <a:pt x="4379" y="2803"/>
                  </a:cubicBezTo>
                  <a:cubicBezTo>
                    <a:pt x="4951" y="1668"/>
                    <a:pt x="3644" y="614"/>
                    <a:pt x="3644" y="614"/>
                  </a:cubicBezTo>
                  <a:cubicBezTo>
                    <a:pt x="3644" y="614"/>
                    <a:pt x="2944" y="0"/>
                    <a:pt x="2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8"/>
            <p:cNvSpPr/>
            <p:nvPr/>
          </p:nvSpPr>
          <p:spPr>
            <a:xfrm>
              <a:off x="3995700" y="2752750"/>
              <a:ext cx="123600" cy="123575"/>
            </a:xfrm>
            <a:custGeom>
              <a:rect b="b" l="l" r="r" t="t"/>
              <a:pathLst>
                <a:path extrusionOk="0" h="4943" w="4944">
                  <a:moveTo>
                    <a:pt x="2472" y="0"/>
                  </a:moveTo>
                  <a:cubicBezTo>
                    <a:pt x="1107" y="0"/>
                    <a:pt x="1" y="1106"/>
                    <a:pt x="1" y="2471"/>
                  </a:cubicBezTo>
                  <a:cubicBezTo>
                    <a:pt x="1" y="3837"/>
                    <a:pt x="1107" y="4943"/>
                    <a:pt x="2472" y="4943"/>
                  </a:cubicBezTo>
                  <a:cubicBezTo>
                    <a:pt x="3838" y="4943"/>
                    <a:pt x="4943" y="3837"/>
                    <a:pt x="4943" y="2471"/>
                  </a:cubicBezTo>
                  <a:cubicBezTo>
                    <a:pt x="4943" y="1106"/>
                    <a:pt x="3838" y="0"/>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8"/>
            <p:cNvSpPr/>
            <p:nvPr/>
          </p:nvSpPr>
          <p:spPr>
            <a:xfrm>
              <a:off x="4046350" y="2954425"/>
              <a:ext cx="22475" cy="212825"/>
            </a:xfrm>
            <a:custGeom>
              <a:rect b="b" l="l" r="r" t="t"/>
              <a:pathLst>
                <a:path extrusionOk="0" h="8513" w="899">
                  <a:moveTo>
                    <a:pt x="1" y="0"/>
                  </a:moveTo>
                  <a:lnTo>
                    <a:pt x="1" y="8512"/>
                  </a:lnTo>
                  <a:lnTo>
                    <a:pt x="899" y="8512"/>
                  </a:lnTo>
                  <a:lnTo>
                    <a:pt x="8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8"/>
            <p:cNvSpPr/>
            <p:nvPr/>
          </p:nvSpPr>
          <p:spPr>
            <a:xfrm>
              <a:off x="4068800" y="3018450"/>
              <a:ext cx="94100" cy="57800"/>
            </a:xfrm>
            <a:custGeom>
              <a:rect b="b" l="l" r="r" t="t"/>
              <a:pathLst>
                <a:path extrusionOk="0" h="2312" w="3764">
                  <a:moveTo>
                    <a:pt x="3142" y="1"/>
                  </a:moveTo>
                  <a:cubicBezTo>
                    <a:pt x="627" y="1"/>
                    <a:pt x="1" y="2263"/>
                    <a:pt x="1" y="2263"/>
                  </a:cubicBezTo>
                  <a:cubicBezTo>
                    <a:pt x="232" y="2296"/>
                    <a:pt x="450" y="2312"/>
                    <a:pt x="655" y="2312"/>
                  </a:cubicBezTo>
                  <a:cubicBezTo>
                    <a:pt x="3143" y="2312"/>
                    <a:pt x="3763" y="44"/>
                    <a:pt x="3763" y="44"/>
                  </a:cubicBezTo>
                  <a:cubicBezTo>
                    <a:pt x="3545" y="15"/>
                    <a:pt x="3338" y="1"/>
                    <a:pt x="31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8"/>
            <p:cNvSpPr/>
            <p:nvPr/>
          </p:nvSpPr>
          <p:spPr>
            <a:xfrm>
              <a:off x="3952300" y="3064275"/>
              <a:ext cx="94075" cy="57800"/>
            </a:xfrm>
            <a:custGeom>
              <a:rect b="b" l="l" r="r" t="t"/>
              <a:pathLst>
                <a:path extrusionOk="0" h="2312" w="3763">
                  <a:moveTo>
                    <a:pt x="621" y="1"/>
                  </a:moveTo>
                  <a:cubicBezTo>
                    <a:pt x="426" y="1"/>
                    <a:pt x="219" y="15"/>
                    <a:pt x="0" y="44"/>
                  </a:cubicBezTo>
                  <a:cubicBezTo>
                    <a:pt x="0" y="44"/>
                    <a:pt x="621" y="2312"/>
                    <a:pt x="3109" y="2312"/>
                  </a:cubicBezTo>
                  <a:cubicBezTo>
                    <a:pt x="3314" y="2312"/>
                    <a:pt x="3532" y="2296"/>
                    <a:pt x="3763" y="2263"/>
                  </a:cubicBezTo>
                  <a:cubicBezTo>
                    <a:pt x="3763" y="2263"/>
                    <a:pt x="3137" y="1"/>
                    <a:pt x="6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0">
    <p:spTree>
      <p:nvGrpSpPr>
        <p:cNvPr id="1317" name="Shape 1317"/>
        <p:cNvGrpSpPr/>
        <p:nvPr/>
      </p:nvGrpSpPr>
      <p:grpSpPr>
        <a:xfrm>
          <a:off x="0" y="0"/>
          <a:ext cx="0" cy="0"/>
          <a:chOff x="0" y="0"/>
          <a:chExt cx="0" cy="0"/>
        </a:xfrm>
      </p:grpSpPr>
      <p:sp>
        <p:nvSpPr>
          <p:cNvPr id="1318" name="Google Shape;1318;p39"/>
          <p:cNvSpPr txBox="1"/>
          <p:nvPr>
            <p:ph idx="1" type="body"/>
          </p:nvPr>
        </p:nvSpPr>
        <p:spPr>
          <a:xfrm>
            <a:off x="713225" y="1658875"/>
            <a:ext cx="3747000" cy="29454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319" name="Google Shape;1319;p39"/>
          <p:cNvSpPr txBox="1"/>
          <p:nvPr>
            <p:ph idx="2" type="body"/>
          </p:nvPr>
        </p:nvSpPr>
        <p:spPr>
          <a:xfrm>
            <a:off x="4836125" y="1658875"/>
            <a:ext cx="3576000" cy="29454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320" name="Google Shape;1320;p39"/>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21" name="Google Shape;1321;p39"/>
          <p:cNvGrpSpPr/>
          <p:nvPr/>
        </p:nvGrpSpPr>
        <p:grpSpPr>
          <a:xfrm flipH="1" rot="5400000">
            <a:off x="8060681" y="-178060"/>
            <a:ext cx="1452188" cy="1435111"/>
            <a:chOff x="7863871" y="-353508"/>
            <a:chExt cx="1452188" cy="1435111"/>
          </a:xfrm>
        </p:grpSpPr>
        <p:sp>
          <p:nvSpPr>
            <p:cNvPr id="1322" name="Google Shape;1322;p39"/>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39"/>
            <p:cNvGrpSpPr/>
            <p:nvPr/>
          </p:nvGrpSpPr>
          <p:grpSpPr>
            <a:xfrm>
              <a:off x="7863871" y="-353508"/>
              <a:ext cx="1452188" cy="1071563"/>
              <a:chOff x="7863871" y="-353508"/>
              <a:chExt cx="1452188" cy="1071563"/>
            </a:xfrm>
          </p:grpSpPr>
          <p:sp>
            <p:nvSpPr>
              <p:cNvPr id="1324" name="Google Shape;1324;p39"/>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9"/>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6" name="Google Shape;1326;p39"/>
          <p:cNvGrpSpPr/>
          <p:nvPr/>
        </p:nvGrpSpPr>
        <p:grpSpPr>
          <a:xfrm flipH="1" rot="5400000">
            <a:off x="-1042284" y="-20133"/>
            <a:ext cx="2071593" cy="1435111"/>
            <a:chOff x="7244466" y="-353508"/>
            <a:chExt cx="2071593" cy="1435111"/>
          </a:xfrm>
        </p:grpSpPr>
        <p:sp>
          <p:nvSpPr>
            <p:cNvPr id="1327" name="Google Shape;1327;p39"/>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8" name="Google Shape;1328;p39"/>
            <p:cNvGrpSpPr/>
            <p:nvPr/>
          </p:nvGrpSpPr>
          <p:grpSpPr>
            <a:xfrm>
              <a:off x="7244466" y="-353508"/>
              <a:ext cx="2071593" cy="1071563"/>
              <a:chOff x="7244466" y="-353508"/>
              <a:chExt cx="2071593" cy="1071563"/>
            </a:xfrm>
          </p:grpSpPr>
          <p:sp>
            <p:nvSpPr>
              <p:cNvPr id="1329" name="Google Shape;1329;p39"/>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9"/>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9"/>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_1">
    <p:spTree>
      <p:nvGrpSpPr>
        <p:cNvPr id="1332" name="Shape 1332"/>
        <p:cNvGrpSpPr/>
        <p:nvPr/>
      </p:nvGrpSpPr>
      <p:grpSpPr>
        <a:xfrm>
          <a:off x="0" y="0"/>
          <a:ext cx="0" cy="0"/>
          <a:chOff x="0" y="0"/>
          <a:chExt cx="0" cy="0"/>
        </a:xfrm>
      </p:grpSpPr>
      <p:grpSp>
        <p:nvGrpSpPr>
          <p:cNvPr id="1333" name="Google Shape;1333;p40"/>
          <p:cNvGrpSpPr/>
          <p:nvPr/>
        </p:nvGrpSpPr>
        <p:grpSpPr>
          <a:xfrm rot="5400000">
            <a:off x="7433365" y="2512124"/>
            <a:ext cx="2510686" cy="3952538"/>
            <a:chOff x="6638045" y="-219998"/>
            <a:chExt cx="2510686" cy="3952538"/>
          </a:xfrm>
        </p:grpSpPr>
        <p:sp>
          <p:nvSpPr>
            <p:cNvPr id="1334" name="Google Shape;1334;p40"/>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0"/>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0"/>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0"/>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0"/>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0"/>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0"/>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0"/>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0"/>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0"/>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0"/>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0"/>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40"/>
          <p:cNvGrpSpPr/>
          <p:nvPr/>
        </p:nvGrpSpPr>
        <p:grpSpPr>
          <a:xfrm flipH="1">
            <a:off x="-1039310" y="-633922"/>
            <a:ext cx="2510686" cy="5205555"/>
            <a:chOff x="6638045" y="-219998"/>
            <a:chExt cx="2510686" cy="5205555"/>
          </a:xfrm>
        </p:grpSpPr>
        <p:sp>
          <p:nvSpPr>
            <p:cNvPr id="1350" name="Google Shape;1350;p40"/>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0"/>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0"/>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0"/>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40"/>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8" name="Google Shape;1368;p40"/>
          <p:cNvSpPr txBox="1"/>
          <p:nvPr>
            <p:ph idx="2" type="title"/>
          </p:nvPr>
        </p:nvSpPr>
        <p:spPr>
          <a:xfrm>
            <a:off x="2177760" y="3474425"/>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9" name="Google Shape;1369;p40"/>
          <p:cNvSpPr txBox="1"/>
          <p:nvPr>
            <p:ph idx="1" type="subTitle"/>
          </p:nvPr>
        </p:nvSpPr>
        <p:spPr>
          <a:xfrm>
            <a:off x="2177765" y="3870000"/>
            <a:ext cx="217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70" name="Google Shape;1370;p40"/>
          <p:cNvSpPr txBox="1"/>
          <p:nvPr>
            <p:ph idx="3" type="title"/>
          </p:nvPr>
        </p:nvSpPr>
        <p:spPr>
          <a:xfrm>
            <a:off x="4790935" y="1503438"/>
            <a:ext cx="2175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1" name="Google Shape;1371;p40"/>
          <p:cNvSpPr txBox="1"/>
          <p:nvPr>
            <p:ph idx="4" type="subTitle"/>
          </p:nvPr>
        </p:nvSpPr>
        <p:spPr>
          <a:xfrm>
            <a:off x="4790940" y="1899013"/>
            <a:ext cx="217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5"/>
          <p:cNvSpPr txBox="1"/>
          <p:nvPr>
            <p:ph type="title"/>
          </p:nvPr>
        </p:nvSpPr>
        <p:spPr>
          <a:xfrm>
            <a:off x="1596676" y="3009901"/>
            <a:ext cx="2742600" cy="74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b="0" sz="22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34" name="Google Shape;134;p5"/>
          <p:cNvSpPr txBox="1"/>
          <p:nvPr>
            <p:ph idx="2" type="title"/>
          </p:nvPr>
        </p:nvSpPr>
        <p:spPr>
          <a:xfrm>
            <a:off x="4804724" y="3009901"/>
            <a:ext cx="2742600" cy="74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800"/>
              <a:buNone/>
              <a:defRPr b="0" sz="22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35" name="Google Shape;135;p5"/>
          <p:cNvSpPr txBox="1"/>
          <p:nvPr>
            <p:ph idx="1" type="subTitle"/>
          </p:nvPr>
        </p:nvSpPr>
        <p:spPr>
          <a:xfrm>
            <a:off x="4923224" y="3844599"/>
            <a:ext cx="2505600" cy="7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5"/>
          <p:cNvSpPr txBox="1"/>
          <p:nvPr>
            <p:ph idx="3" type="subTitle"/>
          </p:nvPr>
        </p:nvSpPr>
        <p:spPr>
          <a:xfrm>
            <a:off x="1715176" y="3844599"/>
            <a:ext cx="2505600" cy="7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7" name="Google Shape;137;p5"/>
          <p:cNvSpPr txBox="1"/>
          <p:nvPr>
            <p:ph idx="4"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8" name="Google Shape;138;p5"/>
          <p:cNvGrpSpPr/>
          <p:nvPr/>
        </p:nvGrpSpPr>
        <p:grpSpPr>
          <a:xfrm>
            <a:off x="7699275" y="-196268"/>
            <a:ext cx="1437919" cy="3325529"/>
            <a:chOff x="7699275" y="-184362"/>
            <a:chExt cx="1437919" cy="3325529"/>
          </a:xfrm>
        </p:grpSpPr>
        <p:grpSp>
          <p:nvGrpSpPr>
            <p:cNvPr id="139" name="Google Shape;139;p5"/>
            <p:cNvGrpSpPr/>
            <p:nvPr/>
          </p:nvGrpSpPr>
          <p:grpSpPr>
            <a:xfrm rot="5400000">
              <a:off x="6937227" y="941201"/>
              <a:ext cx="3325529" cy="1074405"/>
              <a:chOff x="5814871" y="6651"/>
              <a:chExt cx="3325529" cy="1074405"/>
            </a:xfrm>
          </p:grpSpPr>
          <p:sp>
            <p:nvSpPr>
              <p:cNvPr id="140" name="Google Shape;140;p5"/>
              <p:cNvSpPr/>
              <p:nvPr/>
            </p:nvSpPr>
            <p:spPr>
              <a:xfrm rot="10800000">
                <a:off x="8313300"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rot="10800000">
                <a:off x="7688212" y="36465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10800000">
                <a:off x="7063125" y="665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rot="10800000">
                <a:off x="5814871"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10800000">
                <a:off x="6435196" y="36465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rot="-5400000">
              <a:off x="7643925" y="111686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flipH="1">
            <a:off x="-344587" y="1805938"/>
            <a:ext cx="1437919" cy="3325529"/>
            <a:chOff x="7699275" y="-184362"/>
            <a:chExt cx="1437919" cy="3325529"/>
          </a:xfrm>
        </p:grpSpPr>
        <p:grpSp>
          <p:nvGrpSpPr>
            <p:cNvPr id="147" name="Google Shape;147;p5"/>
            <p:cNvGrpSpPr/>
            <p:nvPr/>
          </p:nvGrpSpPr>
          <p:grpSpPr>
            <a:xfrm rot="5400000">
              <a:off x="6937227" y="941201"/>
              <a:ext cx="3325529" cy="1074405"/>
              <a:chOff x="5814871" y="6651"/>
              <a:chExt cx="3325529" cy="1074405"/>
            </a:xfrm>
          </p:grpSpPr>
          <p:sp>
            <p:nvSpPr>
              <p:cNvPr id="148" name="Google Shape;148;p5"/>
              <p:cNvSpPr/>
              <p:nvPr/>
            </p:nvSpPr>
            <p:spPr>
              <a:xfrm rot="10800000">
                <a:off x="8313300"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rot="10800000">
                <a:off x="7688212" y="36465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rot="10800000">
                <a:off x="7063125" y="665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rot="10800000">
                <a:off x="5814871" y="665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rot="10800000">
                <a:off x="6435196" y="36465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5"/>
            <p:cNvSpPr/>
            <p:nvPr/>
          </p:nvSpPr>
          <p:spPr>
            <a:xfrm rot="-5400000">
              <a:off x="7643925" y="1116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_1_1">
    <p:spTree>
      <p:nvGrpSpPr>
        <p:cNvPr id="1372" name="Shape 1372"/>
        <p:cNvGrpSpPr/>
        <p:nvPr/>
      </p:nvGrpSpPr>
      <p:grpSpPr>
        <a:xfrm>
          <a:off x="0" y="0"/>
          <a:ext cx="0" cy="0"/>
          <a:chOff x="0" y="0"/>
          <a:chExt cx="0" cy="0"/>
        </a:xfrm>
      </p:grpSpPr>
      <p:grpSp>
        <p:nvGrpSpPr>
          <p:cNvPr id="1373" name="Google Shape;1373;p41"/>
          <p:cNvGrpSpPr/>
          <p:nvPr/>
        </p:nvGrpSpPr>
        <p:grpSpPr>
          <a:xfrm>
            <a:off x="-700247" y="-773875"/>
            <a:ext cx="2077275" cy="1793256"/>
            <a:chOff x="-700247" y="-773875"/>
            <a:chExt cx="2077275" cy="1793256"/>
          </a:xfrm>
        </p:grpSpPr>
        <p:sp>
          <p:nvSpPr>
            <p:cNvPr id="1374" name="Google Shape;1374;p41"/>
            <p:cNvSpPr/>
            <p:nvPr/>
          </p:nvSpPr>
          <p:spPr>
            <a:xfrm rot="10800000">
              <a:off x="549928" y="-5786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1"/>
            <p:cNvSpPr/>
            <p:nvPr/>
          </p:nvSpPr>
          <p:spPr>
            <a:xfrm rot="10800000">
              <a:off x="549928" y="-77387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1"/>
            <p:cNvSpPr/>
            <p:nvPr/>
          </p:nvSpPr>
          <p:spPr>
            <a:xfrm rot="10800000">
              <a:off x="-78001" y="-41302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1"/>
            <p:cNvSpPr/>
            <p:nvPr/>
          </p:nvSpPr>
          <p:spPr>
            <a:xfrm rot="10800000">
              <a:off x="-700247" y="-5786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1"/>
            <p:cNvSpPr/>
            <p:nvPr/>
          </p:nvSpPr>
          <p:spPr>
            <a:xfrm rot="10800000">
              <a:off x="-700247" y="-77387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1"/>
            <p:cNvSpPr/>
            <p:nvPr/>
          </p:nvSpPr>
          <p:spPr>
            <a:xfrm rot="10800000">
              <a:off x="-77522" y="3029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41"/>
          <p:cNvGrpSpPr/>
          <p:nvPr/>
        </p:nvGrpSpPr>
        <p:grpSpPr>
          <a:xfrm>
            <a:off x="7714591" y="-633922"/>
            <a:ext cx="2510686" cy="5205555"/>
            <a:chOff x="6638045" y="-219998"/>
            <a:chExt cx="2510686" cy="5205555"/>
          </a:xfrm>
        </p:grpSpPr>
        <p:sp>
          <p:nvSpPr>
            <p:cNvPr id="1381" name="Google Shape;1381;p41"/>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1"/>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1"/>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1"/>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1"/>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1"/>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1"/>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1"/>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1"/>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1"/>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1"/>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1"/>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1"/>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1"/>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1"/>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41"/>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41"/>
          <p:cNvSpPr txBox="1"/>
          <p:nvPr>
            <p:ph idx="1" type="subTitle"/>
          </p:nvPr>
        </p:nvSpPr>
        <p:spPr>
          <a:xfrm>
            <a:off x="1218100" y="1720704"/>
            <a:ext cx="3199500" cy="24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41"/>
          <p:cNvSpPr txBox="1"/>
          <p:nvPr>
            <p:ph idx="2" type="subTitle"/>
          </p:nvPr>
        </p:nvSpPr>
        <p:spPr>
          <a:xfrm>
            <a:off x="4739561" y="1720650"/>
            <a:ext cx="3199500" cy="24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0_1_1_1">
    <p:spTree>
      <p:nvGrpSpPr>
        <p:cNvPr id="1401" name="Shape 1401"/>
        <p:cNvGrpSpPr/>
        <p:nvPr/>
      </p:nvGrpSpPr>
      <p:grpSpPr>
        <a:xfrm>
          <a:off x="0" y="0"/>
          <a:ext cx="0" cy="0"/>
          <a:chOff x="0" y="0"/>
          <a:chExt cx="0" cy="0"/>
        </a:xfrm>
      </p:grpSpPr>
      <p:grpSp>
        <p:nvGrpSpPr>
          <p:cNvPr id="1402" name="Google Shape;1402;p42"/>
          <p:cNvGrpSpPr/>
          <p:nvPr/>
        </p:nvGrpSpPr>
        <p:grpSpPr>
          <a:xfrm>
            <a:off x="-700247" y="-773875"/>
            <a:ext cx="2077275" cy="1793256"/>
            <a:chOff x="-700247" y="-773875"/>
            <a:chExt cx="2077275" cy="1793256"/>
          </a:xfrm>
        </p:grpSpPr>
        <p:sp>
          <p:nvSpPr>
            <p:cNvPr id="1403" name="Google Shape;1403;p42"/>
            <p:cNvSpPr/>
            <p:nvPr/>
          </p:nvSpPr>
          <p:spPr>
            <a:xfrm rot="10800000">
              <a:off x="549928" y="-5786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rot="10800000">
              <a:off x="549928" y="-77387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rot="10800000">
              <a:off x="-78001" y="-41302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rot="10800000">
              <a:off x="-700247" y="-5786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2"/>
            <p:cNvSpPr/>
            <p:nvPr/>
          </p:nvSpPr>
          <p:spPr>
            <a:xfrm rot="10800000">
              <a:off x="-700247" y="-77387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2"/>
            <p:cNvSpPr/>
            <p:nvPr/>
          </p:nvSpPr>
          <p:spPr>
            <a:xfrm rot="10800000">
              <a:off x="-77522" y="3029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42"/>
          <p:cNvGrpSpPr/>
          <p:nvPr/>
        </p:nvGrpSpPr>
        <p:grpSpPr>
          <a:xfrm rot="5400000">
            <a:off x="5920151" y="2175414"/>
            <a:ext cx="2509265" cy="5205555"/>
            <a:chOff x="6639465" y="-219998"/>
            <a:chExt cx="2509265" cy="5205555"/>
          </a:xfrm>
        </p:grpSpPr>
        <p:sp>
          <p:nvSpPr>
            <p:cNvPr id="1410" name="Google Shape;1410;p42"/>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2"/>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2"/>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2"/>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2"/>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2"/>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2"/>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2"/>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6" name="Google Shape;1426;p42"/>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7" name="Google Shape;1427;p42"/>
          <p:cNvSpPr txBox="1"/>
          <p:nvPr>
            <p:ph idx="1" type="body"/>
          </p:nvPr>
        </p:nvSpPr>
        <p:spPr>
          <a:xfrm>
            <a:off x="716100" y="1615150"/>
            <a:ext cx="3513000" cy="294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428" name="Google Shape;1428;p42"/>
          <p:cNvSpPr txBox="1"/>
          <p:nvPr>
            <p:ph idx="2" type="body"/>
          </p:nvPr>
        </p:nvSpPr>
        <p:spPr>
          <a:xfrm>
            <a:off x="4229100" y="1615150"/>
            <a:ext cx="4185900" cy="294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grpSp>
        <p:nvGrpSpPr>
          <p:cNvPr id="1429" name="Google Shape;1429;p42"/>
          <p:cNvGrpSpPr/>
          <p:nvPr/>
        </p:nvGrpSpPr>
        <p:grpSpPr>
          <a:xfrm>
            <a:off x="2044940" y="4660900"/>
            <a:ext cx="2077275" cy="1793256"/>
            <a:chOff x="-700247" y="-773875"/>
            <a:chExt cx="2077275" cy="1793256"/>
          </a:xfrm>
        </p:grpSpPr>
        <p:sp>
          <p:nvSpPr>
            <p:cNvPr id="1430" name="Google Shape;1430;p42"/>
            <p:cNvSpPr/>
            <p:nvPr/>
          </p:nvSpPr>
          <p:spPr>
            <a:xfrm rot="10800000">
              <a:off x="549928" y="-5786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2"/>
            <p:cNvSpPr/>
            <p:nvPr/>
          </p:nvSpPr>
          <p:spPr>
            <a:xfrm rot="10800000">
              <a:off x="549928" y="-77387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2"/>
            <p:cNvSpPr/>
            <p:nvPr/>
          </p:nvSpPr>
          <p:spPr>
            <a:xfrm rot="10800000">
              <a:off x="-78001" y="-41302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2"/>
            <p:cNvSpPr/>
            <p:nvPr/>
          </p:nvSpPr>
          <p:spPr>
            <a:xfrm rot="10800000">
              <a:off x="-700247" y="-5786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2"/>
            <p:cNvSpPr/>
            <p:nvPr/>
          </p:nvSpPr>
          <p:spPr>
            <a:xfrm rot="10800000">
              <a:off x="-700247" y="-77387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2"/>
            <p:cNvSpPr/>
            <p:nvPr/>
          </p:nvSpPr>
          <p:spPr>
            <a:xfrm rot="10800000">
              <a:off x="-77522" y="3029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436" name="Shape 1436"/>
        <p:cNvGrpSpPr/>
        <p:nvPr/>
      </p:nvGrpSpPr>
      <p:grpSpPr>
        <a:xfrm>
          <a:off x="0" y="0"/>
          <a:ext cx="0" cy="0"/>
          <a:chOff x="0" y="0"/>
          <a:chExt cx="0" cy="0"/>
        </a:xfrm>
      </p:grpSpPr>
      <p:sp>
        <p:nvSpPr>
          <p:cNvPr id="1437" name="Google Shape;1437;p43"/>
          <p:cNvSpPr txBox="1"/>
          <p:nvPr>
            <p:ph type="title"/>
          </p:nvPr>
        </p:nvSpPr>
        <p:spPr>
          <a:xfrm>
            <a:off x="702287" y="2971800"/>
            <a:ext cx="2532900" cy="7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8" name="Google Shape;1438;p43"/>
          <p:cNvSpPr txBox="1"/>
          <p:nvPr>
            <p:ph idx="1" type="subTitle"/>
          </p:nvPr>
        </p:nvSpPr>
        <p:spPr>
          <a:xfrm>
            <a:off x="881087" y="36369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39" name="Google Shape;1439;p43"/>
          <p:cNvSpPr txBox="1"/>
          <p:nvPr>
            <p:ph idx="2" type="title"/>
          </p:nvPr>
        </p:nvSpPr>
        <p:spPr>
          <a:xfrm>
            <a:off x="3305250" y="2971800"/>
            <a:ext cx="2532900" cy="7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0" name="Google Shape;1440;p43"/>
          <p:cNvSpPr txBox="1"/>
          <p:nvPr>
            <p:ph idx="3" type="subTitle"/>
          </p:nvPr>
        </p:nvSpPr>
        <p:spPr>
          <a:xfrm>
            <a:off x="3484421" y="36369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41" name="Google Shape;1441;p43"/>
          <p:cNvSpPr txBox="1"/>
          <p:nvPr>
            <p:ph idx="4" type="title"/>
          </p:nvPr>
        </p:nvSpPr>
        <p:spPr>
          <a:xfrm>
            <a:off x="5908213" y="2971800"/>
            <a:ext cx="2533500" cy="7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2" name="Google Shape;1442;p43"/>
          <p:cNvSpPr txBox="1"/>
          <p:nvPr>
            <p:ph idx="5" type="subTitle"/>
          </p:nvPr>
        </p:nvSpPr>
        <p:spPr>
          <a:xfrm>
            <a:off x="6087313" y="36369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43" name="Google Shape;1443;p43"/>
          <p:cNvSpPr txBox="1"/>
          <p:nvPr>
            <p:ph idx="6"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44" name="Google Shape;1444;p43"/>
          <p:cNvGrpSpPr/>
          <p:nvPr/>
        </p:nvGrpSpPr>
        <p:grpSpPr>
          <a:xfrm rot="-5400000">
            <a:off x="-1154203" y="812099"/>
            <a:ext cx="2696680" cy="1077246"/>
            <a:chOff x="-604134" y="-353508"/>
            <a:chExt cx="2696680" cy="1077246"/>
          </a:xfrm>
        </p:grpSpPr>
        <p:sp>
          <p:nvSpPr>
            <p:cNvPr id="1445" name="Google Shape;1445;p43"/>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3"/>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3"/>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3"/>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43"/>
          <p:cNvGrpSpPr/>
          <p:nvPr/>
        </p:nvGrpSpPr>
        <p:grpSpPr>
          <a:xfrm rot="-5400000">
            <a:off x="7608797" y="812099"/>
            <a:ext cx="2696680" cy="1077246"/>
            <a:chOff x="-604134" y="-353508"/>
            <a:chExt cx="2696680" cy="1077246"/>
          </a:xfrm>
        </p:grpSpPr>
        <p:sp>
          <p:nvSpPr>
            <p:cNvPr id="1450" name="Google Shape;1450;p43"/>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3"/>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3"/>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3"/>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3">
    <p:spTree>
      <p:nvGrpSpPr>
        <p:cNvPr id="1454" name="Shape 1454"/>
        <p:cNvGrpSpPr/>
        <p:nvPr/>
      </p:nvGrpSpPr>
      <p:grpSpPr>
        <a:xfrm>
          <a:off x="0" y="0"/>
          <a:ext cx="0" cy="0"/>
          <a:chOff x="0" y="0"/>
          <a:chExt cx="0" cy="0"/>
        </a:xfrm>
      </p:grpSpPr>
      <p:sp>
        <p:nvSpPr>
          <p:cNvPr id="1455" name="Google Shape;1455;p44"/>
          <p:cNvSpPr txBox="1"/>
          <p:nvPr>
            <p:ph type="title"/>
          </p:nvPr>
        </p:nvSpPr>
        <p:spPr>
          <a:xfrm>
            <a:off x="5306097" y="3499925"/>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6" name="Google Shape;1456;p44"/>
          <p:cNvSpPr txBox="1"/>
          <p:nvPr>
            <p:ph idx="1" type="subTitle"/>
          </p:nvPr>
        </p:nvSpPr>
        <p:spPr>
          <a:xfrm>
            <a:off x="5306102" y="3895500"/>
            <a:ext cx="2175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57" name="Google Shape;1457;p44"/>
          <p:cNvSpPr txBox="1"/>
          <p:nvPr>
            <p:ph idx="2" type="title"/>
          </p:nvPr>
        </p:nvSpPr>
        <p:spPr>
          <a:xfrm>
            <a:off x="5306097" y="2461700"/>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8" name="Google Shape;1458;p44"/>
          <p:cNvSpPr txBox="1"/>
          <p:nvPr>
            <p:ph idx="3" type="subTitle"/>
          </p:nvPr>
        </p:nvSpPr>
        <p:spPr>
          <a:xfrm>
            <a:off x="5306102" y="2857288"/>
            <a:ext cx="2175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59" name="Google Shape;1459;p44"/>
          <p:cNvSpPr txBox="1"/>
          <p:nvPr>
            <p:ph idx="4" type="title"/>
          </p:nvPr>
        </p:nvSpPr>
        <p:spPr>
          <a:xfrm>
            <a:off x="5306097" y="1423475"/>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0" name="Google Shape;1460;p44"/>
          <p:cNvSpPr txBox="1"/>
          <p:nvPr>
            <p:ph idx="5" type="subTitle"/>
          </p:nvPr>
        </p:nvSpPr>
        <p:spPr>
          <a:xfrm>
            <a:off x="5306102" y="1819075"/>
            <a:ext cx="21753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61" name="Google Shape;1461;p44"/>
          <p:cNvSpPr txBox="1"/>
          <p:nvPr>
            <p:ph idx="6"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62" name="Google Shape;1462;p44"/>
          <p:cNvGrpSpPr/>
          <p:nvPr/>
        </p:nvGrpSpPr>
        <p:grpSpPr>
          <a:xfrm rot="10800000">
            <a:off x="-733785" y="1629778"/>
            <a:ext cx="2510686" cy="5205555"/>
            <a:chOff x="6638045" y="-219998"/>
            <a:chExt cx="2510686" cy="5205555"/>
          </a:xfrm>
        </p:grpSpPr>
        <p:sp>
          <p:nvSpPr>
            <p:cNvPr id="1463" name="Google Shape;1463;p44"/>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4"/>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4"/>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4"/>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4"/>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4"/>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4"/>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4"/>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4"/>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4"/>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4"/>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4"/>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4"/>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4"/>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44"/>
          <p:cNvGrpSpPr/>
          <p:nvPr/>
        </p:nvGrpSpPr>
        <p:grpSpPr>
          <a:xfrm>
            <a:off x="7338965" y="-1456322"/>
            <a:ext cx="2510686" cy="5205555"/>
            <a:chOff x="6638045" y="-219998"/>
            <a:chExt cx="2510686" cy="5205555"/>
          </a:xfrm>
        </p:grpSpPr>
        <p:sp>
          <p:nvSpPr>
            <p:cNvPr id="1481" name="Google Shape;1481;p44"/>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4"/>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4"/>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4"/>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4"/>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4"/>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4"/>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4"/>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4"/>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4"/>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4"/>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4"/>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4"/>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4"/>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4"/>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3_1">
    <p:spTree>
      <p:nvGrpSpPr>
        <p:cNvPr id="1498" name="Shape 1498"/>
        <p:cNvGrpSpPr/>
        <p:nvPr/>
      </p:nvGrpSpPr>
      <p:grpSpPr>
        <a:xfrm>
          <a:off x="0" y="0"/>
          <a:ext cx="0" cy="0"/>
          <a:chOff x="0" y="0"/>
          <a:chExt cx="0" cy="0"/>
        </a:xfrm>
      </p:grpSpPr>
      <p:grpSp>
        <p:nvGrpSpPr>
          <p:cNvPr id="1499" name="Google Shape;1499;p45"/>
          <p:cNvGrpSpPr/>
          <p:nvPr/>
        </p:nvGrpSpPr>
        <p:grpSpPr>
          <a:xfrm rot="-5400000">
            <a:off x="-597297" y="120361"/>
            <a:ext cx="2071593" cy="1435111"/>
            <a:chOff x="7244466" y="-353508"/>
            <a:chExt cx="2071593" cy="1435111"/>
          </a:xfrm>
        </p:grpSpPr>
        <p:sp>
          <p:nvSpPr>
            <p:cNvPr id="1500" name="Google Shape;1500;p45"/>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45"/>
            <p:cNvGrpSpPr/>
            <p:nvPr/>
          </p:nvGrpSpPr>
          <p:grpSpPr>
            <a:xfrm>
              <a:off x="7244466" y="-353508"/>
              <a:ext cx="2071593" cy="1071563"/>
              <a:chOff x="7244466" y="-353508"/>
              <a:chExt cx="2071593" cy="1071563"/>
            </a:xfrm>
          </p:grpSpPr>
          <p:sp>
            <p:nvSpPr>
              <p:cNvPr id="1502" name="Google Shape;1502;p45"/>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5" name="Google Shape;1505;p45"/>
          <p:cNvGrpSpPr/>
          <p:nvPr/>
        </p:nvGrpSpPr>
        <p:grpSpPr>
          <a:xfrm rot="5400000">
            <a:off x="7784535" y="316281"/>
            <a:ext cx="2148419" cy="1455029"/>
            <a:chOff x="7714932" y="2879990"/>
            <a:chExt cx="2148419" cy="1455029"/>
          </a:xfrm>
        </p:grpSpPr>
        <p:sp>
          <p:nvSpPr>
            <p:cNvPr id="1506" name="Google Shape;1506;p45"/>
            <p:cNvSpPr/>
            <p:nvPr/>
          </p:nvSpPr>
          <p:spPr>
            <a:xfrm flipH="1" rot="5400000">
              <a:off x="8730755" y="356326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flipH="1" rot="5400000">
              <a:off x="9091601"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45"/>
          <p:cNvSpPr txBox="1"/>
          <p:nvPr>
            <p:ph type="title"/>
          </p:nvPr>
        </p:nvSpPr>
        <p:spPr>
          <a:xfrm>
            <a:off x="713224" y="3307125"/>
            <a:ext cx="2870400" cy="7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1" name="Google Shape;1511;p45"/>
          <p:cNvSpPr txBox="1"/>
          <p:nvPr>
            <p:ph idx="1" type="subTitle"/>
          </p:nvPr>
        </p:nvSpPr>
        <p:spPr>
          <a:xfrm>
            <a:off x="713225" y="3972250"/>
            <a:ext cx="2870400" cy="6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12" name="Google Shape;1512;p45"/>
          <p:cNvSpPr txBox="1"/>
          <p:nvPr>
            <p:ph idx="2" type="title"/>
          </p:nvPr>
        </p:nvSpPr>
        <p:spPr>
          <a:xfrm>
            <a:off x="3140801" y="1513200"/>
            <a:ext cx="2870400" cy="7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3" name="Google Shape;1513;p45"/>
          <p:cNvSpPr txBox="1"/>
          <p:nvPr>
            <p:ph idx="3" type="subTitle"/>
          </p:nvPr>
        </p:nvSpPr>
        <p:spPr>
          <a:xfrm>
            <a:off x="3136800" y="2178338"/>
            <a:ext cx="2870400" cy="6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14" name="Google Shape;1514;p45"/>
          <p:cNvSpPr txBox="1"/>
          <p:nvPr>
            <p:ph idx="4" type="title"/>
          </p:nvPr>
        </p:nvSpPr>
        <p:spPr>
          <a:xfrm>
            <a:off x="5573525" y="3307125"/>
            <a:ext cx="2870400" cy="7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5" name="Google Shape;1515;p45"/>
          <p:cNvSpPr txBox="1"/>
          <p:nvPr>
            <p:ph idx="5" type="subTitle"/>
          </p:nvPr>
        </p:nvSpPr>
        <p:spPr>
          <a:xfrm>
            <a:off x="5573525" y="3972250"/>
            <a:ext cx="2870400" cy="6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16" name="Google Shape;1516;p45"/>
          <p:cNvSpPr txBox="1"/>
          <p:nvPr>
            <p:ph idx="6"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517" name="Shape 1517"/>
        <p:cNvGrpSpPr/>
        <p:nvPr/>
      </p:nvGrpSpPr>
      <p:grpSpPr>
        <a:xfrm>
          <a:off x="0" y="0"/>
          <a:ext cx="0" cy="0"/>
          <a:chOff x="0" y="0"/>
          <a:chExt cx="0" cy="0"/>
        </a:xfrm>
      </p:grpSpPr>
      <p:sp>
        <p:nvSpPr>
          <p:cNvPr id="1518" name="Google Shape;1518;p46"/>
          <p:cNvSpPr txBox="1"/>
          <p:nvPr>
            <p:ph type="title"/>
          </p:nvPr>
        </p:nvSpPr>
        <p:spPr>
          <a:xfrm>
            <a:off x="244654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9" name="Google Shape;1519;p46"/>
          <p:cNvSpPr txBox="1"/>
          <p:nvPr>
            <p:ph idx="1" type="subTitle"/>
          </p:nvPr>
        </p:nvSpPr>
        <p:spPr>
          <a:xfrm>
            <a:off x="2446540" y="20523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20" name="Google Shape;1520;p46"/>
          <p:cNvSpPr txBox="1"/>
          <p:nvPr>
            <p:ph idx="2" type="title"/>
          </p:nvPr>
        </p:nvSpPr>
        <p:spPr>
          <a:xfrm>
            <a:off x="5829448"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1" name="Google Shape;1521;p46"/>
          <p:cNvSpPr txBox="1"/>
          <p:nvPr>
            <p:ph idx="3" type="subTitle"/>
          </p:nvPr>
        </p:nvSpPr>
        <p:spPr>
          <a:xfrm>
            <a:off x="5829444" y="20523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22" name="Google Shape;1522;p46"/>
          <p:cNvSpPr txBox="1"/>
          <p:nvPr>
            <p:ph idx="4" type="title"/>
          </p:nvPr>
        </p:nvSpPr>
        <p:spPr>
          <a:xfrm>
            <a:off x="2446540" y="31278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3" name="Google Shape;1523;p46"/>
          <p:cNvSpPr txBox="1"/>
          <p:nvPr>
            <p:ph idx="5" type="subTitle"/>
          </p:nvPr>
        </p:nvSpPr>
        <p:spPr>
          <a:xfrm>
            <a:off x="2446540" y="35619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24" name="Google Shape;1524;p46"/>
          <p:cNvSpPr txBox="1"/>
          <p:nvPr>
            <p:ph idx="6" type="title"/>
          </p:nvPr>
        </p:nvSpPr>
        <p:spPr>
          <a:xfrm>
            <a:off x="5829448" y="31278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5" name="Google Shape;1525;p46"/>
          <p:cNvSpPr txBox="1"/>
          <p:nvPr>
            <p:ph idx="7" type="subTitle"/>
          </p:nvPr>
        </p:nvSpPr>
        <p:spPr>
          <a:xfrm>
            <a:off x="5829444" y="3561975"/>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26" name="Google Shape;1526;p46"/>
          <p:cNvSpPr txBox="1"/>
          <p:nvPr>
            <p:ph idx="8"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27" name="Google Shape;1527;p46"/>
          <p:cNvGrpSpPr/>
          <p:nvPr/>
        </p:nvGrpSpPr>
        <p:grpSpPr>
          <a:xfrm rot="5400000">
            <a:off x="7618991" y="3257567"/>
            <a:ext cx="2696680" cy="1077246"/>
            <a:chOff x="-604134" y="-353508"/>
            <a:chExt cx="2696680" cy="1077246"/>
          </a:xfrm>
        </p:grpSpPr>
        <p:sp>
          <p:nvSpPr>
            <p:cNvPr id="1528" name="Google Shape;1528;p46"/>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6"/>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6"/>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6"/>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46"/>
          <p:cNvGrpSpPr/>
          <p:nvPr/>
        </p:nvGrpSpPr>
        <p:grpSpPr>
          <a:xfrm flipH="1">
            <a:off x="-366009" y="-1083"/>
            <a:ext cx="2071593" cy="1435111"/>
            <a:chOff x="7244466" y="-353508"/>
            <a:chExt cx="2071593" cy="1435111"/>
          </a:xfrm>
        </p:grpSpPr>
        <p:sp>
          <p:nvSpPr>
            <p:cNvPr id="1533" name="Google Shape;1533;p46"/>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4" name="Google Shape;1534;p46"/>
            <p:cNvGrpSpPr/>
            <p:nvPr/>
          </p:nvGrpSpPr>
          <p:grpSpPr>
            <a:xfrm>
              <a:off x="7244466" y="-353508"/>
              <a:ext cx="2071593" cy="1071563"/>
              <a:chOff x="7244466" y="-353508"/>
              <a:chExt cx="2071593" cy="1071563"/>
            </a:xfrm>
          </p:grpSpPr>
          <p:sp>
            <p:nvSpPr>
              <p:cNvPr id="1535" name="Google Shape;1535;p46"/>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6"/>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6"/>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9">
    <p:spTree>
      <p:nvGrpSpPr>
        <p:cNvPr id="1538" name="Shape 1538"/>
        <p:cNvGrpSpPr/>
        <p:nvPr/>
      </p:nvGrpSpPr>
      <p:grpSpPr>
        <a:xfrm>
          <a:off x="0" y="0"/>
          <a:ext cx="0" cy="0"/>
          <a:chOff x="0" y="0"/>
          <a:chExt cx="0" cy="0"/>
        </a:xfrm>
      </p:grpSpPr>
      <p:sp>
        <p:nvSpPr>
          <p:cNvPr id="1539" name="Google Shape;1539;p47"/>
          <p:cNvSpPr txBox="1"/>
          <p:nvPr>
            <p:ph type="title"/>
          </p:nvPr>
        </p:nvSpPr>
        <p:spPr>
          <a:xfrm>
            <a:off x="720000" y="3054138"/>
            <a:ext cx="18288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540" name="Google Shape;1540;p47"/>
          <p:cNvSpPr txBox="1"/>
          <p:nvPr>
            <p:ph idx="1" type="subTitle"/>
          </p:nvPr>
        </p:nvSpPr>
        <p:spPr>
          <a:xfrm>
            <a:off x="782100" y="3562803"/>
            <a:ext cx="1704600" cy="8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1" name="Google Shape;1541;p47"/>
          <p:cNvSpPr txBox="1"/>
          <p:nvPr>
            <p:ph idx="2" type="title"/>
          </p:nvPr>
        </p:nvSpPr>
        <p:spPr>
          <a:xfrm>
            <a:off x="2677100" y="3054839"/>
            <a:ext cx="18288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542" name="Google Shape;1542;p47"/>
          <p:cNvSpPr txBox="1"/>
          <p:nvPr>
            <p:ph idx="3" type="subTitle"/>
          </p:nvPr>
        </p:nvSpPr>
        <p:spPr>
          <a:xfrm>
            <a:off x="2739200" y="3563688"/>
            <a:ext cx="1704600" cy="8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3" name="Google Shape;1543;p47"/>
          <p:cNvSpPr txBox="1"/>
          <p:nvPr>
            <p:ph idx="4" type="title"/>
          </p:nvPr>
        </p:nvSpPr>
        <p:spPr>
          <a:xfrm>
            <a:off x="4634200" y="3054138"/>
            <a:ext cx="18288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544" name="Google Shape;1544;p47"/>
          <p:cNvSpPr txBox="1"/>
          <p:nvPr>
            <p:ph idx="5" type="subTitle"/>
          </p:nvPr>
        </p:nvSpPr>
        <p:spPr>
          <a:xfrm>
            <a:off x="4696300" y="3562803"/>
            <a:ext cx="1704600" cy="8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5" name="Google Shape;1545;p47"/>
          <p:cNvSpPr txBox="1"/>
          <p:nvPr>
            <p:ph idx="6" type="title"/>
          </p:nvPr>
        </p:nvSpPr>
        <p:spPr>
          <a:xfrm>
            <a:off x="6591300" y="3054850"/>
            <a:ext cx="18327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546" name="Google Shape;1546;p47"/>
          <p:cNvSpPr txBox="1"/>
          <p:nvPr>
            <p:ph idx="7" type="subTitle"/>
          </p:nvPr>
        </p:nvSpPr>
        <p:spPr>
          <a:xfrm>
            <a:off x="6655350" y="3563688"/>
            <a:ext cx="1704600" cy="8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7" name="Google Shape;1547;p47"/>
          <p:cNvSpPr txBox="1"/>
          <p:nvPr>
            <p:ph idx="8"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48" name="Google Shape;1548;p47"/>
          <p:cNvGrpSpPr/>
          <p:nvPr/>
        </p:nvGrpSpPr>
        <p:grpSpPr>
          <a:xfrm flipH="1" rot="5400000">
            <a:off x="7743682" y="120361"/>
            <a:ext cx="2071593" cy="1435111"/>
            <a:chOff x="7244466" y="-353508"/>
            <a:chExt cx="2071593" cy="1435111"/>
          </a:xfrm>
        </p:grpSpPr>
        <p:sp>
          <p:nvSpPr>
            <p:cNvPr id="1549" name="Google Shape;1549;p47"/>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0" name="Google Shape;1550;p47"/>
            <p:cNvGrpSpPr/>
            <p:nvPr/>
          </p:nvGrpSpPr>
          <p:grpSpPr>
            <a:xfrm>
              <a:off x="7244466" y="-353508"/>
              <a:ext cx="2071593" cy="1071563"/>
              <a:chOff x="7244466" y="-353508"/>
              <a:chExt cx="2071593" cy="1071563"/>
            </a:xfrm>
          </p:grpSpPr>
          <p:sp>
            <p:nvSpPr>
              <p:cNvPr id="1551" name="Google Shape;1551;p47"/>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7"/>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7"/>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4" name="Google Shape;1554;p47"/>
          <p:cNvGrpSpPr/>
          <p:nvPr/>
        </p:nvGrpSpPr>
        <p:grpSpPr>
          <a:xfrm rot="-5400000">
            <a:off x="-544501" y="316281"/>
            <a:ext cx="2148419" cy="1455029"/>
            <a:chOff x="7714932" y="2879990"/>
            <a:chExt cx="2148419" cy="1455029"/>
          </a:xfrm>
        </p:grpSpPr>
        <p:sp>
          <p:nvSpPr>
            <p:cNvPr id="1555" name="Google Shape;1555;p47"/>
            <p:cNvSpPr/>
            <p:nvPr/>
          </p:nvSpPr>
          <p:spPr>
            <a:xfrm flipH="1" rot="5400000">
              <a:off x="8730755" y="356326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7"/>
            <p:cNvSpPr/>
            <p:nvPr/>
          </p:nvSpPr>
          <p:spPr>
            <a:xfrm flipH="1" rot="5400000">
              <a:off x="9091601"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7"/>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7"/>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_1">
    <p:spTree>
      <p:nvGrpSpPr>
        <p:cNvPr id="1559" name="Shape 1559"/>
        <p:cNvGrpSpPr/>
        <p:nvPr/>
      </p:nvGrpSpPr>
      <p:grpSpPr>
        <a:xfrm>
          <a:off x="0" y="0"/>
          <a:ext cx="0" cy="0"/>
          <a:chOff x="0" y="0"/>
          <a:chExt cx="0" cy="0"/>
        </a:xfrm>
      </p:grpSpPr>
      <p:grpSp>
        <p:nvGrpSpPr>
          <p:cNvPr id="1560" name="Google Shape;1560;p48"/>
          <p:cNvGrpSpPr/>
          <p:nvPr/>
        </p:nvGrpSpPr>
        <p:grpSpPr>
          <a:xfrm rot="-1774849">
            <a:off x="8205168" y="203600"/>
            <a:ext cx="464464" cy="1260434"/>
            <a:chOff x="5599450" y="3139950"/>
            <a:chExt cx="285925" cy="775925"/>
          </a:xfrm>
        </p:grpSpPr>
        <p:sp>
          <p:nvSpPr>
            <p:cNvPr id="1561" name="Google Shape;1561;p48"/>
            <p:cNvSpPr/>
            <p:nvPr/>
          </p:nvSpPr>
          <p:spPr>
            <a:xfrm>
              <a:off x="5599450" y="3139950"/>
              <a:ext cx="285925" cy="775925"/>
            </a:xfrm>
            <a:custGeom>
              <a:rect b="b" l="l" r="r" t="t"/>
              <a:pathLst>
                <a:path extrusionOk="0" h="31037" w="11437">
                  <a:moveTo>
                    <a:pt x="5715" y="0"/>
                  </a:moveTo>
                  <a:cubicBezTo>
                    <a:pt x="4364" y="0"/>
                    <a:pt x="3125" y="631"/>
                    <a:pt x="2168" y="1796"/>
                  </a:cubicBezTo>
                  <a:cubicBezTo>
                    <a:pt x="1611" y="1974"/>
                    <a:pt x="1166" y="2420"/>
                    <a:pt x="995" y="3013"/>
                  </a:cubicBezTo>
                  <a:lnTo>
                    <a:pt x="847" y="3518"/>
                  </a:lnTo>
                  <a:cubicBezTo>
                    <a:pt x="772" y="3770"/>
                    <a:pt x="772" y="4030"/>
                    <a:pt x="839" y="4282"/>
                  </a:cubicBezTo>
                  <a:cubicBezTo>
                    <a:pt x="795" y="4401"/>
                    <a:pt x="757" y="4527"/>
                    <a:pt x="728" y="4646"/>
                  </a:cubicBezTo>
                  <a:cubicBezTo>
                    <a:pt x="327" y="4943"/>
                    <a:pt x="60" y="5411"/>
                    <a:pt x="30" y="5945"/>
                  </a:cubicBezTo>
                  <a:lnTo>
                    <a:pt x="15" y="6205"/>
                  </a:lnTo>
                  <a:cubicBezTo>
                    <a:pt x="1" y="6613"/>
                    <a:pt x="134" y="6991"/>
                    <a:pt x="364" y="7288"/>
                  </a:cubicBezTo>
                  <a:cubicBezTo>
                    <a:pt x="372" y="7347"/>
                    <a:pt x="372" y="7407"/>
                    <a:pt x="372" y="7459"/>
                  </a:cubicBezTo>
                  <a:cubicBezTo>
                    <a:pt x="156" y="7778"/>
                    <a:pt x="60" y="8171"/>
                    <a:pt x="119" y="8557"/>
                  </a:cubicBezTo>
                  <a:cubicBezTo>
                    <a:pt x="97" y="9537"/>
                    <a:pt x="90" y="10338"/>
                    <a:pt x="104" y="11014"/>
                  </a:cubicBezTo>
                  <a:cubicBezTo>
                    <a:pt x="134" y="12765"/>
                    <a:pt x="238" y="13418"/>
                    <a:pt x="817" y="13834"/>
                  </a:cubicBezTo>
                  <a:cubicBezTo>
                    <a:pt x="884" y="13878"/>
                    <a:pt x="950" y="13915"/>
                    <a:pt x="1017" y="13952"/>
                  </a:cubicBezTo>
                  <a:cubicBezTo>
                    <a:pt x="1017" y="14739"/>
                    <a:pt x="1129" y="15496"/>
                    <a:pt x="1626" y="16023"/>
                  </a:cubicBezTo>
                  <a:cubicBezTo>
                    <a:pt x="1945" y="16364"/>
                    <a:pt x="2375" y="16550"/>
                    <a:pt x="2843" y="16550"/>
                  </a:cubicBezTo>
                  <a:lnTo>
                    <a:pt x="2969" y="16550"/>
                  </a:lnTo>
                  <a:cubicBezTo>
                    <a:pt x="3229" y="16528"/>
                    <a:pt x="3459" y="16476"/>
                    <a:pt x="3652" y="16401"/>
                  </a:cubicBezTo>
                  <a:lnTo>
                    <a:pt x="3652" y="26650"/>
                  </a:lnTo>
                  <a:cubicBezTo>
                    <a:pt x="3258" y="27125"/>
                    <a:pt x="3043" y="27726"/>
                    <a:pt x="3043" y="28357"/>
                  </a:cubicBezTo>
                  <a:cubicBezTo>
                    <a:pt x="3043" y="29834"/>
                    <a:pt x="4238" y="31036"/>
                    <a:pt x="5715" y="31036"/>
                  </a:cubicBezTo>
                  <a:cubicBezTo>
                    <a:pt x="7192" y="31036"/>
                    <a:pt x="8394" y="29834"/>
                    <a:pt x="8394" y="28357"/>
                  </a:cubicBezTo>
                  <a:cubicBezTo>
                    <a:pt x="8394" y="27726"/>
                    <a:pt x="8171" y="27125"/>
                    <a:pt x="7785" y="26650"/>
                  </a:cubicBezTo>
                  <a:lnTo>
                    <a:pt x="7785" y="13886"/>
                  </a:lnTo>
                  <a:cubicBezTo>
                    <a:pt x="8305" y="13626"/>
                    <a:pt x="8780" y="13262"/>
                    <a:pt x="9196" y="12795"/>
                  </a:cubicBezTo>
                  <a:cubicBezTo>
                    <a:pt x="9656" y="12654"/>
                    <a:pt x="10049" y="12327"/>
                    <a:pt x="10264" y="11882"/>
                  </a:cubicBezTo>
                  <a:lnTo>
                    <a:pt x="10509" y="11385"/>
                  </a:lnTo>
                  <a:cubicBezTo>
                    <a:pt x="10687" y="11028"/>
                    <a:pt x="10709" y="10628"/>
                    <a:pt x="10583" y="10264"/>
                  </a:cubicBezTo>
                  <a:cubicBezTo>
                    <a:pt x="10613" y="10182"/>
                    <a:pt x="10635" y="10101"/>
                    <a:pt x="10658" y="10027"/>
                  </a:cubicBezTo>
                  <a:cubicBezTo>
                    <a:pt x="10969" y="9774"/>
                    <a:pt x="11192" y="9411"/>
                    <a:pt x="11259" y="8995"/>
                  </a:cubicBezTo>
                  <a:lnTo>
                    <a:pt x="11318" y="8565"/>
                  </a:lnTo>
                  <a:cubicBezTo>
                    <a:pt x="11377" y="8179"/>
                    <a:pt x="11281" y="7785"/>
                    <a:pt x="11066" y="7459"/>
                  </a:cubicBezTo>
                  <a:cubicBezTo>
                    <a:pt x="11066" y="7407"/>
                    <a:pt x="11066" y="7347"/>
                    <a:pt x="11066" y="7288"/>
                  </a:cubicBezTo>
                  <a:cubicBezTo>
                    <a:pt x="11303" y="6991"/>
                    <a:pt x="11437" y="6613"/>
                    <a:pt x="11414" y="6197"/>
                  </a:cubicBezTo>
                  <a:lnTo>
                    <a:pt x="11407" y="5937"/>
                  </a:lnTo>
                  <a:cubicBezTo>
                    <a:pt x="11377" y="5403"/>
                    <a:pt x="11110" y="4943"/>
                    <a:pt x="10709" y="4646"/>
                  </a:cubicBezTo>
                  <a:cubicBezTo>
                    <a:pt x="10687" y="4564"/>
                    <a:pt x="10665" y="4475"/>
                    <a:pt x="10635" y="4394"/>
                  </a:cubicBezTo>
                  <a:cubicBezTo>
                    <a:pt x="10635" y="4394"/>
                    <a:pt x="10606" y="4312"/>
                    <a:pt x="10598" y="4282"/>
                  </a:cubicBezTo>
                  <a:cubicBezTo>
                    <a:pt x="10665" y="4030"/>
                    <a:pt x="10665" y="3770"/>
                    <a:pt x="10591" y="3518"/>
                  </a:cubicBezTo>
                  <a:lnTo>
                    <a:pt x="10442" y="3013"/>
                  </a:lnTo>
                  <a:cubicBezTo>
                    <a:pt x="10272" y="2435"/>
                    <a:pt x="9826" y="1982"/>
                    <a:pt x="9270" y="1804"/>
                  </a:cubicBezTo>
                  <a:cubicBezTo>
                    <a:pt x="8312" y="639"/>
                    <a:pt x="7066" y="0"/>
                    <a:pt x="5715" y="0"/>
                  </a:cubicBezTo>
                  <a:close/>
                </a:path>
              </a:pathLst>
            </a:custGeom>
            <a:solidFill>
              <a:schemeClr val="dk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8"/>
            <p:cNvSpPr/>
            <p:nvPr/>
          </p:nvSpPr>
          <p:spPr>
            <a:xfrm>
              <a:off x="5802800" y="3278550"/>
              <a:ext cx="51400" cy="28225"/>
            </a:xfrm>
            <a:custGeom>
              <a:rect b="b" l="l" r="r" t="t"/>
              <a:pathLst>
                <a:path extrusionOk="0" h="1129" w="2056">
                  <a:moveTo>
                    <a:pt x="475" y="0"/>
                  </a:moveTo>
                  <a:cubicBezTo>
                    <a:pt x="379" y="245"/>
                    <a:pt x="349" y="490"/>
                    <a:pt x="319" y="668"/>
                  </a:cubicBezTo>
                  <a:cubicBezTo>
                    <a:pt x="297" y="809"/>
                    <a:pt x="171" y="965"/>
                    <a:pt x="0" y="1128"/>
                  </a:cubicBezTo>
                  <a:lnTo>
                    <a:pt x="1685" y="1128"/>
                  </a:lnTo>
                  <a:cubicBezTo>
                    <a:pt x="1893" y="1113"/>
                    <a:pt x="2056" y="928"/>
                    <a:pt x="2049" y="713"/>
                  </a:cubicBezTo>
                  <a:lnTo>
                    <a:pt x="2034" y="460"/>
                  </a:lnTo>
                  <a:cubicBezTo>
                    <a:pt x="2026" y="200"/>
                    <a:pt x="1811" y="0"/>
                    <a:pt x="1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8"/>
            <p:cNvSpPr/>
            <p:nvPr/>
          </p:nvSpPr>
          <p:spPr>
            <a:xfrm>
              <a:off x="5783675" y="3340325"/>
              <a:ext cx="68875" cy="28225"/>
            </a:xfrm>
            <a:custGeom>
              <a:rect b="b" l="l" r="r" t="t"/>
              <a:pathLst>
                <a:path extrusionOk="0" h="1129" w="2755">
                  <a:moveTo>
                    <a:pt x="1" y="0"/>
                  </a:moveTo>
                  <a:cubicBezTo>
                    <a:pt x="23" y="319"/>
                    <a:pt x="90" y="728"/>
                    <a:pt x="127" y="1128"/>
                  </a:cubicBezTo>
                  <a:lnTo>
                    <a:pt x="2287" y="1128"/>
                  </a:lnTo>
                  <a:cubicBezTo>
                    <a:pt x="2472" y="1128"/>
                    <a:pt x="2635" y="987"/>
                    <a:pt x="2665" y="802"/>
                  </a:cubicBezTo>
                  <a:lnTo>
                    <a:pt x="2724" y="371"/>
                  </a:lnTo>
                  <a:cubicBezTo>
                    <a:pt x="2754" y="178"/>
                    <a:pt x="2606" y="8"/>
                    <a:pt x="2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8"/>
            <p:cNvSpPr/>
            <p:nvPr/>
          </p:nvSpPr>
          <p:spPr>
            <a:xfrm>
              <a:off x="5783125" y="3306750"/>
              <a:ext cx="62175" cy="33600"/>
            </a:xfrm>
            <a:custGeom>
              <a:rect b="b" l="l" r="r" t="t"/>
              <a:pathLst>
                <a:path extrusionOk="0" h="1344" w="2487">
                  <a:moveTo>
                    <a:pt x="787" y="0"/>
                  </a:moveTo>
                  <a:cubicBezTo>
                    <a:pt x="490" y="304"/>
                    <a:pt x="67" y="631"/>
                    <a:pt x="15" y="935"/>
                  </a:cubicBezTo>
                  <a:cubicBezTo>
                    <a:pt x="1" y="1039"/>
                    <a:pt x="8" y="1180"/>
                    <a:pt x="23" y="1343"/>
                  </a:cubicBezTo>
                  <a:lnTo>
                    <a:pt x="2442" y="1343"/>
                  </a:lnTo>
                  <a:cubicBezTo>
                    <a:pt x="2472" y="1032"/>
                    <a:pt x="2487" y="720"/>
                    <a:pt x="2487" y="431"/>
                  </a:cubicBezTo>
                  <a:cubicBezTo>
                    <a:pt x="2487" y="290"/>
                    <a:pt x="2479" y="149"/>
                    <a:pt x="2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8"/>
            <p:cNvSpPr/>
            <p:nvPr/>
          </p:nvSpPr>
          <p:spPr>
            <a:xfrm>
              <a:off x="5814675" y="3259050"/>
              <a:ext cx="26375" cy="19525"/>
            </a:xfrm>
            <a:custGeom>
              <a:rect b="b" l="l" r="r" t="t"/>
              <a:pathLst>
                <a:path extrusionOk="0" h="781" w="1055">
                  <a:moveTo>
                    <a:pt x="846" y="1"/>
                  </a:moveTo>
                  <a:lnTo>
                    <a:pt x="831" y="8"/>
                  </a:lnTo>
                  <a:cubicBezTo>
                    <a:pt x="364" y="142"/>
                    <a:pt x="126" y="461"/>
                    <a:pt x="0" y="780"/>
                  </a:cubicBezTo>
                  <a:lnTo>
                    <a:pt x="1054" y="780"/>
                  </a:lnTo>
                  <a:cubicBezTo>
                    <a:pt x="995" y="520"/>
                    <a:pt x="928" y="261"/>
                    <a:pt x="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8"/>
            <p:cNvSpPr/>
            <p:nvPr/>
          </p:nvSpPr>
          <p:spPr>
            <a:xfrm>
              <a:off x="5784250" y="3368525"/>
              <a:ext cx="55300" cy="34150"/>
            </a:xfrm>
            <a:custGeom>
              <a:rect b="b" l="l" r="r" t="t"/>
              <a:pathLst>
                <a:path extrusionOk="0" h="1366" w="2212">
                  <a:moveTo>
                    <a:pt x="104" y="0"/>
                  </a:moveTo>
                  <a:cubicBezTo>
                    <a:pt x="134" y="327"/>
                    <a:pt x="149" y="661"/>
                    <a:pt x="89" y="928"/>
                  </a:cubicBezTo>
                  <a:cubicBezTo>
                    <a:pt x="67" y="1039"/>
                    <a:pt x="37" y="1195"/>
                    <a:pt x="0" y="1366"/>
                  </a:cubicBezTo>
                  <a:lnTo>
                    <a:pt x="1781" y="1366"/>
                  </a:lnTo>
                  <a:cubicBezTo>
                    <a:pt x="1967" y="928"/>
                    <a:pt x="2115" y="468"/>
                    <a:pt x="2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8"/>
            <p:cNvSpPr/>
            <p:nvPr/>
          </p:nvSpPr>
          <p:spPr>
            <a:xfrm>
              <a:off x="5643800" y="3241800"/>
              <a:ext cx="192050" cy="36775"/>
            </a:xfrm>
            <a:custGeom>
              <a:rect b="b" l="l" r="r" t="t"/>
              <a:pathLst>
                <a:path extrusionOk="0" h="1471" w="7682">
                  <a:moveTo>
                    <a:pt x="468" y="1"/>
                  </a:moveTo>
                  <a:cubicBezTo>
                    <a:pt x="260" y="476"/>
                    <a:pt x="104" y="973"/>
                    <a:pt x="0" y="1470"/>
                  </a:cubicBezTo>
                  <a:lnTo>
                    <a:pt x="6835" y="1470"/>
                  </a:lnTo>
                  <a:cubicBezTo>
                    <a:pt x="6961" y="1151"/>
                    <a:pt x="7199" y="832"/>
                    <a:pt x="7666" y="698"/>
                  </a:cubicBezTo>
                  <a:lnTo>
                    <a:pt x="7681" y="691"/>
                  </a:lnTo>
                  <a:cubicBezTo>
                    <a:pt x="7607" y="461"/>
                    <a:pt x="7518" y="223"/>
                    <a:pt x="7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8"/>
            <p:cNvSpPr/>
            <p:nvPr/>
          </p:nvSpPr>
          <p:spPr>
            <a:xfrm>
              <a:off x="5777375" y="3402650"/>
              <a:ext cx="59025" cy="28225"/>
            </a:xfrm>
            <a:custGeom>
              <a:rect b="b" l="l" r="r" t="t"/>
              <a:pathLst>
                <a:path extrusionOk="0" h="1129" w="2361">
                  <a:moveTo>
                    <a:pt x="275" y="1"/>
                  </a:moveTo>
                  <a:cubicBezTo>
                    <a:pt x="208" y="327"/>
                    <a:pt x="119" y="736"/>
                    <a:pt x="1" y="1129"/>
                  </a:cubicBezTo>
                  <a:lnTo>
                    <a:pt x="1552" y="1129"/>
                  </a:lnTo>
                  <a:cubicBezTo>
                    <a:pt x="1759" y="1129"/>
                    <a:pt x="1945" y="1010"/>
                    <a:pt x="2041" y="825"/>
                  </a:cubicBezTo>
                  <a:lnTo>
                    <a:pt x="2286" y="327"/>
                  </a:lnTo>
                  <a:cubicBezTo>
                    <a:pt x="2361" y="179"/>
                    <a:pt x="2249" y="1"/>
                    <a:pt x="2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8"/>
            <p:cNvSpPr/>
            <p:nvPr/>
          </p:nvSpPr>
          <p:spPr>
            <a:xfrm>
              <a:off x="5649550" y="3213600"/>
              <a:ext cx="185725" cy="28225"/>
            </a:xfrm>
            <a:custGeom>
              <a:rect b="b" l="l" r="r" t="t"/>
              <a:pathLst>
                <a:path extrusionOk="0" h="1129" w="7429">
                  <a:moveTo>
                    <a:pt x="728" y="1"/>
                  </a:moveTo>
                  <a:cubicBezTo>
                    <a:pt x="475" y="1"/>
                    <a:pt x="245" y="164"/>
                    <a:pt x="178" y="409"/>
                  </a:cubicBezTo>
                  <a:lnTo>
                    <a:pt x="30" y="921"/>
                  </a:lnTo>
                  <a:cubicBezTo>
                    <a:pt x="0" y="1025"/>
                    <a:pt x="74" y="1129"/>
                    <a:pt x="178" y="1129"/>
                  </a:cubicBezTo>
                  <a:lnTo>
                    <a:pt x="7243" y="1129"/>
                  </a:lnTo>
                  <a:cubicBezTo>
                    <a:pt x="7355" y="1129"/>
                    <a:pt x="7429" y="1025"/>
                    <a:pt x="7399" y="921"/>
                  </a:cubicBezTo>
                  <a:lnTo>
                    <a:pt x="7251" y="409"/>
                  </a:lnTo>
                  <a:cubicBezTo>
                    <a:pt x="7177" y="164"/>
                    <a:pt x="6954" y="1"/>
                    <a:pt x="6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8"/>
            <p:cNvSpPr/>
            <p:nvPr/>
          </p:nvSpPr>
          <p:spPr>
            <a:xfrm>
              <a:off x="5630625" y="3278550"/>
              <a:ext cx="184075" cy="28225"/>
            </a:xfrm>
            <a:custGeom>
              <a:rect b="b" l="l" r="r" t="t"/>
              <a:pathLst>
                <a:path extrusionOk="0" h="1129" w="7363">
                  <a:moveTo>
                    <a:pt x="498" y="0"/>
                  </a:moveTo>
                  <a:cubicBezTo>
                    <a:pt x="238" y="0"/>
                    <a:pt x="30" y="200"/>
                    <a:pt x="15" y="460"/>
                  </a:cubicBezTo>
                  <a:lnTo>
                    <a:pt x="8" y="713"/>
                  </a:lnTo>
                  <a:cubicBezTo>
                    <a:pt x="0" y="928"/>
                    <a:pt x="156" y="1113"/>
                    <a:pt x="371" y="1128"/>
                  </a:cubicBezTo>
                  <a:lnTo>
                    <a:pt x="6887" y="1128"/>
                  </a:lnTo>
                  <a:cubicBezTo>
                    <a:pt x="7058" y="965"/>
                    <a:pt x="7184" y="809"/>
                    <a:pt x="7206" y="668"/>
                  </a:cubicBezTo>
                  <a:cubicBezTo>
                    <a:pt x="7236" y="490"/>
                    <a:pt x="7266" y="245"/>
                    <a:pt x="7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8"/>
            <p:cNvSpPr/>
            <p:nvPr/>
          </p:nvSpPr>
          <p:spPr>
            <a:xfrm>
              <a:off x="5670700" y="3170925"/>
              <a:ext cx="143425" cy="42700"/>
            </a:xfrm>
            <a:custGeom>
              <a:rect b="b" l="l" r="r" t="t"/>
              <a:pathLst>
                <a:path extrusionOk="0" h="1708" w="5737">
                  <a:moveTo>
                    <a:pt x="2865" y="1"/>
                  </a:moveTo>
                  <a:cubicBezTo>
                    <a:pt x="1648" y="1"/>
                    <a:pt x="683" y="706"/>
                    <a:pt x="0" y="1708"/>
                  </a:cubicBezTo>
                  <a:lnTo>
                    <a:pt x="5737" y="1708"/>
                  </a:lnTo>
                  <a:cubicBezTo>
                    <a:pt x="5047" y="706"/>
                    <a:pt x="4082" y="1"/>
                    <a:pt x="28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8"/>
            <p:cNvSpPr/>
            <p:nvPr/>
          </p:nvSpPr>
          <p:spPr>
            <a:xfrm>
              <a:off x="5753075" y="3430850"/>
              <a:ext cx="59950" cy="36400"/>
            </a:xfrm>
            <a:custGeom>
              <a:rect b="b" l="l" r="r" t="t"/>
              <a:pathLst>
                <a:path extrusionOk="0" h="1456" w="2398">
                  <a:moveTo>
                    <a:pt x="973" y="1"/>
                  </a:moveTo>
                  <a:cubicBezTo>
                    <a:pt x="757" y="676"/>
                    <a:pt x="446" y="1322"/>
                    <a:pt x="0" y="1456"/>
                  </a:cubicBezTo>
                  <a:cubicBezTo>
                    <a:pt x="141" y="1441"/>
                    <a:pt x="275" y="1418"/>
                    <a:pt x="401" y="1389"/>
                  </a:cubicBezTo>
                  <a:cubicBezTo>
                    <a:pt x="1255" y="1188"/>
                    <a:pt x="1900" y="676"/>
                    <a:pt x="2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8"/>
            <p:cNvSpPr/>
            <p:nvPr/>
          </p:nvSpPr>
          <p:spPr>
            <a:xfrm>
              <a:off x="5639525" y="3306750"/>
              <a:ext cx="163300" cy="33600"/>
            </a:xfrm>
            <a:custGeom>
              <a:rect b="b" l="l" r="r" t="t"/>
              <a:pathLst>
                <a:path extrusionOk="0" h="1344" w="6532">
                  <a:moveTo>
                    <a:pt x="15" y="0"/>
                  </a:moveTo>
                  <a:cubicBezTo>
                    <a:pt x="1" y="149"/>
                    <a:pt x="1" y="290"/>
                    <a:pt x="1" y="431"/>
                  </a:cubicBezTo>
                  <a:cubicBezTo>
                    <a:pt x="1" y="720"/>
                    <a:pt x="15" y="1032"/>
                    <a:pt x="45" y="1343"/>
                  </a:cubicBezTo>
                  <a:lnTo>
                    <a:pt x="5767" y="1343"/>
                  </a:lnTo>
                  <a:cubicBezTo>
                    <a:pt x="5752" y="1180"/>
                    <a:pt x="5745" y="1039"/>
                    <a:pt x="5759" y="935"/>
                  </a:cubicBezTo>
                  <a:cubicBezTo>
                    <a:pt x="5811" y="631"/>
                    <a:pt x="6234" y="304"/>
                    <a:pt x="65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8"/>
            <p:cNvSpPr/>
            <p:nvPr/>
          </p:nvSpPr>
          <p:spPr>
            <a:xfrm>
              <a:off x="5645100" y="3368525"/>
              <a:ext cx="142875" cy="34150"/>
            </a:xfrm>
            <a:custGeom>
              <a:rect b="b" l="l" r="r" t="t"/>
              <a:pathLst>
                <a:path extrusionOk="0" h="1366" w="5715">
                  <a:moveTo>
                    <a:pt x="0" y="0"/>
                  </a:moveTo>
                  <a:cubicBezTo>
                    <a:pt x="104" y="468"/>
                    <a:pt x="245" y="928"/>
                    <a:pt x="431" y="1366"/>
                  </a:cubicBezTo>
                  <a:lnTo>
                    <a:pt x="5566" y="1366"/>
                  </a:lnTo>
                  <a:cubicBezTo>
                    <a:pt x="5603" y="1195"/>
                    <a:pt x="5633" y="1039"/>
                    <a:pt x="5655" y="928"/>
                  </a:cubicBezTo>
                  <a:cubicBezTo>
                    <a:pt x="5715" y="661"/>
                    <a:pt x="5700" y="327"/>
                    <a:pt x="5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8"/>
            <p:cNvSpPr/>
            <p:nvPr/>
          </p:nvSpPr>
          <p:spPr>
            <a:xfrm>
              <a:off x="5632300" y="3340325"/>
              <a:ext cx="154575" cy="28225"/>
            </a:xfrm>
            <a:custGeom>
              <a:rect b="b" l="l" r="r" t="t"/>
              <a:pathLst>
                <a:path extrusionOk="0" h="1129" w="6183">
                  <a:moveTo>
                    <a:pt x="334" y="0"/>
                  </a:moveTo>
                  <a:cubicBezTo>
                    <a:pt x="141" y="8"/>
                    <a:pt x="0" y="178"/>
                    <a:pt x="30" y="371"/>
                  </a:cubicBezTo>
                  <a:lnTo>
                    <a:pt x="45" y="460"/>
                  </a:lnTo>
                  <a:lnTo>
                    <a:pt x="45" y="468"/>
                  </a:lnTo>
                  <a:lnTo>
                    <a:pt x="89" y="802"/>
                  </a:lnTo>
                  <a:cubicBezTo>
                    <a:pt x="119" y="987"/>
                    <a:pt x="282" y="1128"/>
                    <a:pt x="468" y="1128"/>
                  </a:cubicBezTo>
                  <a:lnTo>
                    <a:pt x="6182" y="1128"/>
                  </a:lnTo>
                  <a:cubicBezTo>
                    <a:pt x="6145" y="728"/>
                    <a:pt x="6078" y="319"/>
                    <a:pt x="60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8"/>
            <p:cNvSpPr/>
            <p:nvPr/>
          </p:nvSpPr>
          <p:spPr>
            <a:xfrm>
              <a:off x="5648425" y="3402650"/>
              <a:ext cx="135850" cy="28225"/>
            </a:xfrm>
            <a:custGeom>
              <a:rect b="b" l="l" r="r" t="t"/>
              <a:pathLst>
                <a:path extrusionOk="0" h="1129" w="5434">
                  <a:moveTo>
                    <a:pt x="283" y="1"/>
                  </a:moveTo>
                  <a:cubicBezTo>
                    <a:pt x="112" y="1"/>
                    <a:pt x="1" y="179"/>
                    <a:pt x="75" y="327"/>
                  </a:cubicBezTo>
                  <a:lnTo>
                    <a:pt x="320" y="825"/>
                  </a:lnTo>
                  <a:cubicBezTo>
                    <a:pt x="409" y="1010"/>
                    <a:pt x="602" y="1129"/>
                    <a:pt x="802" y="1129"/>
                  </a:cubicBezTo>
                  <a:lnTo>
                    <a:pt x="5159" y="1129"/>
                  </a:lnTo>
                  <a:cubicBezTo>
                    <a:pt x="5277" y="736"/>
                    <a:pt x="5366" y="327"/>
                    <a:pt x="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8"/>
            <p:cNvSpPr/>
            <p:nvPr/>
          </p:nvSpPr>
          <p:spPr>
            <a:xfrm>
              <a:off x="5671800" y="3430850"/>
              <a:ext cx="105600" cy="37150"/>
            </a:xfrm>
            <a:custGeom>
              <a:rect b="b" l="l" r="r" t="t"/>
              <a:pathLst>
                <a:path extrusionOk="0" h="1486" w="4224">
                  <a:moveTo>
                    <a:pt x="1" y="1"/>
                  </a:moveTo>
                  <a:cubicBezTo>
                    <a:pt x="439" y="609"/>
                    <a:pt x="1018" y="1084"/>
                    <a:pt x="1752" y="1315"/>
                  </a:cubicBezTo>
                  <a:cubicBezTo>
                    <a:pt x="1834" y="1344"/>
                    <a:pt x="1916" y="1366"/>
                    <a:pt x="1990" y="1389"/>
                  </a:cubicBezTo>
                  <a:cubicBezTo>
                    <a:pt x="2249" y="1448"/>
                    <a:pt x="2524" y="1485"/>
                    <a:pt x="2821" y="1485"/>
                  </a:cubicBezTo>
                  <a:cubicBezTo>
                    <a:pt x="2969" y="1485"/>
                    <a:pt x="3110" y="1478"/>
                    <a:pt x="3244" y="1463"/>
                  </a:cubicBezTo>
                  <a:cubicBezTo>
                    <a:pt x="3244" y="1456"/>
                    <a:pt x="3244" y="1456"/>
                    <a:pt x="3251" y="1456"/>
                  </a:cubicBezTo>
                  <a:cubicBezTo>
                    <a:pt x="3697" y="1322"/>
                    <a:pt x="4008" y="676"/>
                    <a:pt x="4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8"/>
            <p:cNvSpPr/>
            <p:nvPr/>
          </p:nvSpPr>
          <p:spPr>
            <a:xfrm>
              <a:off x="5706325" y="3812675"/>
              <a:ext cx="72200" cy="72200"/>
            </a:xfrm>
            <a:custGeom>
              <a:rect b="b" l="l" r="r" t="t"/>
              <a:pathLst>
                <a:path extrusionOk="0" h="2888" w="2888">
                  <a:moveTo>
                    <a:pt x="1440" y="1"/>
                  </a:moveTo>
                  <a:cubicBezTo>
                    <a:pt x="1136" y="1"/>
                    <a:pt x="846" y="105"/>
                    <a:pt x="609" y="268"/>
                  </a:cubicBezTo>
                  <a:cubicBezTo>
                    <a:pt x="245" y="528"/>
                    <a:pt x="0" y="958"/>
                    <a:pt x="0" y="1448"/>
                  </a:cubicBezTo>
                  <a:cubicBezTo>
                    <a:pt x="0" y="2242"/>
                    <a:pt x="646" y="2888"/>
                    <a:pt x="1440" y="2888"/>
                  </a:cubicBezTo>
                  <a:cubicBezTo>
                    <a:pt x="2241" y="2888"/>
                    <a:pt x="2887" y="2242"/>
                    <a:pt x="2887" y="1448"/>
                  </a:cubicBezTo>
                  <a:cubicBezTo>
                    <a:pt x="2887" y="958"/>
                    <a:pt x="2642" y="528"/>
                    <a:pt x="2271" y="268"/>
                  </a:cubicBezTo>
                  <a:cubicBezTo>
                    <a:pt x="2041" y="105"/>
                    <a:pt x="1752" y="1"/>
                    <a:pt x="1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8"/>
            <p:cNvSpPr/>
            <p:nvPr/>
          </p:nvSpPr>
          <p:spPr>
            <a:xfrm>
              <a:off x="5721525" y="3465375"/>
              <a:ext cx="41600" cy="354025"/>
            </a:xfrm>
            <a:custGeom>
              <a:rect b="b" l="l" r="r" t="t"/>
              <a:pathLst>
                <a:path extrusionOk="0" h="14161" w="1664">
                  <a:moveTo>
                    <a:pt x="1663" y="0"/>
                  </a:moveTo>
                  <a:cubicBezTo>
                    <a:pt x="1537" y="37"/>
                    <a:pt x="1403" y="60"/>
                    <a:pt x="1262" y="75"/>
                  </a:cubicBezTo>
                  <a:cubicBezTo>
                    <a:pt x="1255" y="75"/>
                    <a:pt x="1255" y="75"/>
                    <a:pt x="1255" y="82"/>
                  </a:cubicBezTo>
                  <a:cubicBezTo>
                    <a:pt x="1121" y="97"/>
                    <a:pt x="980" y="104"/>
                    <a:pt x="832" y="104"/>
                  </a:cubicBezTo>
                  <a:cubicBezTo>
                    <a:pt x="535" y="104"/>
                    <a:pt x="260" y="67"/>
                    <a:pt x="1" y="8"/>
                  </a:cubicBezTo>
                  <a:lnTo>
                    <a:pt x="1" y="14160"/>
                  </a:lnTo>
                  <a:cubicBezTo>
                    <a:pt x="238" y="13997"/>
                    <a:pt x="528" y="13893"/>
                    <a:pt x="832" y="13893"/>
                  </a:cubicBezTo>
                  <a:cubicBezTo>
                    <a:pt x="1144" y="13893"/>
                    <a:pt x="1433" y="13997"/>
                    <a:pt x="1663" y="14160"/>
                  </a:cubicBezTo>
                  <a:lnTo>
                    <a:pt x="1663" y="8"/>
                  </a:lnTo>
                  <a:lnTo>
                    <a:pt x="1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8"/>
            <p:cNvSpPr/>
            <p:nvPr/>
          </p:nvSpPr>
          <p:spPr>
            <a:xfrm>
              <a:off x="5631175" y="3352000"/>
              <a:ext cx="84450" cy="170750"/>
            </a:xfrm>
            <a:custGeom>
              <a:rect b="b" l="l" r="r" t="t"/>
              <a:pathLst>
                <a:path extrusionOk="0" h="6830" w="3378">
                  <a:moveTo>
                    <a:pt x="90" y="1"/>
                  </a:moveTo>
                  <a:cubicBezTo>
                    <a:pt x="60" y="1092"/>
                    <a:pt x="1" y="4149"/>
                    <a:pt x="275" y="4342"/>
                  </a:cubicBezTo>
                  <a:cubicBezTo>
                    <a:pt x="299" y="4360"/>
                    <a:pt x="321" y="4368"/>
                    <a:pt x="342" y="4368"/>
                  </a:cubicBezTo>
                  <a:cubicBezTo>
                    <a:pt x="557" y="4368"/>
                    <a:pt x="685" y="3567"/>
                    <a:pt x="942" y="3567"/>
                  </a:cubicBezTo>
                  <a:cubicBezTo>
                    <a:pt x="952" y="3567"/>
                    <a:pt x="962" y="3568"/>
                    <a:pt x="973" y="3571"/>
                  </a:cubicBezTo>
                  <a:cubicBezTo>
                    <a:pt x="1281" y="3644"/>
                    <a:pt x="510" y="6830"/>
                    <a:pt x="1570" y="6830"/>
                  </a:cubicBezTo>
                  <a:cubicBezTo>
                    <a:pt x="1584" y="6830"/>
                    <a:pt x="1597" y="6829"/>
                    <a:pt x="1611" y="6828"/>
                  </a:cubicBezTo>
                  <a:cubicBezTo>
                    <a:pt x="2739" y="6754"/>
                    <a:pt x="2079" y="5649"/>
                    <a:pt x="2138" y="4966"/>
                  </a:cubicBezTo>
                  <a:cubicBezTo>
                    <a:pt x="2173" y="4531"/>
                    <a:pt x="2680" y="4453"/>
                    <a:pt x="3036" y="4453"/>
                  </a:cubicBezTo>
                  <a:cubicBezTo>
                    <a:pt x="3208" y="4453"/>
                    <a:pt x="3346" y="4471"/>
                    <a:pt x="3377" y="4476"/>
                  </a:cubicBezTo>
                  <a:lnTo>
                    <a:pt x="3377" y="4469"/>
                  </a:lnTo>
                  <a:cubicBezTo>
                    <a:pt x="2643" y="4238"/>
                    <a:pt x="2064" y="3763"/>
                    <a:pt x="1626" y="3155"/>
                  </a:cubicBezTo>
                  <a:lnTo>
                    <a:pt x="1492" y="3155"/>
                  </a:lnTo>
                  <a:cubicBezTo>
                    <a:pt x="1292" y="3155"/>
                    <a:pt x="1099" y="3036"/>
                    <a:pt x="1010" y="2851"/>
                  </a:cubicBezTo>
                  <a:lnTo>
                    <a:pt x="765" y="2353"/>
                  </a:lnTo>
                  <a:cubicBezTo>
                    <a:pt x="691" y="2205"/>
                    <a:pt x="802" y="2027"/>
                    <a:pt x="973" y="2027"/>
                  </a:cubicBezTo>
                  <a:lnTo>
                    <a:pt x="988" y="2027"/>
                  </a:lnTo>
                  <a:cubicBezTo>
                    <a:pt x="802" y="1589"/>
                    <a:pt x="661" y="1129"/>
                    <a:pt x="557" y="661"/>
                  </a:cubicBezTo>
                  <a:lnTo>
                    <a:pt x="513" y="661"/>
                  </a:lnTo>
                  <a:cubicBezTo>
                    <a:pt x="327" y="661"/>
                    <a:pt x="164" y="520"/>
                    <a:pt x="134" y="335"/>
                  </a:cubicBezTo>
                  <a:lnTo>
                    <a:pt x="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48"/>
          <p:cNvGrpSpPr/>
          <p:nvPr/>
        </p:nvGrpSpPr>
        <p:grpSpPr>
          <a:xfrm>
            <a:off x="-1085239" y="-624683"/>
            <a:ext cx="2510686" cy="6458301"/>
            <a:chOff x="-1085239" y="-624683"/>
            <a:chExt cx="2510686" cy="6458301"/>
          </a:xfrm>
        </p:grpSpPr>
        <p:sp>
          <p:nvSpPr>
            <p:cNvPr id="1582" name="Google Shape;1582;p48"/>
            <p:cNvSpPr/>
            <p:nvPr/>
          </p:nvSpPr>
          <p:spPr>
            <a:xfrm rot="5400000">
              <a:off x="-782584" y="-5693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8"/>
            <p:cNvSpPr/>
            <p:nvPr/>
          </p:nvSpPr>
          <p:spPr>
            <a:xfrm rot="5400000">
              <a:off x="-424579" y="5383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8"/>
            <p:cNvSpPr/>
            <p:nvPr/>
          </p:nvSpPr>
          <p:spPr>
            <a:xfrm rot="5400000">
              <a:off x="-1140589"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8"/>
            <p:cNvSpPr/>
            <p:nvPr/>
          </p:nvSpPr>
          <p:spPr>
            <a:xfrm rot="5400000">
              <a:off x="-63733" y="68057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8"/>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8"/>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8"/>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8"/>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8"/>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8"/>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8"/>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8"/>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8"/>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8"/>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8"/>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8"/>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8"/>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8"/>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8"/>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8"/>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8"/>
            <p:cNvSpPr/>
            <p:nvPr/>
          </p:nvSpPr>
          <p:spPr>
            <a:xfrm rot="5400000">
              <a:off x="294732" y="5383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8"/>
            <p:cNvSpPr/>
            <p:nvPr/>
          </p:nvSpPr>
          <p:spPr>
            <a:xfrm rot="5400000">
              <a:off x="649435" y="-5664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8"/>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8"/>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48"/>
          <p:cNvGrpSpPr/>
          <p:nvPr/>
        </p:nvGrpSpPr>
        <p:grpSpPr>
          <a:xfrm>
            <a:off x="7699275" y="2099270"/>
            <a:ext cx="1437919" cy="3325529"/>
            <a:chOff x="7699275" y="-184362"/>
            <a:chExt cx="1437919" cy="3325529"/>
          </a:xfrm>
        </p:grpSpPr>
        <p:grpSp>
          <p:nvGrpSpPr>
            <p:cNvPr id="1607" name="Google Shape;1607;p48"/>
            <p:cNvGrpSpPr/>
            <p:nvPr/>
          </p:nvGrpSpPr>
          <p:grpSpPr>
            <a:xfrm rot="5400000">
              <a:off x="6937227" y="941201"/>
              <a:ext cx="3325529" cy="1074405"/>
              <a:chOff x="5814871" y="6651"/>
              <a:chExt cx="3325529" cy="1074405"/>
            </a:xfrm>
          </p:grpSpPr>
          <p:sp>
            <p:nvSpPr>
              <p:cNvPr id="1608" name="Google Shape;1608;p48"/>
              <p:cNvSpPr/>
              <p:nvPr/>
            </p:nvSpPr>
            <p:spPr>
              <a:xfrm rot="10800000">
                <a:off x="8313300"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8"/>
              <p:cNvSpPr/>
              <p:nvPr/>
            </p:nvSpPr>
            <p:spPr>
              <a:xfrm rot="10800000">
                <a:off x="7688212" y="36465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8"/>
              <p:cNvSpPr/>
              <p:nvPr/>
            </p:nvSpPr>
            <p:spPr>
              <a:xfrm rot="10800000">
                <a:off x="7063125" y="665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8"/>
              <p:cNvSpPr/>
              <p:nvPr/>
            </p:nvSpPr>
            <p:spPr>
              <a:xfrm rot="10800000">
                <a:off x="5814871" y="665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8"/>
              <p:cNvSpPr/>
              <p:nvPr/>
            </p:nvSpPr>
            <p:spPr>
              <a:xfrm rot="10800000">
                <a:off x="6435196" y="36465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48"/>
            <p:cNvSpPr/>
            <p:nvPr/>
          </p:nvSpPr>
          <p:spPr>
            <a:xfrm rot="-5400000">
              <a:off x="7643925" y="111686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4" name="Google Shape;1614;p48"/>
          <p:cNvSpPr txBox="1"/>
          <p:nvPr>
            <p:ph type="title"/>
          </p:nvPr>
        </p:nvSpPr>
        <p:spPr>
          <a:xfrm>
            <a:off x="2003138" y="1477437"/>
            <a:ext cx="2310000" cy="841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615" name="Google Shape;1615;p48"/>
          <p:cNvSpPr txBox="1"/>
          <p:nvPr>
            <p:ph idx="1" type="subTitle"/>
          </p:nvPr>
        </p:nvSpPr>
        <p:spPr>
          <a:xfrm>
            <a:off x="2003138" y="2326531"/>
            <a:ext cx="23100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16" name="Google Shape;1616;p48"/>
          <p:cNvSpPr txBox="1"/>
          <p:nvPr>
            <p:ph idx="2" type="title"/>
          </p:nvPr>
        </p:nvSpPr>
        <p:spPr>
          <a:xfrm>
            <a:off x="4826057" y="1478613"/>
            <a:ext cx="2310000" cy="841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617" name="Google Shape;1617;p48"/>
          <p:cNvSpPr txBox="1"/>
          <p:nvPr>
            <p:ph idx="3" type="subTitle"/>
          </p:nvPr>
        </p:nvSpPr>
        <p:spPr>
          <a:xfrm>
            <a:off x="4826051" y="2327191"/>
            <a:ext cx="23100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18" name="Google Shape;1618;p48"/>
          <p:cNvSpPr txBox="1"/>
          <p:nvPr>
            <p:ph idx="4" type="title"/>
          </p:nvPr>
        </p:nvSpPr>
        <p:spPr>
          <a:xfrm>
            <a:off x="2003138" y="3071178"/>
            <a:ext cx="2310000" cy="84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619" name="Google Shape;1619;p48"/>
          <p:cNvSpPr txBox="1"/>
          <p:nvPr>
            <p:ph idx="5" type="subTitle"/>
          </p:nvPr>
        </p:nvSpPr>
        <p:spPr>
          <a:xfrm>
            <a:off x="2003138" y="3919015"/>
            <a:ext cx="23100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20" name="Google Shape;1620;p48"/>
          <p:cNvSpPr txBox="1"/>
          <p:nvPr>
            <p:ph idx="6" type="title"/>
          </p:nvPr>
        </p:nvSpPr>
        <p:spPr>
          <a:xfrm>
            <a:off x="4826057" y="3072370"/>
            <a:ext cx="2314800" cy="84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200"/>
              <a:buNone/>
              <a:defRPr sz="2200">
                <a:solidFill>
                  <a:schemeClr val="dk2"/>
                </a:solidFill>
              </a:defRPr>
            </a:lvl2pPr>
            <a:lvl3pPr lvl="2" rtl="0">
              <a:spcBef>
                <a:spcPts val="0"/>
              </a:spcBef>
              <a:spcAft>
                <a:spcPts val="0"/>
              </a:spcAft>
              <a:buClr>
                <a:schemeClr val="dk2"/>
              </a:buClr>
              <a:buSzPts val="2200"/>
              <a:buNone/>
              <a:defRPr sz="2200">
                <a:solidFill>
                  <a:schemeClr val="dk2"/>
                </a:solidFill>
              </a:defRPr>
            </a:lvl3pPr>
            <a:lvl4pPr lvl="3" rtl="0">
              <a:spcBef>
                <a:spcPts val="0"/>
              </a:spcBef>
              <a:spcAft>
                <a:spcPts val="0"/>
              </a:spcAft>
              <a:buClr>
                <a:schemeClr val="dk2"/>
              </a:buClr>
              <a:buSzPts val="2200"/>
              <a:buNone/>
              <a:defRPr sz="2200">
                <a:solidFill>
                  <a:schemeClr val="dk2"/>
                </a:solidFill>
              </a:defRPr>
            </a:lvl4pPr>
            <a:lvl5pPr lvl="4" rtl="0">
              <a:spcBef>
                <a:spcPts val="0"/>
              </a:spcBef>
              <a:spcAft>
                <a:spcPts val="0"/>
              </a:spcAft>
              <a:buClr>
                <a:schemeClr val="dk2"/>
              </a:buClr>
              <a:buSzPts val="2200"/>
              <a:buNone/>
              <a:defRPr sz="2200">
                <a:solidFill>
                  <a:schemeClr val="dk2"/>
                </a:solidFill>
              </a:defRPr>
            </a:lvl5pPr>
            <a:lvl6pPr lvl="5" rtl="0">
              <a:spcBef>
                <a:spcPts val="0"/>
              </a:spcBef>
              <a:spcAft>
                <a:spcPts val="0"/>
              </a:spcAft>
              <a:buClr>
                <a:schemeClr val="dk2"/>
              </a:buClr>
              <a:buSzPts val="2200"/>
              <a:buNone/>
              <a:defRPr sz="2200">
                <a:solidFill>
                  <a:schemeClr val="dk2"/>
                </a:solidFill>
              </a:defRPr>
            </a:lvl6pPr>
            <a:lvl7pPr lvl="6" rtl="0">
              <a:spcBef>
                <a:spcPts val="0"/>
              </a:spcBef>
              <a:spcAft>
                <a:spcPts val="0"/>
              </a:spcAft>
              <a:buClr>
                <a:schemeClr val="dk2"/>
              </a:buClr>
              <a:buSzPts val="2200"/>
              <a:buNone/>
              <a:defRPr sz="2200">
                <a:solidFill>
                  <a:schemeClr val="dk2"/>
                </a:solidFill>
              </a:defRPr>
            </a:lvl7pPr>
            <a:lvl8pPr lvl="7" rtl="0">
              <a:spcBef>
                <a:spcPts val="0"/>
              </a:spcBef>
              <a:spcAft>
                <a:spcPts val="0"/>
              </a:spcAft>
              <a:buClr>
                <a:schemeClr val="dk2"/>
              </a:buClr>
              <a:buSzPts val="2200"/>
              <a:buNone/>
              <a:defRPr sz="2200">
                <a:solidFill>
                  <a:schemeClr val="dk2"/>
                </a:solidFill>
              </a:defRPr>
            </a:lvl8pPr>
            <a:lvl9pPr lvl="8" rtl="0">
              <a:spcBef>
                <a:spcPts val="0"/>
              </a:spcBef>
              <a:spcAft>
                <a:spcPts val="0"/>
              </a:spcAft>
              <a:buClr>
                <a:schemeClr val="dk2"/>
              </a:buClr>
              <a:buSzPts val="2200"/>
              <a:buNone/>
              <a:defRPr sz="2200">
                <a:solidFill>
                  <a:schemeClr val="dk2"/>
                </a:solidFill>
              </a:defRPr>
            </a:lvl9pPr>
          </a:lstStyle>
          <a:p/>
        </p:txBody>
      </p:sp>
      <p:sp>
        <p:nvSpPr>
          <p:cNvPr id="1621" name="Google Shape;1621;p48"/>
          <p:cNvSpPr txBox="1"/>
          <p:nvPr>
            <p:ph idx="7" type="subTitle"/>
          </p:nvPr>
        </p:nvSpPr>
        <p:spPr>
          <a:xfrm>
            <a:off x="4826051" y="3919675"/>
            <a:ext cx="23100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22" name="Google Shape;1622;p48"/>
          <p:cNvSpPr txBox="1"/>
          <p:nvPr>
            <p:ph idx="8"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6">
    <p:spTree>
      <p:nvGrpSpPr>
        <p:cNvPr id="1623" name="Shape 1623"/>
        <p:cNvGrpSpPr/>
        <p:nvPr/>
      </p:nvGrpSpPr>
      <p:grpSpPr>
        <a:xfrm>
          <a:off x="0" y="0"/>
          <a:ext cx="0" cy="0"/>
          <a:chOff x="0" y="0"/>
          <a:chExt cx="0" cy="0"/>
        </a:xfrm>
      </p:grpSpPr>
      <p:grpSp>
        <p:nvGrpSpPr>
          <p:cNvPr id="1624" name="Google Shape;1624;p49"/>
          <p:cNvGrpSpPr/>
          <p:nvPr/>
        </p:nvGrpSpPr>
        <p:grpSpPr>
          <a:xfrm>
            <a:off x="-224546" y="175880"/>
            <a:ext cx="2071593" cy="1071563"/>
            <a:chOff x="7244466" y="-353508"/>
            <a:chExt cx="2071593" cy="1071563"/>
          </a:xfrm>
        </p:grpSpPr>
        <p:sp>
          <p:nvSpPr>
            <p:cNvPr id="1625" name="Google Shape;1625;p49"/>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9"/>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9"/>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9"/>
          <p:cNvGrpSpPr/>
          <p:nvPr/>
        </p:nvGrpSpPr>
        <p:grpSpPr>
          <a:xfrm>
            <a:off x="7077739" y="-548076"/>
            <a:ext cx="2707566" cy="1793256"/>
            <a:chOff x="-454036" y="4066249"/>
            <a:chExt cx="2707566" cy="1793256"/>
          </a:xfrm>
        </p:grpSpPr>
        <p:sp>
          <p:nvSpPr>
            <p:cNvPr id="1629" name="Google Shape;1629;p49"/>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9"/>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9"/>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9"/>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9"/>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9"/>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5" name="Google Shape;1635;p49"/>
          <p:cNvGrpSpPr/>
          <p:nvPr/>
        </p:nvGrpSpPr>
        <p:grpSpPr>
          <a:xfrm>
            <a:off x="-641311" y="4093724"/>
            <a:ext cx="2707566" cy="1793256"/>
            <a:chOff x="-454036" y="4066249"/>
            <a:chExt cx="2707566" cy="1793256"/>
          </a:xfrm>
        </p:grpSpPr>
        <p:sp>
          <p:nvSpPr>
            <p:cNvPr id="1636" name="Google Shape;1636;p49"/>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9"/>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9"/>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9"/>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9"/>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9"/>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49"/>
          <p:cNvSpPr txBox="1"/>
          <p:nvPr>
            <p:ph type="title"/>
          </p:nvPr>
        </p:nvSpPr>
        <p:spPr>
          <a:xfrm>
            <a:off x="812688" y="1513975"/>
            <a:ext cx="2151000" cy="80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43" name="Google Shape;1643;p49"/>
          <p:cNvSpPr txBox="1"/>
          <p:nvPr>
            <p:ph idx="1" type="subTitle"/>
          </p:nvPr>
        </p:nvSpPr>
        <p:spPr>
          <a:xfrm>
            <a:off x="812700" y="2269375"/>
            <a:ext cx="2151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4" name="Google Shape;1644;p49"/>
          <p:cNvSpPr txBox="1"/>
          <p:nvPr>
            <p:ph idx="2" type="title"/>
          </p:nvPr>
        </p:nvSpPr>
        <p:spPr>
          <a:xfrm>
            <a:off x="3496492" y="1513975"/>
            <a:ext cx="2151000" cy="80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45" name="Google Shape;1645;p49"/>
          <p:cNvSpPr txBox="1"/>
          <p:nvPr>
            <p:ph idx="3" type="subTitle"/>
          </p:nvPr>
        </p:nvSpPr>
        <p:spPr>
          <a:xfrm>
            <a:off x="3496498" y="2269375"/>
            <a:ext cx="2151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6" name="Google Shape;1646;p49"/>
          <p:cNvSpPr txBox="1"/>
          <p:nvPr>
            <p:ph idx="4" type="title"/>
          </p:nvPr>
        </p:nvSpPr>
        <p:spPr>
          <a:xfrm>
            <a:off x="2154641" y="3277500"/>
            <a:ext cx="2151000" cy="80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47" name="Google Shape;1647;p49"/>
          <p:cNvSpPr txBox="1"/>
          <p:nvPr>
            <p:ph idx="5" type="subTitle"/>
          </p:nvPr>
        </p:nvSpPr>
        <p:spPr>
          <a:xfrm>
            <a:off x="2154650" y="4032850"/>
            <a:ext cx="2151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8" name="Google Shape;1648;p49"/>
          <p:cNvSpPr txBox="1"/>
          <p:nvPr>
            <p:ph idx="6" type="title"/>
          </p:nvPr>
        </p:nvSpPr>
        <p:spPr>
          <a:xfrm>
            <a:off x="4838446" y="3277500"/>
            <a:ext cx="2151000" cy="80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49" name="Google Shape;1649;p49"/>
          <p:cNvSpPr txBox="1"/>
          <p:nvPr>
            <p:ph idx="7" type="subTitle"/>
          </p:nvPr>
        </p:nvSpPr>
        <p:spPr>
          <a:xfrm>
            <a:off x="4838450" y="4032850"/>
            <a:ext cx="2151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50" name="Google Shape;1650;p49"/>
          <p:cNvSpPr txBox="1"/>
          <p:nvPr>
            <p:ph idx="8" type="title"/>
          </p:nvPr>
        </p:nvSpPr>
        <p:spPr>
          <a:xfrm>
            <a:off x="6180302" y="1513975"/>
            <a:ext cx="2151000" cy="80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51" name="Google Shape;1651;p49"/>
          <p:cNvSpPr txBox="1"/>
          <p:nvPr>
            <p:ph idx="9" type="subTitle"/>
          </p:nvPr>
        </p:nvSpPr>
        <p:spPr>
          <a:xfrm>
            <a:off x="6180302" y="2269375"/>
            <a:ext cx="2151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52" name="Google Shape;1652;p49"/>
          <p:cNvSpPr txBox="1"/>
          <p:nvPr>
            <p:ph idx="13"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653" name="Shape 1653"/>
        <p:cNvGrpSpPr/>
        <p:nvPr/>
      </p:nvGrpSpPr>
      <p:grpSpPr>
        <a:xfrm>
          <a:off x="0" y="0"/>
          <a:ext cx="0" cy="0"/>
          <a:chOff x="0" y="0"/>
          <a:chExt cx="0" cy="0"/>
        </a:xfrm>
      </p:grpSpPr>
      <p:sp>
        <p:nvSpPr>
          <p:cNvPr id="1654" name="Google Shape;1654;p50"/>
          <p:cNvSpPr txBox="1"/>
          <p:nvPr>
            <p:ph type="title"/>
          </p:nvPr>
        </p:nvSpPr>
        <p:spPr>
          <a:xfrm>
            <a:off x="1101175" y="17876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55" name="Google Shape;1655;p50"/>
          <p:cNvSpPr txBox="1"/>
          <p:nvPr>
            <p:ph idx="1" type="subTitle"/>
          </p:nvPr>
        </p:nvSpPr>
        <p:spPr>
          <a:xfrm>
            <a:off x="1101175"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56" name="Google Shape;1656;p50"/>
          <p:cNvSpPr txBox="1"/>
          <p:nvPr>
            <p:ph idx="2" type="title"/>
          </p:nvPr>
        </p:nvSpPr>
        <p:spPr>
          <a:xfrm>
            <a:off x="3578948" y="17876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57" name="Google Shape;1657;p50"/>
          <p:cNvSpPr txBox="1"/>
          <p:nvPr>
            <p:ph idx="3" type="subTitle"/>
          </p:nvPr>
        </p:nvSpPr>
        <p:spPr>
          <a:xfrm>
            <a:off x="3578948"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58" name="Google Shape;1658;p50"/>
          <p:cNvSpPr txBox="1"/>
          <p:nvPr>
            <p:ph idx="4" type="title"/>
          </p:nvPr>
        </p:nvSpPr>
        <p:spPr>
          <a:xfrm>
            <a:off x="1101175" y="36020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59" name="Google Shape;1659;p50"/>
          <p:cNvSpPr txBox="1"/>
          <p:nvPr>
            <p:ph idx="5" type="subTitle"/>
          </p:nvPr>
        </p:nvSpPr>
        <p:spPr>
          <a:xfrm>
            <a:off x="1101175" y="408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0" name="Google Shape;1660;p50"/>
          <p:cNvSpPr txBox="1"/>
          <p:nvPr>
            <p:ph idx="6" type="title"/>
          </p:nvPr>
        </p:nvSpPr>
        <p:spPr>
          <a:xfrm>
            <a:off x="3578948" y="36020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61" name="Google Shape;1661;p50"/>
          <p:cNvSpPr txBox="1"/>
          <p:nvPr>
            <p:ph idx="7" type="subTitle"/>
          </p:nvPr>
        </p:nvSpPr>
        <p:spPr>
          <a:xfrm>
            <a:off x="3578948" y="408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2" name="Google Shape;1662;p50"/>
          <p:cNvSpPr txBox="1"/>
          <p:nvPr>
            <p:ph idx="8" type="title"/>
          </p:nvPr>
        </p:nvSpPr>
        <p:spPr>
          <a:xfrm>
            <a:off x="6056727" y="17876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63" name="Google Shape;1663;p50"/>
          <p:cNvSpPr txBox="1"/>
          <p:nvPr>
            <p:ph idx="9" type="subTitle"/>
          </p:nvPr>
        </p:nvSpPr>
        <p:spPr>
          <a:xfrm>
            <a:off x="6056727" y="22693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4" name="Google Shape;1664;p50"/>
          <p:cNvSpPr txBox="1"/>
          <p:nvPr>
            <p:ph idx="13" type="title"/>
          </p:nvPr>
        </p:nvSpPr>
        <p:spPr>
          <a:xfrm>
            <a:off x="6056727" y="3602025"/>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665" name="Google Shape;1665;p50"/>
          <p:cNvSpPr txBox="1"/>
          <p:nvPr>
            <p:ph idx="14" type="subTitle"/>
          </p:nvPr>
        </p:nvSpPr>
        <p:spPr>
          <a:xfrm>
            <a:off x="6056727" y="4083775"/>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6" name="Google Shape;1666;p50"/>
          <p:cNvSpPr txBox="1"/>
          <p:nvPr>
            <p:ph idx="15"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67" name="Google Shape;1667;p50"/>
          <p:cNvGrpSpPr/>
          <p:nvPr/>
        </p:nvGrpSpPr>
        <p:grpSpPr>
          <a:xfrm rot="-5400000">
            <a:off x="-351581" y="3870690"/>
            <a:ext cx="1452188" cy="1435111"/>
            <a:chOff x="7863871" y="-353508"/>
            <a:chExt cx="1452188" cy="1435111"/>
          </a:xfrm>
        </p:grpSpPr>
        <p:sp>
          <p:nvSpPr>
            <p:cNvPr id="1668" name="Google Shape;1668;p50"/>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9" name="Google Shape;1669;p50"/>
            <p:cNvGrpSpPr/>
            <p:nvPr/>
          </p:nvGrpSpPr>
          <p:grpSpPr>
            <a:xfrm>
              <a:off x="7863871" y="-353508"/>
              <a:ext cx="1452188" cy="1071563"/>
              <a:chOff x="7863871" y="-353508"/>
              <a:chExt cx="1452188" cy="1071563"/>
            </a:xfrm>
          </p:grpSpPr>
          <p:sp>
            <p:nvSpPr>
              <p:cNvPr id="1670" name="Google Shape;1670;p50"/>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0"/>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72" name="Google Shape;1672;p50"/>
          <p:cNvGrpSpPr/>
          <p:nvPr/>
        </p:nvGrpSpPr>
        <p:grpSpPr>
          <a:xfrm rot="-5400000">
            <a:off x="7835016" y="132267"/>
            <a:ext cx="2071593" cy="1435111"/>
            <a:chOff x="7244466" y="-353508"/>
            <a:chExt cx="2071593" cy="1435111"/>
          </a:xfrm>
        </p:grpSpPr>
        <p:sp>
          <p:nvSpPr>
            <p:cNvPr id="1673" name="Google Shape;1673;p50"/>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4" name="Google Shape;1674;p50"/>
            <p:cNvGrpSpPr/>
            <p:nvPr/>
          </p:nvGrpSpPr>
          <p:grpSpPr>
            <a:xfrm>
              <a:off x="7244466" y="-353508"/>
              <a:ext cx="2071593" cy="1071563"/>
              <a:chOff x="7244466" y="-353508"/>
              <a:chExt cx="2071593" cy="1071563"/>
            </a:xfrm>
          </p:grpSpPr>
          <p:sp>
            <p:nvSpPr>
              <p:cNvPr id="1675" name="Google Shape;1675;p50"/>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0"/>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6"/>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6" name="Google Shape;156;p6"/>
          <p:cNvGrpSpPr/>
          <p:nvPr/>
        </p:nvGrpSpPr>
        <p:grpSpPr>
          <a:xfrm flipH="1">
            <a:off x="7723420" y="-378418"/>
            <a:ext cx="1792065" cy="1450266"/>
            <a:chOff x="7355277" y="2879990"/>
            <a:chExt cx="1792065" cy="1450266"/>
          </a:xfrm>
        </p:grpSpPr>
        <p:sp>
          <p:nvSpPr>
            <p:cNvPr id="157" name="Google Shape;157;p6"/>
            <p:cNvSpPr/>
            <p:nvPr/>
          </p:nvSpPr>
          <p:spPr>
            <a:xfrm flipH="1" rot="5400000">
              <a:off x="7299927" y="35585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6"/>
          <p:cNvGrpSpPr/>
          <p:nvPr/>
        </p:nvGrpSpPr>
        <p:grpSpPr>
          <a:xfrm flipH="1" rot="10800000">
            <a:off x="-354330" y="4072107"/>
            <a:ext cx="1792065" cy="1450266"/>
            <a:chOff x="7355277" y="2879990"/>
            <a:chExt cx="1792065" cy="1450266"/>
          </a:xfrm>
        </p:grpSpPr>
        <p:sp>
          <p:nvSpPr>
            <p:cNvPr id="161" name="Google Shape;161;p6"/>
            <p:cNvSpPr/>
            <p:nvPr/>
          </p:nvSpPr>
          <p:spPr>
            <a:xfrm flipH="1" rot="5400000">
              <a:off x="7299927" y="35585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flipH="1" rot="5400000">
              <a:off x="837559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flipH="1" rot="5400000">
              <a:off x="765958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678" name="Shape 1678"/>
        <p:cNvGrpSpPr/>
        <p:nvPr/>
      </p:nvGrpSpPr>
      <p:grpSpPr>
        <a:xfrm>
          <a:off x="0" y="0"/>
          <a:ext cx="0" cy="0"/>
          <a:chOff x="0" y="0"/>
          <a:chExt cx="0" cy="0"/>
        </a:xfrm>
      </p:grpSpPr>
      <p:grpSp>
        <p:nvGrpSpPr>
          <p:cNvPr id="1679" name="Google Shape;1679;p51"/>
          <p:cNvGrpSpPr/>
          <p:nvPr/>
        </p:nvGrpSpPr>
        <p:grpSpPr>
          <a:xfrm>
            <a:off x="6633311" y="1469851"/>
            <a:ext cx="2510686" cy="4580467"/>
            <a:chOff x="-1085239" y="1253151"/>
            <a:chExt cx="2510686" cy="4580467"/>
          </a:xfrm>
        </p:grpSpPr>
        <p:sp>
          <p:nvSpPr>
            <p:cNvPr id="1680" name="Google Shape;1680;p51"/>
            <p:cNvSpPr/>
            <p:nvPr/>
          </p:nvSpPr>
          <p:spPr>
            <a:xfrm rot="5400000">
              <a:off x="291430" y="130850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1"/>
            <p:cNvSpPr/>
            <p:nvPr/>
          </p:nvSpPr>
          <p:spPr>
            <a:xfrm rot="5400000">
              <a:off x="-1140589" y="1308501"/>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1"/>
            <p:cNvSpPr/>
            <p:nvPr/>
          </p:nvSpPr>
          <p:spPr>
            <a:xfrm rot="5400000">
              <a:off x="652276"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1"/>
            <p:cNvSpPr/>
            <p:nvPr/>
          </p:nvSpPr>
          <p:spPr>
            <a:xfrm rot="5400000">
              <a:off x="-63733" y="1936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1"/>
            <p:cNvSpPr/>
            <p:nvPr/>
          </p:nvSpPr>
          <p:spPr>
            <a:xfrm rot="5400000">
              <a:off x="-779743" y="19364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1"/>
            <p:cNvSpPr/>
            <p:nvPr/>
          </p:nvSpPr>
          <p:spPr>
            <a:xfrm rot="5400000">
              <a:off x="291430"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1"/>
            <p:cNvSpPr/>
            <p:nvPr/>
          </p:nvSpPr>
          <p:spPr>
            <a:xfrm rot="5400000">
              <a:off x="-424579" y="25615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1"/>
            <p:cNvSpPr/>
            <p:nvPr/>
          </p:nvSpPr>
          <p:spPr>
            <a:xfrm rot="5400000">
              <a:off x="-1140589" y="25615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1"/>
            <p:cNvSpPr/>
            <p:nvPr/>
          </p:nvSpPr>
          <p:spPr>
            <a:xfrm rot="5400000">
              <a:off x="-779743" y="318944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1"/>
            <p:cNvSpPr/>
            <p:nvPr/>
          </p:nvSpPr>
          <p:spPr>
            <a:xfrm rot="5400000">
              <a:off x="-424579" y="381169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1"/>
            <p:cNvSpPr/>
            <p:nvPr/>
          </p:nvSpPr>
          <p:spPr>
            <a:xfrm rot="5400000">
              <a:off x="-1140589" y="381169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1"/>
            <p:cNvSpPr/>
            <p:nvPr/>
          </p:nvSpPr>
          <p:spPr>
            <a:xfrm rot="5400000">
              <a:off x="-63733" y="443678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1"/>
            <p:cNvSpPr/>
            <p:nvPr/>
          </p:nvSpPr>
          <p:spPr>
            <a:xfrm rot="5400000">
              <a:off x="-779743"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1"/>
            <p:cNvSpPr/>
            <p:nvPr/>
          </p:nvSpPr>
          <p:spPr>
            <a:xfrm rot="5400000">
              <a:off x="291430"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1"/>
            <p:cNvSpPr/>
            <p:nvPr/>
          </p:nvSpPr>
          <p:spPr>
            <a:xfrm rot="5400000">
              <a:off x="-424579" y="506186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1"/>
            <p:cNvSpPr/>
            <p:nvPr/>
          </p:nvSpPr>
          <p:spPr>
            <a:xfrm rot="5400000">
              <a:off x="-1140589" y="506186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1"/>
            <p:cNvSpPr/>
            <p:nvPr/>
          </p:nvSpPr>
          <p:spPr>
            <a:xfrm rot="5400000">
              <a:off x="653697" y="44367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1"/>
            <p:cNvSpPr/>
            <p:nvPr/>
          </p:nvSpPr>
          <p:spPr>
            <a:xfrm rot="5400000">
              <a:off x="-63733" y="318896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51"/>
          <p:cNvGrpSpPr/>
          <p:nvPr/>
        </p:nvGrpSpPr>
        <p:grpSpPr>
          <a:xfrm flipH="1">
            <a:off x="-366009" y="-1083"/>
            <a:ext cx="2071593" cy="1435111"/>
            <a:chOff x="7244466" y="-353508"/>
            <a:chExt cx="2071593" cy="1435111"/>
          </a:xfrm>
        </p:grpSpPr>
        <p:sp>
          <p:nvSpPr>
            <p:cNvPr id="1699" name="Google Shape;1699;p51"/>
            <p:cNvSpPr/>
            <p:nvPr/>
          </p:nvSpPr>
          <p:spPr>
            <a:xfrm>
              <a:off x="8488959" y="3652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0" name="Google Shape;1700;p51"/>
            <p:cNvGrpSpPr/>
            <p:nvPr/>
          </p:nvGrpSpPr>
          <p:grpSpPr>
            <a:xfrm>
              <a:off x="7244466" y="-353508"/>
              <a:ext cx="2071593" cy="1071563"/>
              <a:chOff x="7244466" y="-353508"/>
              <a:chExt cx="2071593" cy="1071563"/>
            </a:xfrm>
          </p:grpSpPr>
          <p:sp>
            <p:nvSpPr>
              <p:cNvPr id="1701" name="Google Shape;1701;p51"/>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1"/>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1"/>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4" name="Google Shape;1704;p51"/>
          <p:cNvSpPr txBox="1"/>
          <p:nvPr>
            <p:ph type="title"/>
          </p:nvPr>
        </p:nvSpPr>
        <p:spPr>
          <a:xfrm>
            <a:off x="712475" y="1347850"/>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05" name="Google Shape;1705;p51"/>
          <p:cNvSpPr txBox="1"/>
          <p:nvPr>
            <p:ph idx="1" type="subTitle"/>
          </p:nvPr>
        </p:nvSpPr>
        <p:spPr>
          <a:xfrm>
            <a:off x="712475" y="1829600"/>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51"/>
          <p:cNvSpPr txBox="1"/>
          <p:nvPr>
            <p:ph idx="2" type="title"/>
          </p:nvPr>
        </p:nvSpPr>
        <p:spPr>
          <a:xfrm>
            <a:off x="3190248" y="1347850"/>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07" name="Google Shape;1707;p51"/>
          <p:cNvSpPr txBox="1"/>
          <p:nvPr>
            <p:ph idx="3" type="subTitle"/>
          </p:nvPr>
        </p:nvSpPr>
        <p:spPr>
          <a:xfrm>
            <a:off x="3190248" y="1829600"/>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51"/>
          <p:cNvSpPr txBox="1"/>
          <p:nvPr>
            <p:ph idx="4" type="title"/>
          </p:nvPr>
        </p:nvSpPr>
        <p:spPr>
          <a:xfrm>
            <a:off x="712475" y="3602025"/>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09" name="Google Shape;1709;p51"/>
          <p:cNvSpPr txBox="1"/>
          <p:nvPr>
            <p:ph idx="5" type="subTitle"/>
          </p:nvPr>
        </p:nvSpPr>
        <p:spPr>
          <a:xfrm>
            <a:off x="712475" y="4083775"/>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0" name="Google Shape;1710;p51"/>
          <p:cNvSpPr txBox="1"/>
          <p:nvPr>
            <p:ph idx="6" type="title"/>
          </p:nvPr>
        </p:nvSpPr>
        <p:spPr>
          <a:xfrm>
            <a:off x="3190248" y="3602025"/>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11" name="Google Shape;1711;p51"/>
          <p:cNvSpPr txBox="1"/>
          <p:nvPr>
            <p:ph idx="7" type="subTitle"/>
          </p:nvPr>
        </p:nvSpPr>
        <p:spPr>
          <a:xfrm>
            <a:off x="3190248" y="4083775"/>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2" name="Google Shape;1712;p51"/>
          <p:cNvSpPr txBox="1"/>
          <p:nvPr>
            <p:ph idx="8" type="title"/>
          </p:nvPr>
        </p:nvSpPr>
        <p:spPr>
          <a:xfrm>
            <a:off x="3190252" y="2474938"/>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13" name="Google Shape;1713;p51"/>
          <p:cNvSpPr txBox="1"/>
          <p:nvPr>
            <p:ph idx="9" type="subTitle"/>
          </p:nvPr>
        </p:nvSpPr>
        <p:spPr>
          <a:xfrm>
            <a:off x="3190252" y="2956688"/>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4" name="Google Shape;1714;p51"/>
          <p:cNvSpPr txBox="1"/>
          <p:nvPr>
            <p:ph idx="13" type="title"/>
          </p:nvPr>
        </p:nvSpPr>
        <p:spPr>
          <a:xfrm>
            <a:off x="712477" y="2474938"/>
            <a:ext cx="19860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solidFill>
                  <a:schemeClr val="dk2"/>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715" name="Google Shape;1715;p51"/>
          <p:cNvSpPr txBox="1"/>
          <p:nvPr>
            <p:ph idx="14" type="subTitle"/>
          </p:nvPr>
        </p:nvSpPr>
        <p:spPr>
          <a:xfrm>
            <a:off x="712477" y="2956688"/>
            <a:ext cx="1986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16" name="Google Shape;1716;p51"/>
          <p:cNvSpPr txBox="1"/>
          <p:nvPr>
            <p:ph idx="15" type="title"/>
          </p:nvPr>
        </p:nvSpPr>
        <p:spPr>
          <a:xfrm>
            <a:off x="713225" y="445025"/>
            <a:ext cx="773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1717" name="Shape 1717"/>
        <p:cNvGrpSpPr/>
        <p:nvPr/>
      </p:nvGrpSpPr>
      <p:grpSpPr>
        <a:xfrm>
          <a:off x="0" y="0"/>
          <a:ext cx="0" cy="0"/>
          <a:chOff x="0" y="0"/>
          <a:chExt cx="0" cy="0"/>
        </a:xfrm>
      </p:grpSpPr>
      <p:sp>
        <p:nvSpPr>
          <p:cNvPr id="1718" name="Google Shape;1718;p52"/>
          <p:cNvSpPr txBox="1"/>
          <p:nvPr>
            <p:ph type="ctrTitle"/>
          </p:nvPr>
        </p:nvSpPr>
        <p:spPr>
          <a:xfrm>
            <a:off x="2119350" y="548263"/>
            <a:ext cx="4905300" cy="11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atin typeface="Bitter ExtraBold"/>
                <a:ea typeface="Bitter ExtraBold"/>
                <a:cs typeface="Bitter ExtraBold"/>
                <a:sym typeface="Bitter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19" name="Google Shape;1719;p52"/>
          <p:cNvSpPr txBox="1"/>
          <p:nvPr>
            <p:ph idx="1" type="subTitle"/>
          </p:nvPr>
        </p:nvSpPr>
        <p:spPr>
          <a:xfrm>
            <a:off x="2119350" y="1839338"/>
            <a:ext cx="4905300" cy="12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latin typeface="Source Sans Pro"/>
                <a:ea typeface="Source Sans Pro"/>
                <a:cs typeface="Source Sans Pro"/>
                <a:sym typeface="Source Sans Pr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720" name="Google Shape;1720;p52"/>
          <p:cNvGrpSpPr/>
          <p:nvPr/>
        </p:nvGrpSpPr>
        <p:grpSpPr>
          <a:xfrm>
            <a:off x="-1066189" y="564254"/>
            <a:ext cx="2151720" cy="5210967"/>
            <a:chOff x="-1066189" y="564254"/>
            <a:chExt cx="2151720" cy="5210967"/>
          </a:xfrm>
        </p:grpSpPr>
        <p:sp>
          <p:nvSpPr>
            <p:cNvPr id="1721" name="Google Shape;1721;p52"/>
            <p:cNvSpPr/>
            <p:nvPr/>
          </p:nvSpPr>
          <p:spPr>
            <a:xfrm rot="5400000">
              <a:off x="310480" y="61960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2"/>
            <p:cNvSpPr/>
            <p:nvPr/>
          </p:nvSpPr>
          <p:spPr>
            <a:xfrm rot="5400000">
              <a:off x="-405529" y="61960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2"/>
            <p:cNvSpPr/>
            <p:nvPr/>
          </p:nvSpPr>
          <p:spPr>
            <a:xfrm rot="5400000">
              <a:off x="-405529" y="18678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2"/>
            <p:cNvSpPr/>
            <p:nvPr/>
          </p:nvSpPr>
          <p:spPr>
            <a:xfrm rot="5400000">
              <a:off x="-1121539" y="18678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2"/>
            <p:cNvSpPr/>
            <p:nvPr/>
          </p:nvSpPr>
          <p:spPr>
            <a:xfrm rot="5400000">
              <a:off x="-44683" y="249459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2"/>
            <p:cNvSpPr/>
            <p:nvPr/>
          </p:nvSpPr>
          <p:spPr>
            <a:xfrm rot="5400000">
              <a:off x="310480" y="312252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2"/>
            <p:cNvSpPr/>
            <p:nvPr/>
          </p:nvSpPr>
          <p:spPr>
            <a:xfrm rot="5400000">
              <a:off x="-1121539" y="312252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rot="5400000">
              <a:off x="-44683" y="375045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2"/>
            <p:cNvSpPr/>
            <p:nvPr/>
          </p:nvSpPr>
          <p:spPr>
            <a:xfrm rot="5400000">
              <a:off x="-760693" y="375045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2"/>
            <p:cNvSpPr/>
            <p:nvPr/>
          </p:nvSpPr>
          <p:spPr>
            <a:xfrm rot="5400000">
              <a:off x="310480" y="437554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2"/>
            <p:cNvSpPr/>
            <p:nvPr/>
          </p:nvSpPr>
          <p:spPr>
            <a:xfrm rot="5400000">
              <a:off x="-405529" y="437554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2"/>
            <p:cNvSpPr/>
            <p:nvPr/>
          </p:nvSpPr>
          <p:spPr>
            <a:xfrm rot="5400000">
              <a:off x="-1121539" y="4375542"/>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2"/>
            <p:cNvSpPr/>
            <p:nvPr/>
          </p:nvSpPr>
          <p:spPr>
            <a:xfrm rot="5400000">
              <a:off x="-760693" y="50034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2"/>
            <p:cNvSpPr/>
            <p:nvPr/>
          </p:nvSpPr>
          <p:spPr>
            <a:xfrm rot="5400000">
              <a:off x="313782" y="18678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2"/>
            <p:cNvSpPr/>
            <p:nvPr/>
          </p:nvSpPr>
          <p:spPr>
            <a:xfrm rot="5400000">
              <a:off x="-44683" y="5002992"/>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6" name="Google Shape;1736;p52"/>
          <p:cNvSpPr/>
          <p:nvPr/>
        </p:nvSpPr>
        <p:spPr>
          <a:xfrm flipH="1" rot="5400000">
            <a:off x="8730755" y="356326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flipH="1" rot="5400000">
            <a:off x="9091601"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2"/>
          <p:cNvSpPr/>
          <p:nvPr/>
        </p:nvSpPr>
        <p:spPr>
          <a:xfrm flipH="1" rot="5400000">
            <a:off x="8375592" y="29353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2"/>
          <p:cNvSpPr/>
          <p:nvPr/>
        </p:nvSpPr>
        <p:spPr>
          <a:xfrm flipH="1" rot="5400000">
            <a:off x="7659582" y="2935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2"/>
          <p:cNvSpPr/>
          <p:nvPr/>
        </p:nvSpPr>
        <p:spPr>
          <a:xfrm flipH="1" rot="5400000">
            <a:off x="8730755" y="231025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2"/>
          <p:cNvSpPr/>
          <p:nvPr/>
        </p:nvSpPr>
        <p:spPr>
          <a:xfrm flipH="1" rot="5400000">
            <a:off x="7659582" y="168232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2"/>
          <p:cNvSpPr/>
          <p:nvPr/>
        </p:nvSpPr>
        <p:spPr>
          <a:xfrm flipH="1" rot="5400000">
            <a:off x="8014746" y="10600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2"/>
          <p:cNvSpPr/>
          <p:nvPr/>
        </p:nvSpPr>
        <p:spPr>
          <a:xfrm flipH="1" rot="5400000">
            <a:off x="7659582" y="4349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2"/>
          <p:cNvSpPr/>
          <p:nvPr/>
        </p:nvSpPr>
        <p:spPr>
          <a:xfrm flipH="1" rot="5400000">
            <a:off x="8014746" y="-190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2"/>
          <p:cNvSpPr/>
          <p:nvPr/>
        </p:nvSpPr>
        <p:spPr>
          <a:xfrm flipH="1" rot="5400000">
            <a:off x="8375592" y="168280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2"/>
          <p:cNvSpPr/>
          <p:nvPr/>
        </p:nvSpPr>
        <p:spPr>
          <a:xfrm flipH="1" rot="5400000">
            <a:off x="8383482" y="4349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2"/>
          <p:cNvSpPr txBox="1"/>
          <p:nvPr/>
        </p:nvSpPr>
        <p:spPr>
          <a:xfrm>
            <a:off x="2702700" y="3234325"/>
            <a:ext cx="3738600" cy="750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a:solidFill>
                  <a:schemeClr val="dk1"/>
                </a:solidFill>
                <a:latin typeface="Source Sans Pro"/>
                <a:ea typeface="Source Sans Pro"/>
                <a:cs typeface="Source Sans Pro"/>
                <a:sym typeface="Source Sans Pro"/>
              </a:rPr>
              <a:t>CREDITS: This presentation template was created by </a:t>
            </a:r>
            <a:r>
              <a:rPr b="1" lang="en">
                <a:solidFill>
                  <a:schemeClr val="dk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a:solidFill>
                  <a:schemeClr val="dk1"/>
                </a:solidFill>
                <a:latin typeface="Source Sans Pro"/>
                <a:ea typeface="Source Sans Pro"/>
                <a:cs typeface="Source Sans Pro"/>
                <a:sym typeface="Source Sans Pro"/>
              </a:rPr>
              <a:t>, including icons by </a:t>
            </a:r>
            <a:r>
              <a:rPr b="1" lang="en">
                <a:solidFill>
                  <a:schemeClr val="dk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a:solidFill>
                  <a:schemeClr val="dk1"/>
                </a:solidFill>
                <a:latin typeface="Source Sans Pro"/>
                <a:ea typeface="Source Sans Pro"/>
                <a:cs typeface="Source Sans Pro"/>
                <a:sym typeface="Source Sans Pro"/>
              </a:rPr>
              <a:t> and infographics &amp; images by </a:t>
            </a:r>
            <a:r>
              <a:rPr b="1" lang="en">
                <a:solidFill>
                  <a:schemeClr val="dk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b="1">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
    <p:spTree>
      <p:nvGrpSpPr>
        <p:cNvPr id="1748" name="Shape 1748"/>
        <p:cNvGrpSpPr/>
        <p:nvPr/>
      </p:nvGrpSpPr>
      <p:grpSpPr>
        <a:xfrm>
          <a:off x="0" y="0"/>
          <a:ext cx="0" cy="0"/>
          <a:chOff x="0" y="0"/>
          <a:chExt cx="0" cy="0"/>
        </a:xfrm>
      </p:grpSpPr>
      <p:grpSp>
        <p:nvGrpSpPr>
          <p:cNvPr id="1749" name="Google Shape;1749;p53"/>
          <p:cNvGrpSpPr/>
          <p:nvPr/>
        </p:nvGrpSpPr>
        <p:grpSpPr>
          <a:xfrm rot="10800000">
            <a:off x="8067315" y="1866903"/>
            <a:ext cx="1793256" cy="3955380"/>
            <a:chOff x="7355475" y="1030177"/>
            <a:chExt cx="1793256" cy="3955380"/>
          </a:xfrm>
        </p:grpSpPr>
        <p:sp>
          <p:nvSpPr>
            <p:cNvPr id="1750" name="Google Shape;1750;p53"/>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3"/>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0" name="Google Shape;1760;p53"/>
          <p:cNvGrpSpPr/>
          <p:nvPr/>
        </p:nvGrpSpPr>
        <p:grpSpPr>
          <a:xfrm rot="-5400000">
            <a:off x="523390" y="-1720384"/>
            <a:ext cx="2510686" cy="5205555"/>
            <a:chOff x="6638045" y="-219998"/>
            <a:chExt cx="2510686" cy="5205555"/>
          </a:xfrm>
        </p:grpSpPr>
        <p:sp>
          <p:nvSpPr>
            <p:cNvPr id="1761" name="Google Shape;1761;p53"/>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3"/>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3"/>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3"/>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3"/>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3"/>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3"/>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3"/>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3"/>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3"/>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3"/>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3"/>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3"/>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
    <p:spTree>
      <p:nvGrpSpPr>
        <p:cNvPr id="1778" name="Shape 1778"/>
        <p:cNvGrpSpPr/>
        <p:nvPr/>
      </p:nvGrpSpPr>
      <p:grpSpPr>
        <a:xfrm>
          <a:off x="0" y="0"/>
          <a:ext cx="0" cy="0"/>
          <a:chOff x="0" y="0"/>
          <a:chExt cx="0" cy="0"/>
        </a:xfrm>
      </p:grpSpPr>
      <p:grpSp>
        <p:nvGrpSpPr>
          <p:cNvPr id="1779" name="Google Shape;1779;p54"/>
          <p:cNvGrpSpPr/>
          <p:nvPr/>
        </p:nvGrpSpPr>
        <p:grpSpPr>
          <a:xfrm rot="10800000">
            <a:off x="-733785" y="-1419134"/>
            <a:ext cx="1793256" cy="3955380"/>
            <a:chOff x="7355475" y="1030177"/>
            <a:chExt cx="1793256" cy="3955380"/>
          </a:xfrm>
        </p:grpSpPr>
        <p:sp>
          <p:nvSpPr>
            <p:cNvPr id="1780" name="Google Shape;1780;p54"/>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4"/>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4"/>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4"/>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4"/>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4"/>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4"/>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4"/>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4"/>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54"/>
          <p:cNvGrpSpPr/>
          <p:nvPr/>
        </p:nvGrpSpPr>
        <p:grpSpPr>
          <a:xfrm rot="5400000">
            <a:off x="6505215" y="3000466"/>
            <a:ext cx="1793256" cy="3955380"/>
            <a:chOff x="7355475" y="1030177"/>
            <a:chExt cx="1793256" cy="3955380"/>
          </a:xfrm>
        </p:grpSpPr>
        <p:sp>
          <p:nvSpPr>
            <p:cNvPr id="1791" name="Google Shape;1791;p54"/>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4"/>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4"/>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4"/>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4"/>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4"/>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4"/>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3">
    <p:spTree>
      <p:nvGrpSpPr>
        <p:cNvPr id="1801" name="Shape 1801"/>
        <p:cNvGrpSpPr/>
        <p:nvPr/>
      </p:nvGrpSpPr>
      <p:grpSpPr>
        <a:xfrm>
          <a:off x="0" y="0"/>
          <a:ext cx="0" cy="0"/>
          <a:chOff x="0" y="0"/>
          <a:chExt cx="0" cy="0"/>
        </a:xfrm>
      </p:grpSpPr>
      <p:grpSp>
        <p:nvGrpSpPr>
          <p:cNvPr id="1802" name="Google Shape;1802;p55"/>
          <p:cNvGrpSpPr/>
          <p:nvPr/>
        </p:nvGrpSpPr>
        <p:grpSpPr>
          <a:xfrm flipH="1" rot="-5400000">
            <a:off x="-351581" y="-177435"/>
            <a:ext cx="1452188" cy="1435111"/>
            <a:chOff x="7863871" y="-353508"/>
            <a:chExt cx="1452188" cy="1435111"/>
          </a:xfrm>
        </p:grpSpPr>
        <p:sp>
          <p:nvSpPr>
            <p:cNvPr id="1803" name="Google Shape;1803;p55"/>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4" name="Google Shape;1804;p55"/>
            <p:cNvGrpSpPr/>
            <p:nvPr/>
          </p:nvGrpSpPr>
          <p:grpSpPr>
            <a:xfrm>
              <a:off x="7863871" y="-353508"/>
              <a:ext cx="1452188" cy="1071563"/>
              <a:chOff x="7863871" y="-353508"/>
              <a:chExt cx="1452188" cy="1071563"/>
            </a:xfrm>
          </p:grpSpPr>
          <p:sp>
            <p:nvSpPr>
              <p:cNvPr id="1805" name="Google Shape;1805;p55"/>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5"/>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07" name="Google Shape;1807;p55"/>
          <p:cNvGrpSpPr/>
          <p:nvPr/>
        </p:nvGrpSpPr>
        <p:grpSpPr>
          <a:xfrm flipH="1" rot="-5400000">
            <a:off x="7835016" y="3560987"/>
            <a:ext cx="2071593" cy="1435111"/>
            <a:chOff x="7244466" y="-353508"/>
            <a:chExt cx="2071593" cy="1435111"/>
          </a:xfrm>
        </p:grpSpPr>
        <p:sp>
          <p:nvSpPr>
            <p:cNvPr id="1808" name="Google Shape;1808;p55"/>
            <p:cNvSpPr/>
            <p:nvPr/>
          </p:nvSpPr>
          <p:spPr>
            <a:xfrm>
              <a:off x="8488959" y="36520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9" name="Google Shape;1809;p55"/>
            <p:cNvGrpSpPr/>
            <p:nvPr/>
          </p:nvGrpSpPr>
          <p:grpSpPr>
            <a:xfrm>
              <a:off x="7244466" y="-353508"/>
              <a:ext cx="2071593" cy="1071563"/>
              <a:chOff x="7244466" y="-353508"/>
              <a:chExt cx="2071593" cy="1071563"/>
            </a:xfrm>
          </p:grpSpPr>
          <p:sp>
            <p:nvSpPr>
              <p:cNvPr id="1810" name="Google Shape;1810;p55"/>
              <p:cNvSpPr/>
              <p:nvPr/>
            </p:nvSpPr>
            <p:spPr>
              <a:xfrm>
                <a:off x="84889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5"/>
              <p:cNvSpPr/>
              <p:nvPr/>
            </p:nvSpPr>
            <p:spPr>
              <a:xfrm>
                <a:off x="78638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5"/>
              <p:cNvSpPr/>
              <p:nvPr/>
            </p:nvSpPr>
            <p:spPr>
              <a:xfrm>
                <a:off x="7244466"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4">
    <p:spTree>
      <p:nvGrpSpPr>
        <p:cNvPr id="1813" name="Shape 1813"/>
        <p:cNvGrpSpPr/>
        <p:nvPr/>
      </p:nvGrpSpPr>
      <p:grpSpPr>
        <a:xfrm>
          <a:off x="0" y="0"/>
          <a:ext cx="0" cy="0"/>
          <a:chOff x="0" y="0"/>
          <a:chExt cx="0" cy="0"/>
        </a:xfrm>
      </p:grpSpPr>
      <p:grpSp>
        <p:nvGrpSpPr>
          <p:cNvPr id="1814" name="Google Shape;1814;p56"/>
          <p:cNvGrpSpPr/>
          <p:nvPr/>
        </p:nvGrpSpPr>
        <p:grpSpPr>
          <a:xfrm>
            <a:off x="6861164" y="3709061"/>
            <a:ext cx="2707566" cy="1793256"/>
            <a:chOff x="-454036" y="4066249"/>
            <a:chExt cx="2707566" cy="1793256"/>
          </a:xfrm>
        </p:grpSpPr>
        <p:sp>
          <p:nvSpPr>
            <p:cNvPr id="1815" name="Google Shape;1815;p56"/>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6"/>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6"/>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6"/>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6"/>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6"/>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1" name="Google Shape;1821;p56"/>
          <p:cNvGrpSpPr/>
          <p:nvPr/>
        </p:nvGrpSpPr>
        <p:grpSpPr>
          <a:xfrm>
            <a:off x="-835036" y="-357126"/>
            <a:ext cx="2707566" cy="1793256"/>
            <a:chOff x="-454036" y="4066249"/>
            <a:chExt cx="2707566" cy="1793256"/>
          </a:xfrm>
        </p:grpSpPr>
        <p:sp>
          <p:nvSpPr>
            <p:cNvPr id="1822" name="Google Shape;1822;p56"/>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6"/>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6"/>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6"/>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6"/>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6"/>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p7"/>
          <p:cNvSpPr txBox="1"/>
          <p:nvPr>
            <p:ph idx="1" type="body"/>
          </p:nvPr>
        </p:nvSpPr>
        <p:spPr>
          <a:xfrm>
            <a:off x="720000" y="1843250"/>
            <a:ext cx="3620100" cy="26166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rgbClr val="DB6902"/>
              </a:buClr>
              <a:buSzPts val="1600"/>
              <a:buChar char="⬢"/>
              <a:defRPr>
                <a:solidFill>
                  <a:srgbClr val="434343"/>
                </a:solidFill>
              </a:defRPr>
            </a:lvl1pPr>
            <a:lvl2pPr indent="-330200" lvl="1" marL="914400" rtl="0">
              <a:lnSpc>
                <a:spcPct val="115000"/>
              </a:lnSpc>
              <a:spcBef>
                <a:spcPts val="0"/>
              </a:spcBef>
              <a:spcAft>
                <a:spcPts val="0"/>
              </a:spcAft>
              <a:buSzPts val="1600"/>
              <a:buChar char="○"/>
              <a:defRPr>
                <a:solidFill>
                  <a:srgbClr val="434343"/>
                </a:solidFill>
              </a:defRPr>
            </a:lvl2pPr>
            <a:lvl3pPr indent="-330200" lvl="2" marL="1371600" rtl="0">
              <a:lnSpc>
                <a:spcPct val="115000"/>
              </a:lnSpc>
              <a:spcBef>
                <a:spcPts val="1600"/>
              </a:spcBef>
              <a:spcAft>
                <a:spcPts val="0"/>
              </a:spcAft>
              <a:buSzPts val="1600"/>
              <a:buChar char="■"/>
              <a:defRPr>
                <a:solidFill>
                  <a:srgbClr val="434343"/>
                </a:solidFill>
              </a:defRPr>
            </a:lvl3pPr>
            <a:lvl4pPr indent="-330200" lvl="3" marL="1828800" rtl="0">
              <a:lnSpc>
                <a:spcPct val="115000"/>
              </a:lnSpc>
              <a:spcBef>
                <a:spcPts val="1600"/>
              </a:spcBef>
              <a:spcAft>
                <a:spcPts val="0"/>
              </a:spcAft>
              <a:buSzPts val="1600"/>
              <a:buChar char="●"/>
              <a:defRPr>
                <a:solidFill>
                  <a:srgbClr val="434343"/>
                </a:solidFill>
              </a:defRPr>
            </a:lvl4pPr>
            <a:lvl5pPr indent="-330200" lvl="4" marL="2286000" rtl="0">
              <a:lnSpc>
                <a:spcPct val="115000"/>
              </a:lnSpc>
              <a:spcBef>
                <a:spcPts val="1600"/>
              </a:spcBef>
              <a:spcAft>
                <a:spcPts val="0"/>
              </a:spcAft>
              <a:buSzPts val="1600"/>
              <a:buChar char="○"/>
              <a:defRPr>
                <a:solidFill>
                  <a:srgbClr val="434343"/>
                </a:solidFill>
              </a:defRPr>
            </a:lvl5pPr>
            <a:lvl6pPr indent="-330200" lvl="5" marL="2743200" rtl="0">
              <a:lnSpc>
                <a:spcPct val="115000"/>
              </a:lnSpc>
              <a:spcBef>
                <a:spcPts val="1600"/>
              </a:spcBef>
              <a:spcAft>
                <a:spcPts val="0"/>
              </a:spcAft>
              <a:buSzPts val="1600"/>
              <a:buChar char="■"/>
              <a:defRPr>
                <a:solidFill>
                  <a:srgbClr val="434343"/>
                </a:solidFill>
              </a:defRPr>
            </a:lvl6pPr>
            <a:lvl7pPr indent="-330200" lvl="6" marL="3200400" rtl="0">
              <a:lnSpc>
                <a:spcPct val="115000"/>
              </a:lnSpc>
              <a:spcBef>
                <a:spcPts val="1600"/>
              </a:spcBef>
              <a:spcAft>
                <a:spcPts val="0"/>
              </a:spcAft>
              <a:buSzPts val="1600"/>
              <a:buChar char="●"/>
              <a:defRPr>
                <a:solidFill>
                  <a:srgbClr val="434343"/>
                </a:solidFill>
              </a:defRPr>
            </a:lvl7pPr>
            <a:lvl8pPr indent="-330200" lvl="7" marL="3657600" rtl="0">
              <a:lnSpc>
                <a:spcPct val="115000"/>
              </a:lnSpc>
              <a:spcBef>
                <a:spcPts val="1600"/>
              </a:spcBef>
              <a:spcAft>
                <a:spcPts val="0"/>
              </a:spcAft>
              <a:buSzPts val="1600"/>
              <a:buChar char="○"/>
              <a:defRPr>
                <a:solidFill>
                  <a:srgbClr val="434343"/>
                </a:solidFill>
              </a:defRPr>
            </a:lvl8pPr>
            <a:lvl9pPr indent="-330200" lvl="8" marL="4114800" rtl="0">
              <a:lnSpc>
                <a:spcPct val="115000"/>
              </a:lnSpc>
              <a:spcBef>
                <a:spcPts val="1600"/>
              </a:spcBef>
              <a:spcAft>
                <a:spcPts val="1600"/>
              </a:spcAft>
              <a:buSzPts val="1600"/>
              <a:buChar char="■"/>
              <a:defRPr>
                <a:solidFill>
                  <a:srgbClr val="434343"/>
                </a:solidFill>
              </a:defRPr>
            </a:lvl9pPr>
          </a:lstStyle>
          <a:p/>
        </p:txBody>
      </p:sp>
      <p:sp>
        <p:nvSpPr>
          <p:cNvPr id="166" name="Google Shape;166;p7"/>
          <p:cNvSpPr txBox="1"/>
          <p:nvPr>
            <p:ph type="title"/>
          </p:nvPr>
        </p:nvSpPr>
        <p:spPr>
          <a:xfrm>
            <a:off x="720000" y="710950"/>
            <a:ext cx="4204500" cy="106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7" name="Google Shape;167;p7"/>
          <p:cNvGrpSpPr/>
          <p:nvPr/>
        </p:nvGrpSpPr>
        <p:grpSpPr>
          <a:xfrm flipH="1">
            <a:off x="4338239" y="-710539"/>
            <a:ext cx="5205076" cy="2151547"/>
            <a:chOff x="-319486" y="-705776"/>
            <a:chExt cx="5205076" cy="2151547"/>
          </a:xfrm>
        </p:grpSpPr>
        <p:sp>
          <p:nvSpPr>
            <p:cNvPr id="168" name="Google Shape;168;p7"/>
            <p:cNvSpPr/>
            <p:nvPr/>
          </p:nvSpPr>
          <p:spPr>
            <a:xfrm rot="10800000">
              <a:off x="4058490" y="-3449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rot="10800000">
              <a:off x="3433402" y="1023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rot="10800000">
              <a:off x="3433402" y="-70577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rot="10800000">
              <a:off x="2183227"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rot="10800000">
              <a:off x="1558140"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rot="10800000">
              <a:off x="933052"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rot="10800000">
              <a:off x="933052" y="-70577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rot="10800000">
              <a:off x="307964" y="37108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rot="10800000">
              <a:off x="307964"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rot="10800000">
              <a:off x="2805953" y="-34493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rot="10800000">
              <a:off x="-319486" y="1023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rot="10800000">
              <a:off x="-319486" y="72937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7"/>
          <p:cNvGrpSpPr/>
          <p:nvPr/>
        </p:nvGrpSpPr>
        <p:grpSpPr>
          <a:xfrm>
            <a:off x="-1006486" y="4066249"/>
            <a:ext cx="3330292" cy="1793256"/>
            <a:chOff x="-454036" y="4066249"/>
            <a:chExt cx="3330292" cy="1793256"/>
          </a:xfrm>
        </p:grpSpPr>
        <p:sp>
          <p:nvSpPr>
            <p:cNvPr id="181" name="Google Shape;181;p7"/>
            <p:cNvSpPr/>
            <p:nvPr/>
          </p:nvSpPr>
          <p:spPr>
            <a:xfrm>
              <a:off x="-454036" y="442709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73893" y="40662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73893" y="478225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798981" y="442709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798981" y="514310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2049156" y="514310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1426431" y="478225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8"/>
          <p:cNvSpPr txBox="1"/>
          <p:nvPr>
            <p:ph type="title"/>
          </p:nvPr>
        </p:nvSpPr>
        <p:spPr>
          <a:xfrm>
            <a:off x="1499550" y="1362075"/>
            <a:ext cx="6144900" cy="241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0" name="Google Shape;190;p8"/>
          <p:cNvGrpSpPr/>
          <p:nvPr/>
        </p:nvGrpSpPr>
        <p:grpSpPr>
          <a:xfrm>
            <a:off x="-608896" y="3342782"/>
            <a:ext cx="10844360" cy="3224544"/>
            <a:chOff x="-608896" y="2499819"/>
            <a:chExt cx="10844360" cy="3224544"/>
          </a:xfrm>
        </p:grpSpPr>
        <p:grpSp>
          <p:nvGrpSpPr>
            <p:cNvPr id="191" name="Google Shape;191;p8"/>
            <p:cNvGrpSpPr/>
            <p:nvPr/>
          </p:nvGrpSpPr>
          <p:grpSpPr>
            <a:xfrm>
              <a:off x="317602" y="3376886"/>
              <a:ext cx="1165493" cy="852345"/>
              <a:chOff x="225611" y="-167117"/>
              <a:chExt cx="1212539" cy="886751"/>
            </a:xfrm>
          </p:grpSpPr>
          <p:sp>
            <p:nvSpPr>
              <p:cNvPr id="192" name="Google Shape;192;p8"/>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8"/>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5271" y="4283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40359"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5271" y="50022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604134" y="32179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604134" y="39339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04134"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1265446"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1265446"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1890534" y="46499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2513701"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2513701"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3768368"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396297"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5021384"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5021384"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5649313"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6271560"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896647" y="46471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7521735"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7521735"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8146823"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8777593"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9408363" y="32207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1893375" y="32179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6896647" y="32136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8777593" y="285993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608896" y="249981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8"/>
          <p:cNvGrpSpPr/>
          <p:nvPr/>
        </p:nvGrpSpPr>
        <p:grpSpPr>
          <a:xfrm>
            <a:off x="-608896" y="-2148381"/>
            <a:ext cx="10844360" cy="3224544"/>
            <a:chOff x="-608896" y="2499819"/>
            <a:chExt cx="10844360" cy="3224544"/>
          </a:xfrm>
        </p:grpSpPr>
        <p:grpSp>
          <p:nvGrpSpPr>
            <p:cNvPr id="251" name="Google Shape;251;p8"/>
            <p:cNvGrpSpPr/>
            <p:nvPr/>
          </p:nvGrpSpPr>
          <p:grpSpPr>
            <a:xfrm>
              <a:off x="317602" y="3376886"/>
              <a:ext cx="1165493" cy="852345"/>
              <a:chOff x="225611" y="-167117"/>
              <a:chExt cx="1212539" cy="886751"/>
            </a:xfrm>
          </p:grpSpPr>
          <p:sp>
            <p:nvSpPr>
              <p:cNvPr id="252" name="Google Shape;252;p8"/>
              <p:cNvSpPr/>
              <p:nvPr/>
            </p:nvSpPr>
            <p:spPr>
              <a:xfrm rot="-1566792">
                <a:off x="840485" y="545479"/>
                <a:ext cx="243822" cy="65959"/>
              </a:xfrm>
              <a:custGeom>
                <a:rect b="b" l="l" r="r" t="t"/>
                <a:pathLst>
                  <a:path extrusionOk="0" h="6202" w="22931">
                    <a:moveTo>
                      <a:pt x="1" y="1"/>
                    </a:moveTo>
                    <a:cubicBezTo>
                      <a:pt x="2530" y="3871"/>
                      <a:pt x="6842" y="6202"/>
                      <a:pt x="11458" y="6202"/>
                    </a:cubicBezTo>
                    <a:cubicBezTo>
                      <a:pt x="16090" y="6202"/>
                      <a:pt x="20402" y="3871"/>
                      <a:pt x="22931"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rot="-1566792">
                <a:off x="743772" y="385445"/>
                <a:ext cx="291446" cy="88484"/>
              </a:xfrm>
              <a:custGeom>
                <a:rect b="b" l="l" r="r" t="t"/>
                <a:pathLst>
                  <a:path extrusionOk="0" h="8320" w="27410">
                    <a:moveTo>
                      <a:pt x="0" y="0"/>
                    </a:moveTo>
                    <a:lnTo>
                      <a:pt x="0" y="3169"/>
                    </a:lnTo>
                    <a:lnTo>
                      <a:pt x="0" y="6475"/>
                    </a:lnTo>
                    <a:lnTo>
                      <a:pt x="0" y="8319"/>
                    </a:lnTo>
                    <a:lnTo>
                      <a:pt x="27410" y="8319"/>
                    </a:lnTo>
                    <a:lnTo>
                      <a:pt x="27410" y="7542"/>
                    </a:lnTo>
                    <a:lnTo>
                      <a:pt x="27410" y="4236"/>
                    </a:lnTo>
                    <a:lnTo>
                      <a:pt x="27410"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rot="-1566792">
                <a:off x="665977" y="226695"/>
                <a:ext cx="291446" cy="88484"/>
              </a:xfrm>
              <a:custGeom>
                <a:rect b="b" l="l" r="r" t="t"/>
                <a:pathLst>
                  <a:path extrusionOk="0" h="8320" w="27410">
                    <a:moveTo>
                      <a:pt x="0" y="1"/>
                    </a:moveTo>
                    <a:lnTo>
                      <a:pt x="0" y="1966"/>
                    </a:lnTo>
                    <a:lnTo>
                      <a:pt x="0" y="8320"/>
                    </a:lnTo>
                    <a:lnTo>
                      <a:pt x="27410" y="8320"/>
                    </a:lnTo>
                    <a:lnTo>
                      <a:pt x="27410" y="3018"/>
                    </a:lnTo>
                    <a:lnTo>
                      <a:pt x="27410" y="1"/>
                    </a:ln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rot="-1566792">
                <a:off x="1044532" y="311295"/>
                <a:ext cx="213210" cy="157835"/>
              </a:xfrm>
              <a:custGeom>
                <a:rect b="b" l="l" r="r" t="t"/>
                <a:pathLst>
                  <a:path extrusionOk="0" h="14841" w="20052">
                    <a:moveTo>
                      <a:pt x="1" y="1"/>
                    </a:moveTo>
                    <a:lnTo>
                      <a:pt x="1" y="3307"/>
                    </a:lnTo>
                    <a:lnTo>
                      <a:pt x="6186" y="3307"/>
                    </a:lnTo>
                    <a:lnTo>
                      <a:pt x="17705" y="14841"/>
                    </a:lnTo>
                    <a:lnTo>
                      <a:pt x="20051" y="12494"/>
                    </a:lnTo>
                    <a:lnTo>
                      <a:pt x="7558"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rot="-1566792">
                <a:off x="586694" y="523163"/>
                <a:ext cx="212880" cy="157665"/>
              </a:xfrm>
              <a:custGeom>
                <a:rect b="b" l="l" r="r" t="t"/>
                <a:pathLst>
                  <a:path extrusionOk="0" h="14825" w="20021">
                    <a:moveTo>
                      <a:pt x="12494" y="0"/>
                    </a:moveTo>
                    <a:lnTo>
                      <a:pt x="0" y="12494"/>
                    </a:lnTo>
                    <a:lnTo>
                      <a:pt x="2331" y="14825"/>
                    </a:lnTo>
                    <a:lnTo>
                      <a:pt x="13865" y="3306"/>
                    </a:lnTo>
                    <a:lnTo>
                      <a:pt x="20020" y="3306"/>
                    </a:lnTo>
                    <a:lnTo>
                      <a:pt x="2002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rot="-1566792">
                <a:off x="782775" y="465034"/>
                <a:ext cx="291446" cy="88484"/>
              </a:xfrm>
              <a:custGeom>
                <a:rect b="b" l="l" r="r" t="t"/>
                <a:pathLst>
                  <a:path extrusionOk="0" h="8320" w="27410">
                    <a:moveTo>
                      <a:pt x="0" y="0"/>
                    </a:moveTo>
                    <a:lnTo>
                      <a:pt x="0" y="808"/>
                    </a:lnTo>
                    <a:cubicBezTo>
                      <a:pt x="0" y="3474"/>
                      <a:pt x="777" y="6079"/>
                      <a:pt x="2240" y="8319"/>
                    </a:cubicBezTo>
                    <a:lnTo>
                      <a:pt x="25170" y="8319"/>
                    </a:lnTo>
                    <a:cubicBezTo>
                      <a:pt x="26633" y="6079"/>
                      <a:pt x="27410" y="3474"/>
                      <a:pt x="27410" y="808"/>
                    </a:cubicBezTo>
                    <a:lnTo>
                      <a:pt x="27410" y="0"/>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rot="-1566792">
                <a:off x="704875" y="306150"/>
                <a:ext cx="291446" cy="88324"/>
              </a:xfrm>
              <a:custGeom>
                <a:rect b="b" l="l" r="r" t="t"/>
                <a:pathLst>
                  <a:path extrusionOk="0" h="8305" w="27410">
                    <a:moveTo>
                      <a:pt x="0" y="1"/>
                    </a:moveTo>
                    <a:lnTo>
                      <a:pt x="0" y="8304"/>
                    </a:lnTo>
                    <a:lnTo>
                      <a:pt x="27410" y="8304"/>
                    </a:lnTo>
                    <a:lnTo>
                      <a:pt x="27410" y="1"/>
                    </a:ln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rot="-1566792">
                <a:off x="618497" y="109699"/>
                <a:ext cx="291286" cy="128014"/>
              </a:xfrm>
              <a:custGeom>
                <a:rect b="b" l="l" r="r" t="t"/>
                <a:pathLst>
                  <a:path extrusionOk="0" h="12037" w="27395">
                    <a:moveTo>
                      <a:pt x="13682" y="0"/>
                    </a:moveTo>
                    <a:cubicBezTo>
                      <a:pt x="13667" y="3779"/>
                      <a:pt x="10605" y="6857"/>
                      <a:pt x="6811" y="6857"/>
                    </a:cubicBezTo>
                    <a:cubicBezTo>
                      <a:pt x="3352" y="6841"/>
                      <a:pt x="442" y="4282"/>
                      <a:pt x="0" y="854"/>
                    </a:cubicBezTo>
                    <a:lnTo>
                      <a:pt x="0" y="12037"/>
                    </a:lnTo>
                    <a:lnTo>
                      <a:pt x="27395" y="12037"/>
                    </a:lnTo>
                    <a:lnTo>
                      <a:pt x="27395" y="0"/>
                    </a:lnTo>
                    <a:cubicBezTo>
                      <a:pt x="27379" y="3779"/>
                      <a:pt x="24317" y="6841"/>
                      <a:pt x="20538" y="6857"/>
                    </a:cubicBezTo>
                    <a:cubicBezTo>
                      <a:pt x="16745" y="6857"/>
                      <a:pt x="13682" y="3779"/>
                      <a:pt x="13682"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rot="-1566792">
                <a:off x="255448" y="351573"/>
                <a:ext cx="466739" cy="243873"/>
              </a:xfrm>
              <a:custGeom>
                <a:rect b="b" l="l" r="r" t="t"/>
                <a:pathLst>
                  <a:path extrusionOk="0" h="22931" w="43896">
                    <a:moveTo>
                      <a:pt x="11458" y="1"/>
                    </a:moveTo>
                    <a:cubicBezTo>
                      <a:pt x="5135" y="1"/>
                      <a:pt x="0" y="5135"/>
                      <a:pt x="0" y="11473"/>
                    </a:cubicBezTo>
                    <a:cubicBezTo>
                      <a:pt x="0" y="14505"/>
                      <a:pt x="1204" y="17415"/>
                      <a:pt x="3352" y="19564"/>
                    </a:cubicBezTo>
                    <a:cubicBezTo>
                      <a:pt x="5501" y="21727"/>
                      <a:pt x="8426" y="22931"/>
                      <a:pt x="11458" y="22931"/>
                    </a:cubicBezTo>
                    <a:lnTo>
                      <a:pt x="20996" y="22931"/>
                    </a:lnTo>
                    <a:cubicBezTo>
                      <a:pt x="23936" y="22931"/>
                      <a:pt x="26770" y="21803"/>
                      <a:pt x="28903" y="19777"/>
                    </a:cubicBezTo>
                    <a:lnTo>
                      <a:pt x="43895" y="5531"/>
                    </a:lnTo>
                    <a:lnTo>
                      <a:pt x="43895"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rot="-1566792">
                <a:off x="941236" y="27982"/>
                <a:ext cx="467058" cy="244033"/>
              </a:xfrm>
              <a:custGeom>
                <a:rect b="b" l="l" r="r" t="t"/>
                <a:pathLst>
                  <a:path extrusionOk="0" h="22946" w="43926">
                    <a:moveTo>
                      <a:pt x="1" y="0"/>
                    </a:moveTo>
                    <a:lnTo>
                      <a:pt x="1" y="5516"/>
                    </a:lnTo>
                    <a:lnTo>
                      <a:pt x="15023" y="19792"/>
                    </a:lnTo>
                    <a:cubicBezTo>
                      <a:pt x="17141" y="21818"/>
                      <a:pt x="19975" y="22945"/>
                      <a:pt x="22915" y="22945"/>
                    </a:cubicBezTo>
                    <a:lnTo>
                      <a:pt x="32453" y="22945"/>
                    </a:lnTo>
                    <a:cubicBezTo>
                      <a:pt x="35500" y="22945"/>
                      <a:pt x="38410" y="21742"/>
                      <a:pt x="40559" y="19578"/>
                    </a:cubicBezTo>
                    <a:cubicBezTo>
                      <a:pt x="42707" y="17430"/>
                      <a:pt x="43926" y="14520"/>
                      <a:pt x="43926" y="11473"/>
                    </a:cubicBezTo>
                    <a:cubicBezTo>
                      <a:pt x="43926" y="5150"/>
                      <a:pt x="38791" y="15"/>
                      <a:pt x="3245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rot="-1566792">
                <a:off x="728239" y="11349"/>
                <a:ext cx="145808" cy="145860"/>
              </a:xfrm>
              <a:custGeom>
                <a:rect b="b" l="l" r="r" t="t"/>
                <a:pathLst>
                  <a:path extrusionOk="0" h="13715" w="13713">
                    <a:moveTo>
                      <a:pt x="6716" y="0"/>
                    </a:moveTo>
                    <a:cubicBezTo>
                      <a:pt x="6214" y="0"/>
                      <a:pt x="5714" y="74"/>
                      <a:pt x="5226" y="185"/>
                    </a:cubicBezTo>
                    <a:cubicBezTo>
                      <a:pt x="2179" y="932"/>
                      <a:pt x="30" y="3628"/>
                      <a:pt x="0" y="6752"/>
                    </a:cubicBezTo>
                    <a:cubicBezTo>
                      <a:pt x="0" y="6798"/>
                      <a:pt x="0" y="6828"/>
                      <a:pt x="0" y="6858"/>
                    </a:cubicBezTo>
                    <a:cubicBezTo>
                      <a:pt x="0" y="10652"/>
                      <a:pt x="3062" y="13715"/>
                      <a:pt x="6856" y="13715"/>
                    </a:cubicBezTo>
                    <a:cubicBezTo>
                      <a:pt x="10635" y="13715"/>
                      <a:pt x="13712" y="10637"/>
                      <a:pt x="13712" y="6858"/>
                    </a:cubicBezTo>
                    <a:cubicBezTo>
                      <a:pt x="13712" y="6828"/>
                      <a:pt x="13712" y="6798"/>
                      <a:pt x="13712" y="6752"/>
                    </a:cubicBezTo>
                    <a:cubicBezTo>
                      <a:pt x="13682" y="3628"/>
                      <a:pt x="11534" y="932"/>
                      <a:pt x="8502" y="185"/>
                    </a:cubicBezTo>
                    <a:cubicBezTo>
                      <a:pt x="8000" y="74"/>
                      <a:pt x="7498" y="0"/>
                      <a:pt x="6996" y="0"/>
                    </a:cubicBezTo>
                    <a:cubicBezTo>
                      <a:pt x="6950" y="0"/>
                      <a:pt x="6903" y="1"/>
                      <a:pt x="6856" y="2"/>
                    </a:cubicBezTo>
                    <a:cubicBezTo>
                      <a:pt x="6809" y="1"/>
                      <a:pt x="6763" y="0"/>
                      <a:pt x="6716"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rot="-1566792">
                <a:off x="597132" y="75430"/>
                <a:ext cx="145968" cy="145998"/>
              </a:xfrm>
              <a:custGeom>
                <a:rect b="b" l="l" r="r" t="t"/>
                <a:pathLst>
                  <a:path extrusionOk="0" h="13728" w="13728">
                    <a:moveTo>
                      <a:pt x="6857" y="0"/>
                    </a:moveTo>
                    <a:cubicBezTo>
                      <a:pt x="6308" y="0"/>
                      <a:pt x="5760" y="61"/>
                      <a:pt x="5226" y="198"/>
                    </a:cubicBezTo>
                    <a:cubicBezTo>
                      <a:pt x="2149" y="945"/>
                      <a:pt x="0" y="3702"/>
                      <a:pt x="0" y="6856"/>
                    </a:cubicBezTo>
                    <a:cubicBezTo>
                      <a:pt x="0" y="7146"/>
                      <a:pt x="16" y="7435"/>
                      <a:pt x="46" y="7725"/>
                    </a:cubicBezTo>
                    <a:cubicBezTo>
                      <a:pt x="488" y="11153"/>
                      <a:pt x="3398" y="13728"/>
                      <a:pt x="6857" y="13728"/>
                    </a:cubicBezTo>
                    <a:cubicBezTo>
                      <a:pt x="10650" y="13728"/>
                      <a:pt x="13713" y="10665"/>
                      <a:pt x="13728" y="6871"/>
                    </a:cubicBezTo>
                    <a:cubicBezTo>
                      <a:pt x="13728" y="6841"/>
                      <a:pt x="13728" y="6811"/>
                      <a:pt x="13728" y="6765"/>
                    </a:cubicBezTo>
                    <a:cubicBezTo>
                      <a:pt x="13682" y="3641"/>
                      <a:pt x="11534" y="945"/>
                      <a:pt x="8502" y="198"/>
                    </a:cubicBezTo>
                    <a:cubicBezTo>
                      <a:pt x="7969" y="61"/>
                      <a:pt x="7405" y="0"/>
                      <a:pt x="6857"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rot="-1566792">
                <a:off x="712363" y="-152168"/>
                <a:ext cx="106286" cy="165492"/>
              </a:xfrm>
              <a:custGeom>
                <a:rect b="b" l="l" r="r" t="t"/>
                <a:pathLst>
                  <a:path extrusionOk="0" h="15561" w="9996">
                    <a:moveTo>
                      <a:pt x="8173" y="0"/>
                    </a:moveTo>
                    <a:cubicBezTo>
                      <a:pt x="7748" y="0"/>
                      <a:pt x="7322" y="164"/>
                      <a:pt x="6994" y="492"/>
                    </a:cubicBezTo>
                    <a:lnTo>
                      <a:pt x="1" y="7500"/>
                    </a:lnTo>
                    <a:lnTo>
                      <a:pt x="1" y="15362"/>
                    </a:lnTo>
                    <a:cubicBezTo>
                      <a:pt x="1" y="15423"/>
                      <a:pt x="1" y="15484"/>
                      <a:pt x="16" y="15545"/>
                    </a:cubicBezTo>
                    <a:cubicBezTo>
                      <a:pt x="549" y="15423"/>
                      <a:pt x="1098" y="15362"/>
                      <a:pt x="1646" y="15362"/>
                    </a:cubicBezTo>
                    <a:cubicBezTo>
                      <a:pt x="2195" y="15362"/>
                      <a:pt x="2758" y="15423"/>
                      <a:pt x="3292" y="15560"/>
                    </a:cubicBezTo>
                    <a:cubicBezTo>
                      <a:pt x="3292" y="15499"/>
                      <a:pt x="3307" y="15423"/>
                      <a:pt x="3307" y="15362"/>
                    </a:cubicBezTo>
                    <a:lnTo>
                      <a:pt x="3307" y="8872"/>
                    </a:lnTo>
                    <a:lnTo>
                      <a:pt x="9340" y="2823"/>
                    </a:lnTo>
                    <a:cubicBezTo>
                      <a:pt x="9995" y="2183"/>
                      <a:pt x="9995" y="1132"/>
                      <a:pt x="9340" y="492"/>
                    </a:cubicBezTo>
                    <a:cubicBezTo>
                      <a:pt x="9020" y="164"/>
                      <a:pt x="8598" y="0"/>
                      <a:pt x="8173"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8"/>
            <p:cNvSpPr/>
            <p:nvPr/>
          </p:nvSpPr>
          <p:spPr>
            <a:xfrm>
              <a:off x="15271" y="356742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15271" y="428343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640359"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640359"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640359"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15271" y="50022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604134" y="32179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604134" y="393394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604134"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1265446"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1265446"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1265446"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1890534" y="4649959"/>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2513701"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2513701"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3140439"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3768368"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3768368"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396297" y="321509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396297" y="393110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4396297"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21384"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021384"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021384"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649313" y="464711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6271560"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6271560"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6896647"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6896647" y="464711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7521735" y="357594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7521735" y="429195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7521735" y="500796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8146823" y="321509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8146823"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8146823" y="464995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8777593" y="4291954"/>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8777593" y="5007963"/>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9408363" y="322078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513701" y="3572643"/>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893375" y="32179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6896647" y="32136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8777593" y="285993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8777593" y="3575944"/>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608896" y="2499819"/>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648834" y="39311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0" name="Shape 310"/>
        <p:cNvGrpSpPr/>
        <p:nvPr/>
      </p:nvGrpSpPr>
      <p:grpSpPr>
        <a:xfrm>
          <a:off x="0" y="0"/>
          <a:ext cx="0" cy="0"/>
          <a:chOff x="0" y="0"/>
          <a:chExt cx="0" cy="0"/>
        </a:xfrm>
      </p:grpSpPr>
      <p:grpSp>
        <p:nvGrpSpPr>
          <p:cNvPr id="311" name="Google Shape;311;p9"/>
          <p:cNvGrpSpPr/>
          <p:nvPr/>
        </p:nvGrpSpPr>
        <p:grpSpPr>
          <a:xfrm>
            <a:off x="6638045" y="-219998"/>
            <a:ext cx="2510686" cy="5833484"/>
            <a:chOff x="6638045" y="-219998"/>
            <a:chExt cx="2510686" cy="5833484"/>
          </a:xfrm>
        </p:grpSpPr>
        <p:sp>
          <p:nvSpPr>
            <p:cNvPr id="312" name="Google Shape;312;p9"/>
            <p:cNvSpPr/>
            <p:nvPr/>
          </p:nvSpPr>
          <p:spPr>
            <a:xfrm rot="-5400000">
              <a:off x="7300125" y="484173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rot="-5400000">
              <a:off x="6944961" y="421380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rot="-5400000">
              <a:off x="8376980" y="421380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rot="-5400000">
              <a:off x="6584115"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rot="-5400000">
              <a:off x="7300125" y="358587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rot="-5400000">
              <a:off x="8016134" y="358587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rot="-5400000">
              <a:off x="6944961"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rot="-5400000">
              <a:off x="7660971" y="296079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p:nvPr/>
          </p:nvSpPr>
          <p:spPr>
            <a:xfrm rot="-5400000">
              <a:off x="8376980" y="296079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rot="-5400000">
              <a:off x="8016134" y="2332861"/>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rot="-5400000">
              <a:off x="7660971" y="1710615"/>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rot="-5400000">
              <a:off x="8376980" y="1710615"/>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rot="-5400000">
              <a:off x="7300125" y="1085527"/>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rot="-5400000">
              <a:off x="8016134"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rot="-5400000">
              <a:off x="6944961"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rot="-5400000">
              <a:off x="7660971" y="460440"/>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rot="-5400000">
              <a:off x="8376980" y="4604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rot="-5400000">
              <a:off x="6584115"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rot="-5400000">
              <a:off x="7300125" y="-16464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rot="-5400000">
              <a:off x="8018976" y="-16464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rot="-5400000">
              <a:off x="6582695" y="1085527"/>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rot="-5400000">
              <a:off x="7300125" y="2333340"/>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9"/>
          <p:cNvGrpSpPr/>
          <p:nvPr/>
        </p:nvGrpSpPr>
        <p:grpSpPr>
          <a:xfrm>
            <a:off x="-604134" y="4066092"/>
            <a:ext cx="2696680" cy="1077246"/>
            <a:chOff x="-604134" y="-353508"/>
            <a:chExt cx="2696680" cy="1077246"/>
          </a:xfrm>
        </p:grpSpPr>
        <p:sp>
          <p:nvSpPr>
            <p:cNvPr id="335" name="Google Shape;335;p9"/>
            <p:cNvSpPr/>
            <p:nvPr/>
          </p:nvSpPr>
          <p:spPr>
            <a:xfrm>
              <a:off x="640359" y="-353508"/>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15271" y="1656"/>
              <a:ext cx="827100" cy="716400"/>
            </a:xfrm>
            <a:prstGeom prst="hexagon">
              <a:avLst>
                <a:gd fmla="val 28307" name="adj"/>
                <a:gd fmla="val 115470" name="vf"/>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604134" y="-350666"/>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a:off x="1265446" y="7338"/>
              <a:ext cx="827100" cy="716400"/>
            </a:xfrm>
            <a:prstGeom prst="hexagon">
              <a:avLst>
                <a:gd fmla="val 28307" name="adj"/>
                <a:gd fmla="val 115470" name="vf"/>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9"/>
          <p:cNvSpPr txBox="1"/>
          <p:nvPr>
            <p:ph type="title"/>
          </p:nvPr>
        </p:nvSpPr>
        <p:spPr>
          <a:xfrm>
            <a:off x="1162050" y="1396125"/>
            <a:ext cx="4661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0" name="Google Shape;340;p9"/>
          <p:cNvSpPr txBox="1"/>
          <p:nvPr>
            <p:ph idx="1" type="subTitle"/>
          </p:nvPr>
        </p:nvSpPr>
        <p:spPr>
          <a:xfrm>
            <a:off x="1162050" y="2072650"/>
            <a:ext cx="46611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1" name="Shape 341"/>
        <p:cNvGrpSpPr/>
        <p:nvPr/>
      </p:nvGrpSpPr>
      <p:grpSpPr>
        <a:xfrm>
          <a:off x="0" y="0"/>
          <a:ext cx="0" cy="0"/>
          <a:chOff x="0" y="0"/>
          <a:chExt cx="0" cy="0"/>
        </a:xfrm>
      </p:grpSpPr>
      <p:sp>
        <p:nvSpPr>
          <p:cNvPr id="342" name="Google Shape;342;p10"/>
          <p:cNvSpPr txBox="1"/>
          <p:nvPr>
            <p:ph type="title"/>
          </p:nvPr>
        </p:nvSpPr>
        <p:spPr>
          <a:xfrm>
            <a:off x="542850" y="647700"/>
            <a:ext cx="8058300" cy="56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500">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Bitter ExtraBold"/>
              <a:buNone/>
              <a:defRPr sz="2800">
                <a:solidFill>
                  <a:schemeClr val="dk1"/>
                </a:solidFill>
                <a:latin typeface="Bitter ExtraBold"/>
                <a:ea typeface="Bitter ExtraBold"/>
                <a:cs typeface="Bitter ExtraBold"/>
                <a:sym typeface="Bitter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1pPr>
            <a:lvl2pPr indent="-330200" lvl="1" marL="9144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2pPr>
            <a:lvl3pPr indent="-330200" lvl="2" marL="13716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3pPr>
            <a:lvl4pPr indent="-330200" lvl="3" marL="18288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4pPr>
            <a:lvl5pPr indent="-330200" lvl="4" marL="22860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5pPr>
            <a:lvl6pPr indent="-330200" lvl="5" marL="27432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6pPr>
            <a:lvl7pPr indent="-330200" lvl="6" marL="32004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7pPr>
            <a:lvl8pPr indent="-330200" lvl="7" marL="36576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8pPr>
            <a:lvl9pPr indent="-330200" lvl="8" marL="4114800">
              <a:lnSpc>
                <a:spcPct val="115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9">
          <p15:clr>
            <a:srgbClr val="EA4335"/>
          </p15:clr>
        </p15:guide>
        <p15:guide id="2" pos="449">
          <p15:clr>
            <a:srgbClr val="EA4335"/>
          </p15:clr>
        </p15:guide>
        <p15:guide id="3" orient="horz" pos="2901">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www.kaggle.com/datasets/mohitpoudel/us-honey-production-19952021" TargetMode="External"/><Relationship Id="rId4" Type="http://schemas.openxmlformats.org/officeDocument/2006/relationships/hyperlink" Target="https://github.com/Lukew69/Honey-P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57"/>
          <p:cNvSpPr txBox="1"/>
          <p:nvPr>
            <p:ph type="ctrTitle"/>
          </p:nvPr>
        </p:nvSpPr>
        <p:spPr>
          <a:xfrm>
            <a:off x="713225" y="1114425"/>
            <a:ext cx="7710300" cy="11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Bees to Honey</a:t>
            </a:r>
            <a:endParaRPr sz="5500"/>
          </a:p>
        </p:txBody>
      </p:sp>
      <p:sp>
        <p:nvSpPr>
          <p:cNvPr id="1833" name="Google Shape;1833;p57"/>
          <p:cNvSpPr txBox="1"/>
          <p:nvPr>
            <p:ph idx="1" type="subTitle"/>
          </p:nvPr>
        </p:nvSpPr>
        <p:spPr>
          <a:xfrm>
            <a:off x="713225" y="2215000"/>
            <a:ext cx="7710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Luke Weber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66"/>
          <p:cNvSpPr txBox="1"/>
          <p:nvPr>
            <p:ph idx="4"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Linear Regression Year by Mean Colonies</a:t>
            </a:r>
            <a:endParaRPr sz="2400"/>
          </a:p>
        </p:txBody>
      </p:sp>
      <p:pic>
        <p:nvPicPr>
          <p:cNvPr id="1907" name="Google Shape;1907;p66"/>
          <p:cNvPicPr preferRelativeResize="0"/>
          <p:nvPr/>
        </p:nvPicPr>
        <p:blipFill>
          <a:blip r:embed="rId3">
            <a:alphaModFix/>
          </a:blip>
          <a:stretch>
            <a:fillRect/>
          </a:stretch>
        </p:blipFill>
        <p:spPr>
          <a:xfrm>
            <a:off x="1677525" y="1017726"/>
            <a:ext cx="5788957" cy="640125"/>
          </a:xfrm>
          <a:prstGeom prst="rect">
            <a:avLst/>
          </a:prstGeom>
          <a:noFill/>
          <a:ln cap="flat" cmpd="sng" w="19050">
            <a:solidFill>
              <a:schemeClr val="accent1"/>
            </a:solidFill>
            <a:prstDash val="solid"/>
            <a:miter lim="8000"/>
            <a:headEnd len="sm" w="sm" type="none"/>
            <a:tailEnd len="sm" w="sm" type="none"/>
          </a:ln>
        </p:spPr>
      </p:pic>
      <p:pic>
        <p:nvPicPr>
          <p:cNvPr id="1908" name="Google Shape;1908;p66"/>
          <p:cNvPicPr preferRelativeResize="0"/>
          <p:nvPr/>
        </p:nvPicPr>
        <p:blipFill>
          <a:blip r:embed="rId4">
            <a:alphaModFix/>
          </a:blip>
          <a:stretch>
            <a:fillRect/>
          </a:stretch>
        </p:blipFill>
        <p:spPr>
          <a:xfrm>
            <a:off x="457750" y="1810250"/>
            <a:ext cx="3885050" cy="2023300"/>
          </a:xfrm>
          <a:prstGeom prst="rect">
            <a:avLst/>
          </a:prstGeom>
          <a:noFill/>
          <a:ln cap="flat" cmpd="sng" w="19050">
            <a:solidFill>
              <a:schemeClr val="accent1"/>
            </a:solidFill>
            <a:prstDash val="solid"/>
            <a:round/>
            <a:headEnd len="sm" w="sm" type="none"/>
            <a:tailEnd len="sm" w="sm" type="none"/>
          </a:ln>
        </p:spPr>
      </p:pic>
      <p:pic>
        <p:nvPicPr>
          <p:cNvPr id="1909" name="Google Shape;1909;p66"/>
          <p:cNvPicPr preferRelativeResize="0"/>
          <p:nvPr/>
        </p:nvPicPr>
        <p:blipFill>
          <a:blip r:embed="rId5">
            <a:alphaModFix/>
          </a:blip>
          <a:stretch>
            <a:fillRect/>
          </a:stretch>
        </p:blipFill>
        <p:spPr>
          <a:xfrm>
            <a:off x="4800550" y="1810250"/>
            <a:ext cx="3885051" cy="2913793"/>
          </a:xfrm>
          <a:prstGeom prst="rect">
            <a:avLst/>
          </a:prstGeom>
          <a:noFill/>
          <a:ln cap="flat" cmpd="sng" w="19050">
            <a:solidFill>
              <a:schemeClr val="accent1"/>
            </a:solidFill>
            <a:prstDash val="solid"/>
            <a:round/>
            <a:headEnd len="sm" w="sm" type="none"/>
            <a:tailEnd len="sm" w="sm" type="none"/>
          </a:ln>
        </p:spPr>
      </p:pic>
      <p:sp>
        <p:nvSpPr>
          <p:cNvPr id="1910" name="Google Shape;1910;p66"/>
          <p:cNvSpPr txBox="1"/>
          <p:nvPr/>
        </p:nvSpPr>
        <p:spPr>
          <a:xfrm>
            <a:off x="457775" y="3985950"/>
            <a:ext cx="38850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solidFill>
                  <a:schemeClr val="dk1"/>
                </a:solidFill>
                <a:highlight>
                  <a:schemeClr val="lt1"/>
                </a:highlight>
                <a:latin typeface="Source Sans Pro"/>
                <a:ea typeface="Source Sans Pro"/>
                <a:cs typeface="Source Sans Pro"/>
                <a:sym typeface="Source Sans Pro"/>
              </a:rPr>
              <a:t>(Average Number of Colonies) = 408(Year) - 758,201</a:t>
            </a:r>
            <a:endParaRPr sz="1200">
              <a:solidFill>
                <a:schemeClr val="dk1"/>
              </a:solidFill>
              <a:highlight>
                <a:schemeClr val="lt1"/>
              </a:highlight>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67"/>
          <p:cNvSpPr txBox="1"/>
          <p:nvPr>
            <p:ph idx="13"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Linear Regression Year by Mean Value</a:t>
            </a:r>
            <a:endParaRPr/>
          </a:p>
        </p:txBody>
      </p:sp>
      <p:pic>
        <p:nvPicPr>
          <p:cNvPr id="1916" name="Google Shape;1916;p67"/>
          <p:cNvPicPr preferRelativeResize="0"/>
          <p:nvPr/>
        </p:nvPicPr>
        <p:blipFill>
          <a:blip r:embed="rId3">
            <a:alphaModFix/>
          </a:blip>
          <a:stretch>
            <a:fillRect/>
          </a:stretch>
        </p:blipFill>
        <p:spPr>
          <a:xfrm>
            <a:off x="1988975" y="1017723"/>
            <a:ext cx="5179200" cy="640126"/>
          </a:xfrm>
          <a:prstGeom prst="rect">
            <a:avLst/>
          </a:prstGeom>
          <a:noFill/>
          <a:ln cap="flat" cmpd="sng" w="19050">
            <a:solidFill>
              <a:schemeClr val="accent1"/>
            </a:solidFill>
            <a:prstDash val="solid"/>
            <a:miter lim="8000"/>
            <a:headEnd len="sm" w="sm" type="none"/>
            <a:tailEnd len="sm" w="sm" type="none"/>
          </a:ln>
        </p:spPr>
      </p:pic>
      <p:pic>
        <p:nvPicPr>
          <p:cNvPr id="1917" name="Google Shape;1917;p67"/>
          <p:cNvPicPr preferRelativeResize="0"/>
          <p:nvPr/>
        </p:nvPicPr>
        <p:blipFill>
          <a:blip r:embed="rId4">
            <a:alphaModFix/>
          </a:blip>
          <a:stretch>
            <a:fillRect/>
          </a:stretch>
        </p:blipFill>
        <p:spPr>
          <a:xfrm>
            <a:off x="464525" y="1742400"/>
            <a:ext cx="3874325" cy="2010050"/>
          </a:xfrm>
          <a:prstGeom prst="rect">
            <a:avLst/>
          </a:prstGeom>
          <a:noFill/>
          <a:ln cap="flat" cmpd="sng" w="19050">
            <a:solidFill>
              <a:schemeClr val="accent1"/>
            </a:solidFill>
            <a:prstDash val="solid"/>
            <a:round/>
            <a:headEnd len="sm" w="sm" type="none"/>
            <a:tailEnd len="sm" w="sm" type="none"/>
          </a:ln>
        </p:spPr>
      </p:pic>
      <p:pic>
        <p:nvPicPr>
          <p:cNvPr id="1918" name="Google Shape;1918;p67"/>
          <p:cNvPicPr preferRelativeResize="0"/>
          <p:nvPr/>
        </p:nvPicPr>
        <p:blipFill>
          <a:blip r:embed="rId5">
            <a:alphaModFix/>
          </a:blip>
          <a:stretch>
            <a:fillRect/>
          </a:stretch>
        </p:blipFill>
        <p:spPr>
          <a:xfrm>
            <a:off x="4811275" y="1776325"/>
            <a:ext cx="3874326" cy="2905745"/>
          </a:xfrm>
          <a:prstGeom prst="rect">
            <a:avLst/>
          </a:prstGeom>
          <a:noFill/>
          <a:ln cap="flat" cmpd="sng" w="19050">
            <a:solidFill>
              <a:schemeClr val="accent1"/>
            </a:solidFill>
            <a:prstDash val="solid"/>
            <a:round/>
            <a:headEnd len="sm" w="sm" type="none"/>
            <a:tailEnd len="sm" w="sm" type="none"/>
          </a:ln>
        </p:spPr>
      </p:pic>
      <p:sp>
        <p:nvSpPr>
          <p:cNvPr id="1919" name="Google Shape;1919;p67"/>
          <p:cNvSpPr txBox="1"/>
          <p:nvPr/>
        </p:nvSpPr>
        <p:spPr>
          <a:xfrm>
            <a:off x="464525" y="3837000"/>
            <a:ext cx="3987000" cy="369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200">
                <a:solidFill>
                  <a:schemeClr val="dk1"/>
                </a:solidFill>
                <a:highlight>
                  <a:schemeClr val="lt1"/>
                </a:highlight>
                <a:latin typeface="Source Sans Pro"/>
                <a:ea typeface="Source Sans Pro"/>
                <a:cs typeface="Source Sans Pro"/>
                <a:sym typeface="Source Sans Pro"/>
              </a:rPr>
              <a:t>(Average Value of Production) = 236,043(Year) - 468,246,160.</a:t>
            </a:r>
            <a:endParaRPr sz="1200">
              <a:solidFill>
                <a:schemeClr val="dk1"/>
              </a:solidFill>
              <a:highlight>
                <a:schemeClr val="lt1"/>
              </a:highlight>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68"/>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Linear Regression Year by Mean Production</a:t>
            </a:r>
            <a:endParaRPr/>
          </a:p>
        </p:txBody>
      </p:sp>
      <p:pic>
        <p:nvPicPr>
          <p:cNvPr id="1925" name="Google Shape;1925;p68"/>
          <p:cNvPicPr preferRelativeResize="0"/>
          <p:nvPr/>
        </p:nvPicPr>
        <p:blipFill>
          <a:blip r:embed="rId3">
            <a:alphaModFix/>
          </a:blip>
          <a:stretch>
            <a:fillRect/>
          </a:stretch>
        </p:blipFill>
        <p:spPr>
          <a:xfrm>
            <a:off x="1759063" y="1017725"/>
            <a:ext cx="5625887" cy="640125"/>
          </a:xfrm>
          <a:prstGeom prst="rect">
            <a:avLst/>
          </a:prstGeom>
          <a:noFill/>
          <a:ln cap="flat" cmpd="sng" w="19050">
            <a:solidFill>
              <a:schemeClr val="accent1"/>
            </a:solidFill>
            <a:prstDash val="solid"/>
            <a:miter lim="8000"/>
            <a:headEnd len="sm" w="sm" type="none"/>
            <a:tailEnd len="sm" w="sm" type="none"/>
          </a:ln>
        </p:spPr>
      </p:pic>
      <p:pic>
        <p:nvPicPr>
          <p:cNvPr id="1926" name="Google Shape;1926;p68"/>
          <p:cNvPicPr preferRelativeResize="0"/>
          <p:nvPr/>
        </p:nvPicPr>
        <p:blipFill>
          <a:blip r:embed="rId4">
            <a:alphaModFix/>
          </a:blip>
          <a:stretch>
            <a:fillRect/>
          </a:stretch>
        </p:blipFill>
        <p:spPr>
          <a:xfrm>
            <a:off x="450400" y="1722050"/>
            <a:ext cx="3889926" cy="2013614"/>
          </a:xfrm>
          <a:prstGeom prst="rect">
            <a:avLst/>
          </a:prstGeom>
          <a:noFill/>
          <a:ln cap="flat" cmpd="sng" w="19050">
            <a:solidFill>
              <a:schemeClr val="accent1"/>
            </a:solidFill>
            <a:prstDash val="solid"/>
            <a:round/>
            <a:headEnd len="sm" w="sm" type="none"/>
            <a:tailEnd len="sm" w="sm" type="none"/>
          </a:ln>
        </p:spPr>
      </p:pic>
      <p:pic>
        <p:nvPicPr>
          <p:cNvPr id="1927" name="Google Shape;1927;p68"/>
          <p:cNvPicPr preferRelativeResize="0"/>
          <p:nvPr/>
        </p:nvPicPr>
        <p:blipFill>
          <a:blip r:embed="rId5">
            <a:alphaModFix/>
          </a:blip>
          <a:stretch>
            <a:fillRect/>
          </a:stretch>
        </p:blipFill>
        <p:spPr>
          <a:xfrm>
            <a:off x="4800575" y="1722050"/>
            <a:ext cx="3889926" cy="2917449"/>
          </a:xfrm>
          <a:prstGeom prst="rect">
            <a:avLst/>
          </a:prstGeom>
          <a:noFill/>
          <a:ln cap="flat" cmpd="sng" w="19050">
            <a:solidFill>
              <a:schemeClr val="accent1"/>
            </a:solidFill>
            <a:prstDash val="solid"/>
            <a:round/>
            <a:headEnd len="sm" w="sm" type="none"/>
            <a:tailEnd len="sm" w="sm" type="none"/>
          </a:ln>
        </p:spPr>
      </p:pic>
      <p:sp>
        <p:nvSpPr>
          <p:cNvPr id="1928" name="Google Shape;1928;p68"/>
          <p:cNvSpPr txBox="1"/>
          <p:nvPr/>
        </p:nvSpPr>
        <p:spPr>
          <a:xfrm>
            <a:off x="450400" y="3906225"/>
            <a:ext cx="3889800" cy="3693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lang="en" sz="1200">
                <a:solidFill>
                  <a:schemeClr val="dk1"/>
                </a:solidFill>
                <a:latin typeface="Source Sans Pro"/>
                <a:ea typeface="Source Sans Pro"/>
                <a:cs typeface="Source Sans Pro"/>
                <a:sym typeface="Source Sans Pro"/>
              </a:rPr>
              <a:t>(Average Honey Produced) = -203,402(Year) + 411,227,237.</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sp>
        <p:nvSpPr>
          <p:cNvPr id="1933" name="Google Shape;1933;p69"/>
          <p:cNvSpPr txBox="1"/>
          <p:nvPr>
            <p:ph type="title"/>
          </p:nvPr>
        </p:nvSpPr>
        <p:spPr>
          <a:xfrm>
            <a:off x="5001300" y="537950"/>
            <a:ext cx="32277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34" name="Google Shape;1934;p69"/>
          <p:cNvSpPr txBox="1"/>
          <p:nvPr>
            <p:ph idx="1" type="subTitle"/>
          </p:nvPr>
        </p:nvSpPr>
        <p:spPr>
          <a:xfrm>
            <a:off x="975225" y="1221050"/>
            <a:ext cx="3051900" cy="31755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300"/>
              <a:t>It is interesting to note that the average amount of colonies and the average value of production trend upwards each year, but the average amount of honey trends downward each year. This seems to contradict the state grouped linear models, but that is not necessarily the case. For example looking at North Dakota and averaging the variables for each year, you end up with North Dakota having the most producing colonies and the most honey produced. It does not matter if one of those variables decreased year to year , on average the states with more colonies produce more honey.</a:t>
            </a:r>
            <a:endParaRPr sz="1300"/>
          </a:p>
        </p:txBody>
      </p:sp>
      <p:sp>
        <p:nvSpPr>
          <p:cNvPr id="1935" name="Google Shape;1935;p69"/>
          <p:cNvSpPr txBox="1"/>
          <p:nvPr/>
        </p:nvSpPr>
        <p:spPr>
          <a:xfrm>
            <a:off x="4766950" y="1221050"/>
            <a:ext cx="3227700" cy="355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All of the models have a good correlation </a:t>
            </a:r>
            <a:r>
              <a:rPr lang="en" sz="1300">
                <a:solidFill>
                  <a:schemeClr val="dk1"/>
                </a:solidFill>
                <a:latin typeface="Source Sans Pro"/>
                <a:ea typeface="Source Sans Pro"/>
                <a:cs typeface="Source Sans Pro"/>
                <a:sym typeface="Source Sans Pro"/>
              </a:rPr>
              <a:t>(r)</a:t>
            </a:r>
            <a:r>
              <a:rPr lang="en" sz="1300">
                <a:solidFill>
                  <a:schemeClr val="dk1"/>
                </a:solidFill>
                <a:latin typeface="Source Sans Pro"/>
                <a:ea typeface="Source Sans Pro"/>
                <a:cs typeface="Source Sans Pro"/>
                <a:sym typeface="Source Sans Pro"/>
              </a:rPr>
              <a:t>, good  </a:t>
            </a:r>
            <a:r>
              <a:rPr lang="en" sz="1300">
                <a:solidFill>
                  <a:schemeClr val="dk1"/>
                </a:solidFill>
                <a:latin typeface="Source Sans Pro"/>
                <a:ea typeface="Source Sans Pro"/>
                <a:cs typeface="Source Sans Pro"/>
                <a:sym typeface="Source Sans Pro"/>
              </a:rPr>
              <a:t>adjusted</a:t>
            </a:r>
            <a:r>
              <a:rPr lang="en" sz="1300">
                <a:solidFill>
                  <a:schemeClr val="dk1"/>
                </a:solidFill>
                <a:latin typeface="Source Sans Pro"/>
                <a:ea typeface="Source Sans Pro"/>
                <a:cs typeface="Source Sans Pro"/>
                <a:sym typeface="Source Sans Pro"/>
              </a:rPr>
              <a:t> r</a:t>
            </a:r>
            <a:r>
              <a:rPr baseline="-25000" lang="en" sz="1300">
                <a:solidFill>
                  <a:schemeClr val="dk1"/>
                </a:solidFill>
                <a:latin typeface="Source Sans Pro"/>
                <a:ea typeface="Source Sans Pro"/>
                <a:cs typeface="Source Sans Pro"/>
                <a:sym typeface="Source Sans Pro"/>
              </a:rPr>
              <a:t> </a:t>
            </a:r>
            <a:r>
              <a:rPr baseline="30000" lang="en" sz="1300">
                <a:solidFill>
                  <a:schemeClr val="dk1"/>
                </a:solidFill>
                <a:latin typeface="Source Sans Pro"/>
                <a:ea typeface="Source Sans Pro"/>
                <a:cs typeface="Source Sans Pro"/>
                <a:sym typeface="Source Sans Pro"/>
              </a:rPr>
              <a:t>2</a:t>
            </a:r>
            <a:r>
              <a:rPr lang="en" sz="1300">
                <a:solidFill>
                  <a:schemeClr val="dk1"/>
                </a:solidFill>
                <a:latin typeface="Source Sans Pro"/>
                <a:ea typeface="Source Sans Pro"/>
                <a:cs typeface="Source Sans Pro"/>
                <a:sym typeface="Source Sans Pro"/>
              </a:rPr>
              <a:t>, </a:t>
            </a:r>
            <a:r>
              <a:rPr lang="en" sz="1300">
                <a:solidFill>
                  <a:schemeClr val="dk1"/>
                </a:solidFill>
                <a:latin typeface="Source Sans Pro"/>
                <a:ea typeface="Source Sans Pro"/>
                <a:cs typeface="Source Sans Pro"/>
                <a:sym typeface="Source Sans Pro"/>
              </a:rPr>
              <a:t>and a low p-value. </a:t>
            </a:r>
            <a:endParaRPr sz="1300">
              <a:solidFill>
                <a:schemeClr val="dk1"/>
              </a:solidFill>
              <a:latin typeface="Source Sans Pro"/>
              <a:ea typeface="Source Sans Pro"/>
              <a:cs typeface="Source Sans Pro"/>
              <a:sym typeface="Source Sans Pro"/>
            </a:endParaRPr>
          </a:p>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I feel like the year averaged models are the most interesting to look at and they tell the best story, but the state averaged models are the most useful. </a:t>
            </a:r>
            <a:endParaRPr sz="1300">
              <a:solidFill>
                <a:schemeClr val="dk1"/>
              </a:solidFill>
              <a:latin typeface="Source Sans Pro"/>
              <a:ea typeface="Source Sans Pro"/>
              <a:cs typeface="Source Sans Pro"/>
              <a:sym typeface="Source Sans Pro"/>
            </a:endParaRPr>
          </a:p>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The heat map is an extremely helpful visualization tool for this data as it allows a real life geographical representation. It is very easy to read and understand the story of the data. </a:t>
            </a:r>
            <a:endParaRPr sz="1300">
              <a:solidFill>
                <a:schemeClr val="dk1"/>
              </a:solidFill>
              <a:latin typeface="Source Sans Pro"/>
              <a:ea typeface="Source Sans Pro"/>
              <a:cs typeface="Source Sans Pro"/>
              <a:sym typeface="Source Sans Pro"/>
            </a:endParaRPr>
          </a:p>
          <a:p>
            <a:pPr indent="0" lvl="0" marL="0" rtl="0" algn="ctr">
              <a:spcBef>
                <a:spcPts val="0"/>
              </a:spcBef>
              <a:spcAft>
                <a:spcPts val="0"/>
              </a:spcAft>
              <a:buNone/>
            </a:pPr>
            <a:r>
              <a:rPr lang="en" sz="1300">
                <a:solidFill>
                  <a:schemeClr val="dk1"/>
                </a:solidFill>
                <a:latin typeface="Source Sans Pro"/>
                <a:ea typeface="Source Sans Pro"/>
                <a:cs typeface="Source Sans Pro"/>
                <a:sym typeface="Source Sans Pro"/>
              </a:rPr>
              <a:t>Overall the linear regression models for the averages are strong and allow good insight into the relationships between the number of colonies, honey produced, and production value</a:t>
            </a:r>
            <a:r>
              <a:rPr lang="en">
                <a:solidFill>
                  <a:schemeClr val="dk1"/>
                </a:solidFill>
                <a:latin typeface="Source Sans Pro"/>
                <a:ea typeface="Source Sans Pro"/>
                <a:cs typeface="Source Sans Pro"/>
                <a:sym typeface="Source Sans Pro"/>
              </a:rPr>
              <a:t>.</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58"/>
          <p:cNvSpPr txBox="1"/>
          <p:nvPr>
            <p:ph idx="1" type="body"/>
          </p:nvPr>
        </p:nvSpPr>
        <p:spPr>
          <a:xfrm>
            <a:off x="720000" y="1843250"/>
            <a:ext cx="3620100" cy="26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I found a data set on Kaggle covering several metrics related to honey bee production and its value in the United States from the year 1995 up until 2021. Across several US states for each year the data set contains relevant information on the amount of bee colonies, the honey yield per colony, and the total amount of honey produced. As well as the average price per pound of honey and the total value of the honey production.</a:t>
            </a:r>
            <a:endParaRPr sz="1500"/>
          </a:p>
        </p:txBody>
      </p:sp>
      <p:sp>
        <p:nvSpPr>
          <p:cNvPr id="1839" name="Google Shape;1839;p58"/>
          <p:cNvSpPr txBox="1"/>
          <p:nvPr>
            <p:ph type="title"/>
          </p:nvPr>
        </p:nvSpPr>
        <p:spPr>
          <a:xfrm>
            <a:off x="720000" y="710950"/>
            <a:ext cx="4204500" cy="10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40" name="Google Shape;1840;p58"/>
          <p:cNvSpPr txBox="1"/>
          <p:nvPr>
            <p:ph idx="1" type="body"/>
          </p:nvPr>
        </p:nvSpPr>
        <p:spPr>
          <a:xfrm>
            <a:off x="4572000" y="1843250"/>
            <a:ext cx="3620100" cy="26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I will be using RStudio to analyze the data set and create the linear regression model for each relationship with the entire US and individual states. The GitHub and R file are shared below. The R file details each step of the process and we will go through the file in the linear regression model section.</a:t>
            </a:r>
            <a:endParaRPr sz="1500"/>
          </a:p>
          <a:p>
            <a:pPr indent="-292100" lvl="0" marL="457200" rtl="0" algn="l">
              <a:lnSpc>
                <a:spcPct val="200000"/>
              </a:lnSpc>
              <a:spcBef>
                <a:spcPts val="0"/>
              </a:spcBef>
              <a:spcAft>
                <a:spcPts val="0"/>
              </a:spcAft>
              <a:buSzPts val="1000"/>
              <a:buChar char="⬢"/>
            </a:pPr>
            <a:r>
              <a:rPr lang="en" sz="1000" u="sng">
                <a:solidFill>
                  <a:srgbClr val="1155CC"/>
                </a:solidFill>
                <a:latin typeface="Lora"/>
                <a:ea typeface="Lora"/>
                <a:cs typeface="Lora"/>
                <a:sym typeface="Lora"/>
                <a:hlinkClick r:id="rId3">
                  <a:extLst>
                    <a:ext uri="{A12FA001-AC4F-418D-AE19-62706E023703}">
                      <ahyp:hlinkClr val="tx"/>
                    </a:ext>
                  </a:extLst>
                </a:hlinkClick>
              </a:rPr>
              <a:t>https://www.kaggle.com/datasets/mohitpoudel/us-honey-production-19952021</a:t>
            </a:r>
            <a:r>
              <a:rPr lang="en" sz="1000">
                <a:solidFill>
                  <a:srgbClr val="000000"/>
                </a:solidFill>
                <a:latin typeface="Lora"/>
                <a:ea typeface="Lora"/>
                <a:cs typeface="Lora"/>
                <a:sym typeface="Lora"/>
              </a:rPr>
              <a:t>. </a:t>
            </a:r>
            <a:endParaRPr sz="1000">
              <a:solidFill>
                <a:srgbClr val="000000"/>
              </a:solidFill>
              <a:latin typeface="Lora"/>
              <a:ea typeface="Lora"/>
              <a:cs typeface="Lora"/>
              <a:sym typeface="Lora"/>
            </a:endParaRPr>
          </a:p>
          <a:p>
            <a:pPr indent="-292100" lvl="0" marL="457200" rtl="0" algn="l">
              <a:lnSpc>
                <a:spcPct val="200000"/>
              </a:lnSpc>
              <a:spcBef>
                <a:spcPts val="0"/>
              </a:spcBef>
              <a:spcAft>
                <a:spcPts val="0"/>
              </a:spcAft>
              <a:buSzPts val="1000"/>
              <a:buChar char="⬢"/>
            </a:pPr>
            <a:r>
              <a:rPr lang="en" sz="1000" u="sng">
                <a:solidFill>
                  <a:srgbClr val="1155CC"/>
                </a:solidFill>
                <a:latin typeface="Lora"/>
                <a:ea typeface="Lora"/>
                <a:cs typeface="Lora"/>
                <a:sym typeface="Lora"/>
                <a:hlinkClick r:id="rId4">
                  <a:extLst>
                    <a:ext uri="{A12FA001-AC4F-418D-AE19-62706E023703}">
                      <ahyp:hlinkClr val="tx"/>
                    </a:ext>
                  </a:extLst>
                </a:hlinkClick>
              </a:rPr>
              <a:t>https://github.com/Lukew69/Honey-Production</a:t>
            </a:r>
            <a:r>
              <a:rPr lang="en" sz="1000">
                <a:solidFill>
                  <a:srgbClr val="000000"/>
                </a:solidFill>
                <a:latin typeface="Lora"/>
                <a:ea typeface="Lora"/>
                <a:cs typeface="Lora"/>
                <a:sym typeface="Lora"/>
              </a:rPr>
              <a:t>.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59"/>
          <p:cNvSpPr txBox="1"/>
          <p:nvPr>
            <p:ph type="title"/>
          </p:nvPr>
        </p:nvSpPr>
        <p:spPr>
          <a:xfrm>
            <a:off x="4838053" y="806250"/>
            <a:ext cx="3333900" cy="12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846" name="Google Shape;1846;p59"/>
          <p:cNvSpPr txBox="1"/>
          <p:nvPr>
            <p:ph idx="1" type="subTitle"/>
          </p:nvPr>
        </p:nvSpPr>
        <p:spPr>
          <a:xfrm>
            <a:off x="4838049" y="1579675"/>
            <a:ext cx="2998500" cy="329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first thing after opening the data set in R that is catching is that the data set only includes forty four of the fifty United States. Alaska, Delaware, Connecticut, Massachusetts, New Hampshire, and Rhode Island are absent from the data set. It is not completely damaging, we can continue on with the model, just note that those states are not represented in any of the models.</a:t>
            </a:r>
            <a:endParaRPr/>
          </a:p>
        </p:txBody>
      </p:sp>
      <p:pic>
        <p:nvPicPr>
          <p:cNvPr id="1847" name="Google Shape;1847;p59"/>
          <p:cNvPicPr preferRelativeResize="0"/>
          <p:nvPr/>
        </p:nvPicPr>
        <p:blipFill>
          <a:blip r:embed="rId3">
            <a:alphaModFix/>
          </a:blip>
          <a:stretch>
            <a:fillRect/>
          </a:stretch>
        </p:blipFill>
        <p:spPr>
          <a:xfrm>
            <a:off x="162200" y="1579675"/>
            <a:ext cx="4533253" cy="2344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60"/>
          <p:cNvSpPr txBox="1"/>
          <p:nvPr>
            <p:ph idx="1" type="body"/>
          </p:nvPr>
        </p:nvSpPr>
        <p:spPr>
          <a:xfrm>
            <a:off x="720000" y="537950"/>
            <a:ext cx="3620100" cy="3921900"/>
          </a:xfrm>
          <a:prstGeom prst="rect">
            <a:avLst/>
          </a:prstGeom>
        </p:spPr>
        <p:txBody>
          <a:bodyPr anchorCtr="0" anchor="ctr" bIns="91425" lIns="91425" spcFirstLastPara="1" rIns="91425" wrap="square" tIns="91425">
            <a:noAutofit/>
          </a:bodyPr>
          <a:lstStyle/>
          <a:p>
            <a:pPr indent="457200" lvl="0" marL="0" rtl="0" algn="l">
              <a:lnSpc>
                <a:spcPct val="100000"/>
              </a:lnSpc>
              <a:spcBef>
                <a:spcPts val="0"/>
              </a:spcBef>
              <a:spcAft>
                <a:spcPts val="0"/>
              </a:spcAft>
              <a:buNone/>
            </a:pPr>
            <a:r>
              <a:rPr lang="en" sz="1400"/>
              <a:t>Secondly and the most glaring problem is that the data set is not necessarily independent. Take for example the two data points Alabama 1995 and Arizona 1995 these may be independent but we will have Alabama again for the year 1996. Alabama 1996 is not independent from Alabama 1995. </a:t>
            </a:r>
            <a:endParaRPr sz="1400"/>
          </a:p>
          <a:p>
            <a:pPr indent="457200" lvl="0" marL="0" rtl="0" algn="l">
              <a:lnSpc>
                <a:spcPct val="100000"/>
              </a:lnSpc>
              <a:spcBef>
                <a:spcPts val="0"/>
              </a:spcBef>
              <a:spcAft>
                <a:spcPts val="0"/>
              </a:spcAft>
              <a:buNone/>
            </a:pPr>
            <a:r>
              <a:rPr lang="en" sz="1400"/>
              <a:t>The same state is not independent in sequential years. This violates one of the assumptions of the linear regression model. We can create independence by taking the averages of each state for every year. So instead of having Alabama 1995, Alabama 1996, … Alabama 2021 we just have Alabama. </a:t>
            </a:r>
            <a:endParaRPr sz="1400"/>
          </a:p>
        </p:txBody>
      </p:sp>
      <p:pic>
        <p:nvPicPr>
          <p:cNvPr id="1853" name="Google Shape;1853;p60"/>
          <p:cNvPicPr preferRelativeResize="0"/>
          <p:nvPr/>
        </p:nvPicPr>
        <p:blipFill>
          <a:blip r:embed="rId3">
            <a:alphaModFix/>
          </a:blip>
          <a:stretch>
            <a:fillRect/>
          </a:stretch>
        </p:blipFill>
        <p:spPr>
          <a:xfrm>
            <a:off x="4572000" y="1007825"/>
            <a:ext cx="3314700" cy="1143000"/>
          </a:xfrm>
          <a:prstGeom prst="rect">
            <a:avLst/>
          </a:prstGeom>
          <a:noFill/>
          <a:ln cap="flat" cmpd="sng" w="19050">
            <a:solidFill>
              <a:schemeClr val="lt2"/>
            </a:solidFill>
            <a:prstDash val="solid"/>
            <a:miter lim="8000"/>
            <a:headEnd len="sm" w="sm" type="none"/>
            <a:tailEnd len="sm" w="sm" type="none"/>
          </a:ln>
        </p:spPr>
      </p:pic>
      <p:sp>
        <p:nvSpPr>
          <p:cNvPr id="1854" name="Google Shape;1854;p60"/>
          <p:cNvSpPr txBox="1"/>
          <p:nvPr>
            <p:ph idx="1" type="body"/>
          </p:nvPr>
        </p:nvSpPr>
        <p:spPr>
          <a:xfrm>
            <a:off x="4572000" y="1929625"/>
            <a:ext cx="3314700" cy="1020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t>R code for creating </a:t>
            </a:r>
            <a:r>
              <a:rPr lang="en" sz="1400"/>
              <a:t>independent</a:t>
            </a:r>
            <a:r>
              <a:rPr lang="en" sz="1400"/>
              <a:t> data by state. </a:t>
            </a:r>
            <a:endParaRPr sz="1400"/>
          </a:p>
        </p:txBody>
      </p:sp>
      <p:pic>
        <p:nvPicPr>
          <p:cNvPr id="1855" name="Google Shape;1855;p60"/>
          <p:cNvPicPr preferRelativeResize="0"/>
          <p:nvPr/>
        </p:nvPicPr>
        <p:blipFill>
          <a:blip r:embed="rId4">
            <a:alphaModFix/>
          </a:blip>
          <a:stretch>
            <a:fillRect/>
          </a:stretch>
        </p:blipFill>
        <p:spPr>
          <a:xfrm>
            <a:off x="4562475" y="2950225"/>
            <a:ext cx="3333750" cy="1171575"/>
          </a:xfrm>
          <a:prstGeom prst="rect">
            <a:avLst/>
          </a:prstGeom>
          <a:noFill/>
          <a:ln cap="flat" cmpd="sng" w="19050">
            <a:solidFill>
              <a:schemeClr val="lt2"/>
            </a:solidFill>
            <a:prstDash val="solid"/>
            <a:miter lim="8000"/>
            <a:headEnd len="sm" w="sm" type="none"/>
            <a:tailEnd len="sm" w="sm" type="none"/>
          </a:ln>
        </p:spPr>
      </p:pic>
      <p:sp>
        <p:nvSpPr>
          <p:cNvPr id="1856" name="Google Shape;1856;p60"/>
          <p:cNvSpPr txBox="1"/>
          <p:nvPr>
            <p:ph idx="1" type="body"/>
          </p:nvPr>
        </p:nvSpPr>
        <p:spPr>
          <a:xfrm>
            <a:off x="4572000" y="3859200"/>
            <a:ext cx="3314700" cy="1020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t>R code for creating independent data by year.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61"/>
          <p:cNvSpPr txBox="1"/>
          <p:nvPr>
            <p:ph idx="3" type="ctrTitle"/>
          </p:nvPr>
        </p:nvSpPr>
        <p:spPr>
          <a:xfrm>
            <a:off x="6359526" y="2820900"/>
            <a:ext cx="2366100" cy="8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latin typeface="Bitter"/>
                <a:ea typeface="Bitter"/>
                <a:cs typeface="Bitter"/>
                <a:sym typeface="Bitter"/>
              </a:rPr>
              <a:t>Heat map for the average </a:t>
            </a:r>
            <a:r>
              <a:rPr lang="en" sz="1200">
                <a:solidFill>
                  <a:srgbClr val="38761D"/>
                </a:solidFill>
                <a:latin typeface="Bitter"/>
                <a:ea typeface="Bitter"/>
                <a:cs typeface="Bitter"/>
                <a:sym typeface="Bitter"/>
              </a:rPr>
              <a:t>value of the production (dollars)</a:t>
            </a:r>
            <a:r>
              <a:rPr lang="en" sz="1200">
                <a:latin typeface="Bitter"/>
                <a:ea typeface="Bitter"/>
                <a:cs typeface="Bitter"/>
                <a:sym typeface="Bitter"/>
              </a:rPr>
              <a:t> during 1995-2021 for each state.</a:t>
            </a:r>
            <a:endParaRPr sz="1200">
              <a:latin typeface="Bitter"/>
              <a:ea typeface="Bitter"/>
              <a:cs typeface="Bitter"/>
              <a:sym typeface="Bitter"/>
            </a:endParaRPr>
          </a:p>
        </p:txBody>
      </p:sp>
      <p:sp>
        <p:nvSpPr>
          <p:cNvPr id="1862" name="Google Shape;1862;p61"/>
          <p:cNvSpPr txBox="1"/>
          <p:nvPr>
            <p:ph idx="4" type="ctrTitle"/>
          </p:nvPr>
        </p:nvSpPr>
        <p:spPr>
          <a:xfrm>
            <a:off x="3388950" y="1133800"/>
            <a:ext cx="2366100" cy="8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latin typeface="Bitter"/>
                <a:ea typeface="Bitter"/>
                <a:cs typeface="Bitter"/>
                <a:sym typeface="Bitter"/>
              </a:rPr>
              <a:t>Heat map for the average amount of </a:t>
            </a:r>
            <a:r>
              <a:rPr lang="en" sz="1200">
                <a:solidFill>
                  <a:schemeClr val="accent1"/>
                </a:solidFill>
                <a:latin typeface="Bitter"/>
                <a:ea typeface="Bitter"/>
                <a:cs typeface="Bitter"/>
                <a:sym typeface="Bitter"/>
              </a:rPr>
              <a:t>honey produced (pounds)</a:t>
            </a:r>
            <a:r>
              <a:rPr lang="en" sz="1200">
                <a:latin typeface="Bitter"/>
                <a:ea typeface="Bitter"/>
                <a:cs typeface="Bitter"/>
                <a:sym typeface="Bitter"/>
              </a:rPr>
              <a:t> during 1995-2021 for each state.</a:t>
            </a:r>
            <a:endParaRPr sz="1200">
              <a:latin typeface="Bitter"/>
              <a:ea typeface="Bitter"/>
              <a:cs typeface="Bitter"/>
              <a:sym typeface="Bitter"/>
            </a:endParaRPr>
          </a:p>
        </p:txBody>
      </p:sp>
      <p:sp>
        <p:nvSpPr>
          <p:cNvPr id="1863" name="Google Shape;1863;p61"/>
          <p:cNvSpPr txBox="1"/>
          <p:nvPr>
            <p:ph idx="7" type="ctrTitle"/>
          </p:nvPr>
        </p:nvSpPr>
        <p:spPr>
          <a:xfrm>
            <a:off x="195374" y="3135025"/>
            <a:ext cx="2366100" cy="882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200">
                <a:latin typeface="Bitter"/>
                <a:ea typeface="Bitter"/>
                <a:cs typeface="Bitter"/>
                <a:sym typeface="Bitter"/>
              </a:rPr>
              <a:t>Heat map for the average number of </a:t>
            </a:r>
            <a:r>
              <a:rPr lang="en" sz="1200">
                <a:solidFill>
                  <a:srgbClr val="CC0000"/>
                </a:solidFill>
                <a:latin typeface="Bitter"/>
                <a:ea typeface="Bitter"/>
                <a:cs typeface="Bitter"/>
                <a:sym typeface="Bitter"/>
              </a:rPr>
              <a:t>producing bee colonies</a:t>
            </a:r>
            <a:r>
              <a:rPr lang="en" sz="1200">
                <a:latin typeface="Bitter"/>
                <a:ea typeface="Bitter"/>
                <a:cs typeface="Bitter"/>
                <a:sym typeface="Bitter"/>
              </a:rPr>
              <a:t> during 1995-2021 for each state.</a:t>
            </a:r>
            <a:endParaRPr sz="1200">
              <a:latin typeface="Bitter"/>
              <a:ea typeface="Bitter"/>
              <a:cs typeface="Bitter"/>
              <a:sym typeface="Bitter"/>
            </a:endParaRPr>
          </a:p>
        </p:txBody>
      </p:sp>
      <p:sp>
        <p:nvSpPr>
          <p:cNvPr id="1864" name="Google Shape;1864;p61"/>
          <p:cNvSpPr txBox="1"/>
          <p:nvPr>
            <p:ph idx="8" type="subTitle"/>
          </p:nvPr>
        </p:nvSpPr>
        <p:spPr>
          <a:xfrm>
            <a:off x="2635175" y="251600"/>
            <a:ext cx="3539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state production data from the previous slide we can create a unique visualization of our data. </a:t>
            </a:r>
            <a:endParaRPr/>
          </a:p>
        </p:txBody>
      </p:sp>
      <p:sp>
        <p:nvSpPr>
          <p:cNvPr id="1865" name="Google Shape;1865;p61"/>
          <p:cNvSpPr txBox="1"/>
          <p:nvPr>
            <p:ph idx="9" type="title"/>
          </p:nvPr>
        </p:nvSpPr>
        <p:spPr>
          <a:xfrm>
            <a:off x="195375" y="251600"/>
            <a:ext cx="2574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Heat Maps</a:t>
            </a:r>
            <a:endParaRPr/>
          </a:p>
        </p:txBody>
      </p:sp>
      <p:pic>
        <p:nvPicPr>
          <p:cNvPr id="1866" name="Google Shape;1866;p61"/>
          <p:cNvPicPr preferRelativeResize="0"/>
          <p:nvPr/>
        </p:nvPicPr>
        <p:blipFill rotWithShape="1">
          <a:blip r:embed="rId3">
            <a:alphaModFix/>
          </a:blip>
          <a:srcRect b="9016" l="0" r="0" t="14706"/>
          <a:stretch/>
        </p:blipFill>
        <p:spPr>
          <a:xfrm>
            <a:off x="195375" y="1133788"/>
            <a:ext cx="3202821" cy="1844825"/>
          </a:xfrm>
          <a:prstGeom prst="rect">
            <a:avLst/>
          </a:prstGeom>
          <a:noFill/>
          <a:ln cap="flat" cmpd="sng" w="28575">
            <a:solidFill>
              <a:schemeClr val="lt2"/>
            </a:solidFill>
            <a:prstDash val="solid"/>
            <a:miter lim="8000"/>
            <a:headEnd len="sm" w="sm" type="none"/>
            <a:tailEnd len="sm" w="sm" type="none"/>
          </a:ln>
        </p:spPr>
      </p:pic>
      <p:pic>
        <p:nvPicPr>
          <p:cNvPr id="1867" name="Google Shape;1867;p61"/>
          <p:cNvPicPr preferRelativeResize="0"/>
          <p:nvPr/>
        </p:nvPicPr>
        <p:blipFill rotWithShape="1">
          <a:blip r:embed="rId4">
            <a:alphaModFix/>
          </a:blip>
          <a:srcRect b="7477" l="0" r="0" t="10258"/>
          <a:stretch/>
        </p:blipFill>
        <p:spPr>
          <a:xfrm>
            <a:off x="5941162" y="817543"/>
            <a:ext cx="3202825" cy="2003357"/>
          </a:xfrm>
          <a:prstGeom prst="rect">
            <a:avLst/>
          </a:prstGeom>
          <a:noFill/>
          <a:ln cap="flat" cmpd="sng" w="19050">
            <a:solidFill>
              <a:schemeClr val="lt2"/>
            </a:solidFill>
            <a:prstDash val="solid"/>
            <a:miter lim="8000"/>
            <a:headEnd len="sm" w="sm" type="none"/>
            <a:tailEnd len="sm" w="sm" type="none"/>
          </a:ln>
        </p:spPr>
      </p:pic>
      <p:pic>
        <p:nvPicPr>
          <p:cNvPr id="1868" name="Google Shape;1868;p61"/>
          <p:cNvPicPr preferRelativeResize="0"/>
          <p:nvPr/>
        </p:nvPicPr>
        <p:blipFill rotWithShape="1">
          <a:blip r:embed="rId5">
            <a:alphaModFix/>
          </a:blip>
          <a:srcRect b="9295" l="0" r="0" t="12063"/>
          <a:stretch/>
        </p:blipFill>
        <p:spPr>
          <a:xfrm>
            <a:off x="2635175" y="3076014"/>
            <a:ext cx="3202825" cy="1894899"/>
          </a:xfrm>
          <a:prstGeom prst="rect">
            <a:avLst/>
          </a:prstGeom>
          <a:noFill/>
          <a:ln cap="flat" cmpd="sng" w="28575">
            <a:solidFill>
              <a:schemeClr val="lt2"/>
            </a:solidFill>
            <a:prstDash val="solid"/>
            <a:miter lim="8000"/>
            <a:headEnd len="sm" w="sm" type="none"/>
            <a:tailEnd len="sm" w="sm" type="none"/>
          </a:ln>
        </p:spPr>
      </p:pic>
      <p:sp>
        <p:nvSpPr>
          <p:cNvPr id="1869" name="Google Shape;1869;p61"/>
          <p:cNvSpPr txBox="1"/>
          <p:nvPr>
            <p:ph idx="8" type="subTitle"/>
          </p:nvPr>
        </p:nvSpPr>
        <p:spPr>
          <a:xfrm>
            <a:off x="6532325" y="4213150"/>
            <a:ext cx="2020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grey states are the six states not represented in the data.</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62"/>
          <p:cNvSpPr txBox="1"/>
          <p:nvPr>
            <p:ph idx="1" type="subTitle"/>
          </p:nvPr>
        </p:nvSpPr>
        <p:spPr>
          <a:xfrm>
            <a:off x="946525" y="1699200"/>
            <a:ext cx="2714700" cy="1745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With a pretty good idea that there is some relationship between the three variables we want to confirm that their relationship is linear in order to do a linear regression. If not this presentation is about to end abruptly.</a:t>
            </a:r>
            <a:endParaRPr/>
          </a:p>
        </p:txBody>
      </p:sp>
      <p:sp>
        <p:nvSpPr>
          <p:cNvPr id="1875" name="Google Shape;1875;p62"/>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Per State</a:t>
            </a:r>
            <a:endParaRPr/>
          </a:p>
        </p:txBody>
      </p:sp>
      <p:sp>
        <p:nvSpPr>
          <p:cNvPr id="1876" name="Google Shape;1876;p62"/>
          <p:cNvSpPr txBox="1"/>
          <p:nvPr>
            <p:ph idx="1" type="subTitle"/>
          </p:nvPr>
        </p:nvSpPr>
        <p:spPr>
          <a:xfrm>
            <a:off x="4572000" y="1624575"/>
            <a:ext cx="2714700" cy="174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 am interested in seeing the relationship between colony size and the amount of honey produced as well as colony size and the total value of the honey.</a:t>
            </a:r>
            <a:endParaRPr/>
          </a:p>
          <a:p>
            <a:pPr indent="0" lvl="0" marL="0" rtl="0" algn="ctr">
              <a:spcBef>
                <a:spcPts val="1200"/>
              </a:spcBef>
              <a:spcAft>
                <a:spcPts val="1200"/>
              </a:spcAft>
              <a:buNone/>
            </a:pPr>
            <a:r>
              <a:rPr lang="en"/>
              <a:t>The next two slides will have the R code, the output, and the plot for each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pic>
        <p:nvPicPr>
          <p:cNvPr id="1881" name="Google Shape;1881;p63"/>
          <p:cNvPicPr preferRelativeResize="0"/>
          <p:nvPr/>
        </p:nvPicPr>
        <p:blipFill>
          <a:blip r:embed="rId3">
            <a:alphaModFix/>
          </a:blip>
          <a:stretch>
            <a:fillRect/>
          </a:stretch>
        </p:blipFill>
        <p:spPr>
          <a:xfrm>
            <a:off x="1819175" y="1136088"/>
            <a:ext cx="5662800" cy="480975"/>
          </a:xfrm>
          <a:prstGeom prst="rect">
            <a:avLst/>
          </a:prstGeom>
          <a:noFill/>
          <a:ln cap="flat" cmpd="sng" w="19050">
            <a:solidFill>
              <a:schemeClr val="accent1"/>
            </a:solidFill>
            <a:prstDash val="solid"/>
            <a:miter lim="8000"/>
            <a:headEnd len="sm" w="sm" type="none"/>
            <a:tailEnd len="sm" w="sm" type="none"/>
          </a:ln>
        </p:spPr>
      </p:pic>
      <p:sp>
        <p:nvSpPr>
          <p:cNvPr id="1882" name="Google Shape;1882;p63"/>
          <p:cNvSpPr txBox="1"/>
          <p:nvPr>
            <p:ph idx="4294967295"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chemeClr val="lt1"/>
                </a:highlight>
              </a:rPr>
              <a:t>Linear Regression Mean Size by Mean Production</a:t>
            </a:r>
            <a:endParaRPr sz="2400">
              <a:highlight>
                <a:schemeClr val="lt1"/>
              </a:highlight>
            </a:endParaRPr>
          </a:p>
        </p:txBody>
      </p:sp>
      <p:pic>
        <p:nvPicPr>
          <p:cNvPr id="1883" name="Google Shape;1883;p63"/>
          <p:cNvPicPr preferRelativeResize="0"/>
          <p:nvPr/>
        </p:nvPicPr>
        <p:blipFill>
          <a:blip r:embed="rId4">
            <a:alphaModFix/>
          </a:blip>
          <a:stretch>
            <a:fillRect/>
          </a:stretch>
        </p:blipFill>
        <p:spPr>
          <a:xfrm>
            <a:off x="475075" y="1687575"/>
            <a:ext cx="3864775" cy="2062225"/>
          </a:xfrm>
          <a:prstGeom prst="rect">
            <a:avLst/>
          </a:prstGeom>
          <a:noFill/>
          <a:ln cap="flat" cmpd="sng" w="19050">
            <a:solidFill>
              <a:schemeClr val="accent1"/>
            </a:solidFill>
            <a:prstDash val="solid"/>
            <a:round/>
            <a:headEnd len="sm" w="sm" type="none"/>
            <a:tailEnd len="sm" w="sm" type="none"/>
          </a:ln>
        </p:spPr>
      </p:pic>
      <p:pic>
        <p:nvPicPr>
          <p:cNvPr id="1884" name="Google Shape;1884;p63"/>
          <p:cNvPicPr preferRelativeResize="0"/>
          <p:nvPr/>
        </p:nvPicPr>
        <p:blipFill>
          <a:blip r:embed="rId5">
            <a:alphaModFix/>
          </a:blip>
          <a:stretch>
            <a:fillRect/>
          </a:stretch>
        </p:blipFill>
        <p:spPr>
          <a:xfrm>
            <a:off x="4451475" y="1687563"/>
            <a:ext cx="4295517" cy="3221638"/>
          </a:xfrm>
          <a:prstGeom prst="rect">
            <a:avLst/>
          </a:prstGeom>
          <a:noFill/>
          <a:ln cap="flat" cmpd="sng" w="19050">
            <a:solidFill>
              <a:schemeClr val="accent1"/>
            </a:solidFill>
            <a:prstDash val="solid"/>
            <a:round/>
            <a:headEnd len="sm" w="sm" type="none"/>
            <a:tailEnd len="sm" w="sm" type="none"/>
          </a:ln>
        </p:spPr>
      </p:pic>
      <p:sp>
        <p:nvSpPr>
          <p:cNvPr id="1885" name="Google Shape;1885;p63"/>
          <p:cNvSpPr txBox="1"/>
          <p:nvPr/>
        </p:nvSpPr>
        <p:spPr>
          <a:xfrm>
            <a:off x="475000" y="3820300"/>
            <a:ext cx="3864900" cy="713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Source Sans Pro"/>
                <a:ea typeface="Source Sans Pro"/>
                <a:cs typeface="Source Sans Pro"/>
                <a:sym typeface="Source Sans Pro"/>
              </a:rPr>
              <a:t>(Average Honey Produced) = 47(Average Number of Colonies) - 85,780</a:t>
            </a: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id="1890" name="Google Shape;1890;p64"/>
          <p:cNvPicPr preferRelativeResize="0"/>
          <p:nvPr/>
        </p:nvPicPr>
        <p:blipFill>
          <a:blip r:embed="rId3">
            <a:alphaModFix/>
          </a:blip>
          <a:stretch>
            <a:fillRect/>
          </a:stretch>
        </p:blipFill>
        <p:spPr>
          <a:xfrm>
            <a:off x="1657350" y="1110250"/>
            <a:ext cx="5943600" cy="533400"/>
          </a:xfrm>
          <a:prstGeom prst="rect">
            <a:avLst/>
          </a:prstGeom>
          <a:noFill/>
          <a:ln cap="flat" cmpd="sng" w="19050">
            <a:solidFill>
              <a:schemeClr val="accent1"/>
            </a:solidFill>
            <a:prstDash val="solid"/>
            <a:miter lim="8000"/>
            <a:headEnd len="sm" w="sm" type="none"/>
            <a:tailEnd len="sm" w="sm" type="none"/>
          </a:ln>
        </p:spPr>
      </p:pic>
      <p:sp>
        <p:nvSpPr>
          <p:cNvPr id="1891" name="Google Shape;1891;p64"/>
          <p:cNvSpPr txBox="1"/>
          <p:nvPr>
            <p:ph idx="4294967295"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chemeClr val="lt1"/>
                </a:highlight>
              </a:rPr>
              <a:t>Linear Regression Mean Size by Mean Value</a:t>
            </a:r>
            <a:endParaRPr sz="2400">
              <a:highlight>
                <a:schemeClr val="lt1"/>
              </a:highlight>
            </a:endParaRPr>
          </a:p>
        </p:txBody>
      </p:sp>
      <p:pic>
        <p:nvPicPr>
          <p:cNvPr id="1892" name="Google Shape;1892;p64"/>
          <p:cNvPicPr preferRelativeResize="0"/>
          <p:nvPr/>
        </p:nvPicPr>
        <p:blipFill>
          <a:blip r:embed="rId4">
            <a:alphaModFix/>
          </a:blip>
          <a:stretch>
            <a:fillRect/>
          </a:stretch>
        </p:blipFill>
        <p:spPr>
          <a:xfrm>
            <a:off x="468200" y="1768900"/>
            <a:ext cx="3874600" cy="1998550"/>
          </a:xfrm>
          <a:prstGeom prst="rect">
            <a:avLst/>
          </a:prstGeom>
          <a:noFill/>
          <a:ln cap="flat" cmpd="sng" w="19050">
            <a:solidFill>
              <a:schemeClr val="accent1"/>
            </a:solidFill>
            <a:prstDash val="solid"/>
            <a:round/>
            <a:headEnd len="sm" w="sm" type="none"/>
            <a:tailEnd len="sm" w="sm" type="none"/>
          </a:ln>
        </p:spPr>
      </p:pic>
      <p:pic>
        <p:nvPicPr>
          <p:cNvPr id="1893" name="Google Shape;1893;p64"/>
          <p:cNvPicPr preferRelativeResize="0"/>
          <p:nvPr/>
        </p:nvPicPr>
        <p:blipFill>
          <a:blip r:embed="rId5">
            <a:alphaModFix/>
          </a:blip>
          <a:stretch>
            <a:fillRect/>
          </a:stretch>
        </p:blipFill>
        <p:spPr>
          <a:xfrm>
            <a:off x="4474850" y="1768900"/>
            <a:ext cx="3969075" cy="2976799"/>
          </a:xfrm>
          <a:prstGeom prst="rect">
            <a:avLst/>
          </a:prstGeom>
          <a:noFill/>
          <a:ln cap="flat" cmpd="sng" w="19050">
            <a:solidFill>
              <a:schemeClr val="accent1"/>
            </a:solidFill>
            <a:prstDash val="solid"/>
            <a:round/>
            <a:headEnd len="sm" w="sm" type="none"/>
            <a:tailEnd len="sm" w="sm" type="none"/>
          </a:ln>
        </p:spPr>
      </p:pic>
      <p:sp>
        <p:nvSpPr>
          <p:cNvPr id="1894" name="Google Shape;1894;p64"/>
          <p:cNvSpPr txBox="1"/>
          <p:nvPr/>
        </p:nvSpPr>
        <p:spPr>
          <a:xfrm>
            <a:off x="428225" y="3892700"/>
            <a:ext cx="38745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Source Sans Pro"/>
                <a:ea typeface="Source Sans Pro"/>
                <a:cs typeface="Source Sans Pro"/>
                <a:sym typeface="Source Sans Pro"/>
              </a:rPr>
              <a:t>(Average Value of Production) = 89.6(Average Number of Colonies) + 74,738</a:t>
            </a:r>
            <a:endParaRPr sz="1100">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65"/>
          <p:cNvSpPr txBox="1"/>
          <p:nvPr>
            <p:ph idx="1" type="body"/>
          </p:nvPr>
        </p:nvSpPr>
        <p:spPr>
          <a:xfrm>
            <a:off x="963600" y="1700100"/>
            <a:ext cx="3434100" cy="17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There is no need to create a visual of the average per year data set since it is one point per year. We could only make a bar graph or plot, and when we look at the linear regression we will make a plot for it. Additionally the data is already in order by the year.</a:t>
            </a:r>
            <a:endParaRPr sz="1400"/>
          </a:p>
        </p:txBody>
      </p:sp>
      <p:sp>
        <p:nvSpPr>
          <p:cNvPr id="1900" name="Google Shape;1900;p65"/>
          <p:cNvSpPr txBox="1"/>
          <p:nvPr>
            <p:ph type="title"/>
          </p:nvPr>
        </p:nvSpPr>
        <p:spPr>
          <a:xfrm>
            <a:off x="713225" y="445025"/>
            <a:ext cx="773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Per Year</a:t>
            </a:r>
            <a:endParaRPr/>
          </a:p>
        </p:txBody>
      </p:sp>
      <p:sp>
        <p:nvSpPr>
          <p:cNvPr id="1901" name="Google Shape;1901;p65"/>
          <p:cNvSpPr txBox="1"/>
          <p:nvPr>
            <p:ph idx="1" type="body"/>
          </p:nvPr>
        </p:nvSpPr>
        <p:spPr>
          <a:xfrm>
            <a:off x="4746300" y="1700100"/>
            <a:ext cx="3434100" cy="17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I am interested in the trend per year and seeing how honey production, colony size, or value change with each year.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The next three slides will have the R code, the output, and the plot for each model.</a:t>
            </a:r>
            <a:endParaRPr sz="1400"/>
          </a:p>
          <a:p>
            <a:pPr indent="0" lvl="0" marL="0" rtl="0" algn="ctr">
              <a:spcBef>
                <a:spcPts val="12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 Honey Bee Day by Slidesgo">
  <a:themeElements>
    <a:clrScheme name="Simple Light">
      <a:dk1>
        <a:srgbClr val="4F3B29"/>
      </a:dk1>
      <a:lt1>
        <a:srgbClr val="F2B03B"/>
      </a:lt1>
      <a:dk2>
        <a:srgbClr val="FFFFFF"/>
      </a:dk2>
      <a:lt2>
        <a:srgbClr val="FB921D"/>
      </a:lt2>
      <a:accent1>
        <a:srgbClr val="DB6902"/>
      </a:accent1>
      <a:accent2>
        <a:srgbClr val="35A8E0"/>
      </a:accent2>
      <a:accent3>
        <a:srgbClr val="ECECEC"/>
      </a:accent3>
      <a:accent4>
        <a:srgbClr val="8AA2B3"/>
      </a:accent4>
      <a:accent5>
        <a:srgbClr val="B4DA3B"/>
      </a:accent5>
      <a:accent6>
        <a:srgbClr val="FFFFFF"/>
      </a:accent6>
      <a:hlink>
        <a:srgbClr val="4F3B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