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75" y="-1358"/>
      </p:cViewPr>
      <p:guideLst/>
    </p:cSldViewPr>
  </p:slideViewPr>
  <p:notesTextViewPr>
    <p:cViewPr>
      <p:scale>
        <a:sx n="3" d="2"/>
        <a:sy n="3" d="2"/>
      </p:scale>
      <p:origin x="0" y="-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C14A-451D-EB17-ABCE-B443E113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8C0715-022D-AB84-220D-60747357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48EC9-CAD1-CF6A-4F9A-F50CF8A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BDEDE-1519-88A0-FB18-7CECD8B6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CF3C0-1127-F8B2-487D-AD2FD0D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7654-BC36-1314-A740-50A81E4E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3F230-4A23-32F5-BAC1-5B0B7722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5590E-B8A2-D702-DC54-FD0C9FB2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006AF-3559-065A-0AAD-7107C288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D8D97-BA3E-C75F-E3EE-75CFB125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C0D8E-9C3F-94B5-381F-ABF08979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F50DA-CE81-0CFE-F523-3F7A164B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615D3-605B-2FDA-F4B3-3E0C5FC5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04988-7BA8-6AE7-9031-94A193E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EE4E-5DF4-496E-0B1B-0F19B0A0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3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3CCC7-1F35-A9D3-E9D1-61DA0BC8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26C59-DCA9-D301-3400-B85CA5DE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C49E-5917-36DF-4C5E-53BED41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BD09-0923-4499-D9C0-54522F7C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9F0F1-926D-3E15-9B55-160784AE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6030-C31E-6ECC-2E16-0E719D7F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F5B6C-D849-4B93-4B63-88A917D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7B832-EEC4-DB9E-C507-6A50701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EAF76-12D5-83F6-4E58-47E070BA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7EEB7A-F70A-6DD4-3B53-A9378F4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B5884-5EE2-6113-15EA-6CEC183D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C318C-0BA9-82D0-9F10-585735B38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9DEE5-DD82-0BC4-7DA6-0440E738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F56AB-265F-2631-63D3-4B2CF77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C73AF-BD5A-4FFE-B8DB-6406E00E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5C819D-A42D-F361-F6FB-F4B3EA50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C9D2-BD26-450B-0244-45E9F7C1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0D0E9-D434-1B27-FF16-B2EEDEAF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18EAC-A4A0-40CF-2E8B-19B36B18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54D305-1A27-B504-6CC2-EA0821AD7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C3EB8-4BEB-BDF9-5856-A507A839C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4834C3-214A-5189-F49A-33F1D02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B46CEF-181B-58E1-7E8F-D4C50AAB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39D77-FC25-1349-D4ED-6FF4AA16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5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E30B3-46BF-2DAF-2734-FC65F871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BD3C2-649D-10FA-B001-75BE395A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24B03-B41D-542F-E79F-AA2FC43E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256CC-EC74-8D94-D488-5B28BC04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D0586E-2092-8828-B320-AD9D8DC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1CCE18-4775-D133-647B-CD37A53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38D36-BA33-5C78-8A89-210AB97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6E501-6C9F-3918-9772-B555CDBC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09C85-A138-9490-9681-3EF40074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BC672-44C3-AE49-7A09-C29D36F24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9E500-ADAB-E801-FB3E-DC03A471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4E20F-9176-D7FF-1F4A-FBF6227A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E2F90-30A8-4326-EB26-8EBDDB5B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AC22-76A8-C6B3-D737-FEFDBCC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BBA22F-6926-63D7-71C1-624D06B35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C8649-EA1E-FA4F-DE44-26BEB748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43EB-1618-C07A-4853-0C875776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8E5BE-1AFE-7A1F-B396-F3F6D00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290DD-46E3-7BF5-2B9D-6C47A9D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2D594D-5EEE-D48F-0DCC-C14C4527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7EBEC-39BA-0E3A-70A2-2B87FDEF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80A4F-F31E-ABA0-2D02-35EE720AB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FE79-2C46-4543-B654-0D70E833F00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80481-5D49-5627-1A58-C34D18564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6B84F-C033-CD49-1C5E-CAA56592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05BE-D4A1-46EF-9480-035B83DBA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32D2AF-05C6-C879-8458-A5CA46EF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0"/>
            <a:ext cx="849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0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A2DE860-5AFC-D8BE-819F-FDDF6786B455}"/>
              </a:ext>
            </a:extLst>
          </p:cNvPr>
          <p:cNvCxnSpPr>
            <a:cxnSpLocks/>
          </p:cNvCxnSpPr>
          <p:nvPr/>
        </p:nvCxnSpPr>
        <p:spPr>
          <a:xfrm>
            <a:off x="137070" y="456696"/>
            <a:ext cx="0" cy="299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ADD4E14-7CE2-96EF-F3DB-F478BA48C9EF}"/>
              </a:ext>
            </a:extLst>
          </p:cNvPr>
          <p:cNvCxnSpPr>
            <a:cxnSpLocks/>
          </p:cNvCxnSpPr>
          <p:nvPr/>
        </p:nvCxnSpPr>
        <p:spPr>
          <a:xfrm>
            <a:off x="137070" y="456696"/>
            <a:ext cx="290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D2162295-BFD7-E626-BA7B-B3B64EBFE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22444"/>
              </p:ext>
            </p:extLst>
          </p:nvPr>
        </p:nvGraphicFramePr>
        <p:xfrm>
          <a:off x="3090961" y="-105203"/>
          <a:ext cx="200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0080" imgH="189000" progId="Equation.AxMath">
                  <p:embed/>
                </p:oleObj>
              </mc:Choice>
              <mc:Fallback>
                <p:oleObj name="AxMath" r:id="rId2" imgW="100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0961" y="-105203"/>
                        <a:ext cx="2000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对象 147">
            <a:extLst>
              <a:ext uri="{FF2B5EF4-FFF2-40B4-BE49-F238E27FC236}">
                <a16:creationId xmlns:a16="http://schemas.microsoft.com/office/drawing/2014/main" id="{00ABBAA4-2CAF-9CFE-52F4-3143B778D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57489"/>
              </p:ext>
            </p:extLst>
          </p:nvPr>
        </p:nvGraphicFramePr>
        <p:xfrm>
          <a:off x="-126324" y="3265774"/>
          <a:ext cx="190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" imgH="189000" progId="Equation.AxMath">
                  <p:embed/>
                </p:oleObj>
              </mc:Choice>
              <mc:Fallback>
                <p:oleObj name="AxMath" r:id="rId4" imgW="954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6324" y="3265774"/>
                        <a:ext cx="1905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74C6DF07-3D03-8620-2057-99835AF79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55998"/>
              </p:ext>
            </p:extLst>
          </p:nvPr>
        </p:nvGraphicFramePr>
        <p:xfrm>
          <a:off x="7129204" y="2498974"/>
          <a:ext cx="923899" cy="29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7760" imgH="196560" progId="Equation.AxMath">
                  <p:embed/>
                </p:oleObj>
              </mc:Choice>
              <mc:Fallback>
                <p:oleObj name="AxMath" r:id="rId6" imgW="617760" imgH="196560" progId="Equation.AxMath">
                  <p:embed/>
                  <p:pic>
                    <p:nvPicPr>
                      <p:cNvPr id="152" name="对象 151">
                        <a:extLst>
                          <a:ext uri="{FF2B5EF4-FFF2-40B4-BE49-F238E27FC236}">
                            <a16:creationId xmlns:a16="http://schemas.microsoft.com/office/drawing/2014/main" id="{1C8A6012-7476-C1AE-CEC0-29D10ABAF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9204" y="2498974"/>
                        <a:ext cx="923899" cy="29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71FA9E97-5E98-2B44-67A7-BDD9BA278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40726"/>
              </p:ext>
            </p:extLst>
          </p:nvPr>
        </p:nvGraphicFramePr>
        <p:xfrm>
          <a:off x="6988177" y="3804924"/>
          <a:ext cx="1239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9440" imgH="196560" progId="Equation.AxMath">
                  <p:embed/>
                </p:oleObj>
              </mc:Choice>
              <mc:Fallback>
                <p:oleObj name="AxMath" r:id="rId8" imgW="829440" imgH="196560" progId="Equation.AxMath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74C6DF07-3D03-8620-2057-99835AF79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8177" y="3804924"/>
                        <a:ext cx="12398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矩形 283">
            <a:extLst>
              <a:ext uri="{FF2B5EF4-FFF2-40B4-BE49-F238E27FC236}">
                <a16:creationId xmlns:a16="http://schemas.microsoft.com/office/drawing/2014/main" id="{74638AFC-0A3D-8ADD-5BE7-839114FAA849}"/>
              </a:ext>
            </a:extLst>
          </p:cNvPr>
          <p:cNvSpPr/>
          <p:nvPr/>
        </p:nvSpPr>
        <p:spPr>
          <a:xfrm>
            <a:off x="4495727" y="3266686"/>
            <a:ext cx="1238400" cy="1238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427D7DC3-C3D3-EB40-AF2C-B33B4FA50C7D}"/>
              </a:ext>
            </a:extLst>
          </p:cNvPr>
          <p:cNvSpPr/>
          <p:nvPr/>
        </p:nvSpPr>
        <p:spPr>
          <a:xfrm>
            <a:off x="6971954" y="3266686"/>
            <a:ext cx="1238400" cy="1238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DCBF6A69-AA05-A016-C260-99399B67486A}"/>
              </a:ext>
            </a:extLst>
          </p:cNvPr>
          <p:cNvSpPr/>
          <p:nvPr/>
        </p:nvSpPr>
        <p:spPr>
          <a:xfrm>
            <a:off x="6971954" y="2028286"/>
            <a:ext cx="1238400" cy="1238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1098063F-6432-FDA1-03DC-75C2A969D964}"/>
              </a:ext>
            </a:extLst>
          </p:cNvPr>
          <p:cNvSpPr/>
          <p:nvPr/>
        </p:nvSpPr>
        <p:spPr>
          <a:xfrm>
            <a:off x="5733419" y="2027374"/>
            <a:ext cx="1238400" cy="12384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A13D6750-5F51-C32F-5C7F-CE3EF93BB707}"/>
              </a:ext>
            </a:extLst>
          </p:cNvPr>
          <p:cNvSpPr/>
          <p:nvPr/>
        </p:nvSpPr>
        <p:spPr>
          <a:xfrm>
            <a:off x="5733936" y="3266686"/>
            <a:ext cx="1238400" cy="1238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9" name="对象 288">
            <a:extLst>
              <a:ext uri="{FF2B5EF4-FFF2-40B4-BE49-F238E27FC236}">
                <a16:creationId xmlns:a16="http://schemas.microsoft.com/office/drawing/2014/main" id="{D3A9FD59-513C-70A4-5FEE-50D478176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10306"/>
              </p:ext>
            </p:extLst>
          </p:nvPr>
        </p:nvGraphicFramePr>
        <p:xfrm>
          <a:off x="5905502" y="3804924"/>
          <a:ext cx="8905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96520" imgH="196560" progId="Equation.AxMath">
                  <p:embed/>
                </p:oleObj>
              </mc:Choice>
              <mc:Fallback>
                <p:oleObj name="AxMath" r:id="rId10" imgW="596520" imgH="196560" progId="Equation.AxMath">
                  <p:embed/>
                  <p:pic>
                    <p:nvPicPr>
                      <p:cNvPr id="152" name="对象 151">
                        <a:extLst>
                          <a:ext uri="{FF2B5EF4-FFF2-40B4-BE49-F238E27FC236}">
                            <a16:creationId xmlns:a16="http://schemas.microsoft.com/office/drawing/2014/main" id="{1C8A6012-7476-C1AE-CEC0-29D10ABAF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05502" y="3804924"/>
                        <a:ext cx="8905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" name="矩形 289">
            <a:extLst>
              <a:ext uri="{FF2B5EF4-FFF2-40B4-BE49-F238E27FC236}">
                <a16:creationId xmlns:a16="http://schemas.microsoft.com/office/drawing/2014/main" id="{7FAEFD34-7B59-F4C0-0820-B018C9FAADC1}"/>
              </a:ext>
            </a:extLst>
          </p:cNvPr>
          <p:cNvSpPr/>
          <p:nvPr/>
        </p:nvSpPr>
        <p:spPr>
          <a:xfrm>
            <a:off x="4495592" y="2027374"/>
            <a:ext cx="1238400" cy="1238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1" name="对象 290">
            <a:extLst>
              <a:ext uri="{FF2B5EF4-FFF2-40B4-BE49-F238E27FC236}">
                <a16:creationId xmlns:a16="http://schemas.microsoft.com/office/drawing/2014/main" id="{EDFA7CBC-A94D-9AB0-5B91-EA4392032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57121"/>
              </p:ext>
            </p:extLst>
          </p:nvPr>
        </p:nvGraphicFramePr>
        <p:xfrm>
          <a:off x="4494215" y="3804924"/>
          <a:ext cx="12366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829440" imgH="196560" progId="Equation.AxMath">
                  <p:embed/>
                </p:oleObj>
              </mc:Choice>
              <mc:Fallback>
                <p:oleObj name="AxMath" r:id="rId12" imgW="829440" imgH="196560" progId="Equation.AxMath">
                  <p:embed/>
                  <p:pic>
                    <p:nvPicPr>
                      <p:cNvPr id="289" name="对象 288">
                        <a:extLst>
                          <a:ext uri="{FF2B5EF4-FFF2-40B4-BE49-F238E27FC236}">
                            <a16:creationId xmlns:a16="http://schemas.microsoft.com/office/drawing/2014/main" id="{D3A9FD59-513C-70A4-5FEE-50D478176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4215" y="3804924"/>
                        <a:ext cx="1236662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" name="对象 291">
            <a:extLst>
              <a:ext uri="{FF2B5EF4-FFF2-40B4-BE49-F238E27FC236}">
                <a16:creationId xmlns:a16="http://schemas.microsoft.com/office/drawing/2014/main" id="{E2F4310B-CE3B-CAB1-3F32-90857C0C7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02630"/>
              </p:ext>
            </p:extLst>
          </p:nvPr>
        </p:nvGraphicFramePr>
        <p:xfrm>
          <a:off x="4658489" y="2502962"/>
          <a:ext cx="92075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17760" imgH="196560" progId="Equation.AxMath">
                  <p:embed/>
                </p:oleObj>
              </mc:Choice>
              <mc:Fallback>
                <p:oleObj name="AxMath" r:id="rId14" imgW="617760" imgH="196560" progId="Equation.AxMath">
                  <p:embed/>
                  <p:pic>
                    <p:nvPicPr>
                      <p:cNvPr id="289" name="对象 288">
                        <a:extLst>
                          <a:ext uri="{FF2B5EF4-FFF2-40B4-BE49-F238E27FC236}">
                            <a16:creationId xmlns:a16="http://schemas.microsoft.com/office/drawing/2014/main" id="{D3A9FD59-513C-70A4-5FEE-50D478176E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58489" y="2502962"/>
                        <a:ext cx="920750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对象 151">
            <a:extLst>
              <a:ext uri="{FF2B5EF4-FFF2-40B4-BE49-F238E27FC236}">
                <a16:creationId xmlns:a16="http://schemas.microsoft.com/office/drawing/2014/main" id="{1C8A6012-7476-C1AE-CEC0-29D10ABAF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46886"/>
              </p:ext>
            </p:extLst>
          </p:nvPr>
        </p:nvGraphicFramePr>
        <p:xfrm>
          <a:off x="6064317" y="2500797"/>
          <a:ext cx="572559" cy="29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384840" imgH="196560" progId="Equation.AxMath">
                  <p:embed/>
                </p:oleObj>
              </mc:Choice>
              <mc:Fallback>
                <p:oleObj name="AxMath" r:id="rId16" imgW="3848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64317" y="2500797"/>
                        <a:ext cx="572559" cy="293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42B1D0F-6E29-1D18-6441-FBAB6D3BACDE}"/>
              </a:ext>
            </a:extLst>
          </p:cNvPr>
          <p:cNvCxnSpPr>
            <a:cxnSpLocks/>
          </p:cNvCxnSpPr>
          <p:nvPr/>
        </p:nvCxnSpPr>
        <p:spPr>
          <a:xfrm flipH="1" flipV="1">
            <a:off x="6646963" y="2738029"/>
            <a:ext cx="492328" cy="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132C2B64-8F2B-F6E4-6D06-052F1D443DDD}"/>
              </a:ext>
            </a:extLst>
          </p:cNvPr>
          <p:cNvCxnSpPr>
            <a:cxnSpLocks/>
          </p:cNvCxnSpPr>
          <p:nvPr/>
        </p:nvCxnSpPr>
        <p:spPr>
          <a:xfrm flipH="1" flipV="1">
            <a:off x="6646963" y="4041577"/>
            <a:ext cx="492328" cy="4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6D47B3F7-93A2-824D-142B-398CDF8E80C9}"/>
              </a:ext>
            </a:extLst>
          </p:cNvPr>
          <p:cNvCxnSpPr>
            <a:cxnSpLocks/>
          </p:cNvCxnSpPr>
          <p:nvPr/>
        </p:nvCxnSpPr>
        <p:spPr>
          <a:xfrm flipV="1">
            <a:off x="6350596" y="3035648"/>
            <a:ext cx="0" cy="460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2EBAC26A-22D7-C4CC-114C-07E07FA56F9B}"/>
              </a:ext>
            </a:extLst>
          </p:cNvPr>
          <p:cNvCxnSpPr>
            <a:cxnSpLocks/>
          </p:cNvCxnSpPr>
          <p:nvPr/>
        </p:nvCxnSpPr>
        <p:spPr>
          <a:xfrm flipV="1">
            <a:off x="7608096" y="3035648"/>
            <a:ext cx="0" cy="4602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4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璐璐</dc:creator>
  <cp:lastModifiedBy>王 璐璐</cp:lastModifiedBy>
  <cp:revision>2</cp:revision>
  <dcterms:created xsi:type="dcterms:W3CDTF">2022-12-05T01:47:51Z</dcterms:created>
  <dcterms:modified xsi:type="dcterms:W3CDTF">2022-12-10T03:05:04Z</dcterms:modified>
</cp:coreProperties>
</file>