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e86730d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e86730d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e86730d5c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e86730d5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e86730d5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e86730d5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e86730d5c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e86730d5c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e86730d5c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e86730d5c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e86730d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e86730d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3273125" y="1785775"/>
            <a:ext cx="44049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VENDITE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GRUPPO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FANTASY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/>
          <p:nvPr/>
        </p:nvSpPr>
        <p:spPr>
          <a:xfrm>
            <a:off x="827763" y="15885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28 430,8€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2895288" y="15885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500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755713" y="15885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56,86€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6823238" y="15885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48,70%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643150" y="429625"/>
            <a:ext cx="3857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VENDITE E-COMMERCE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3853800" y="863500"/>
            <a:ext cx="143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TRANSAZIONI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4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25" y="2747325"/>
            <a:ext cx="3401049" cy="210297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1284978" y="2400563"/>
            <a:ext cx="2770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Andamento delle  </a:t>
            </a: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vendite</a:t>
            </a: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mensile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903976" y="1317925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Totale Numero Prodotti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2895301" y="1249550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Quantità disponibile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4831926" y="1310000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Prezzo medio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6801776" y="1280600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 Categoria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4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600" y="2731700"/>
            <a:ext cx="3401049" cy="2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/>
        </p:nvSpPr>
        <p:spPr>
          <a:xfrm>
            <a:off x="4884603" y="2371163"/>
            <a:ext cx="2770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Totale vendite per categorie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751563" y="15885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5 000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2819088" y="15885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Libri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4783063" y="15885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prodotto 3447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6747038" y="15885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4514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643150" y="429625"/>
            <a:ext cx="3857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VENDITE E-COMMERCE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853800" y="863500"/>
            <a:ext cx="143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PRODOTTI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559453" y="2417963"/>
            <a:ext cx="2770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Vendite per categoria prodotti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751576" y="1241725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Prodotti totali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2742900" y="1245625"/>
            <a:ext cx="1945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Categoria con maggiori vendite		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4940326" y="1224325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Prodotto più venduto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6997051" y="1245625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Prodotti invenduti 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4890303" y="2417963"/>
            <a:ext cx="2770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 10 prodotti venduti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5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777" y="2782150"/>
            <a:ext cx="3269376" cy="202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61" y="2782139"/>
            <a:ext cx="3269376" cy="202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740063" y="15336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5 000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2731388" y="15336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          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            416,7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4704875" y="15688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475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671113" y="1568788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1.1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429975" y="2287050"/>
            <a:ext cx="303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Quantità Acquistata  per Cliente ed Importo Totale di Categoria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740076" y="1186825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Totale clienti registrati 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2567300" y="1011500"/>
            <a:ext cx="1860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Media Clienti Registrati al Mese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4704876" y="1225538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Totale Clienti attivi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6594925" y="1184525"/>
            <a:ext cx="2195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Media Prodotti Acquistati per Cliente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4620625" y="2341738"/>
            <a:ext cx="27618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Variazioni Acquisti Clienti  nel Tempo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6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75" y="2789750"/>
            <a:ext cx="3787838" cy="21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89750"/>
            <a:ext cx="4067080" cy="21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2643150" y="429625"/>
            <a:ext cx="3857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VENDITE E-COMMERCE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3853800" y="863500"/>
            <a:ext cx="143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>
            <a:off x="903963" y="16647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226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971488" y="16647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274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4831913" y="16647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51.30%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6899438" y="16647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48.70%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643150" y="429625"/>
            <a:ext cx="3857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VENDITE E-COMMERCE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3853800" y="863500"/>
            <a:ext cx="143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SPEDIZIONE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061728" y="2476763"/>
            <a:ext cx="2770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Metodo di spedizione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903976" y="1245613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Spedizioni con Posta Prioritaria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2971501" y="1245613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Spedizioni con Corriere Express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4831926" y="1310000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Consegne in ritardo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6877976" y="1356800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Consegne concluse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5898328" y="2468938"/>
            <a:ext cx="2770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Status Spedizione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85550" y="3112900"/>
            <a:ext cx="150600" cy="1230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231525" y="3066288"/>
            <a:ext cx="1436400" cy="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Consegne riuscite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85550" y="3406800"/>
            <a:ext cx="150600" cy="123000"/>
          </a:xfrm>
          <a:prstGeom prst="rect">
            <a:avLst/>
          </a:prstGeom>
          <a:solidFill>
            <a:srgbClr val="EA433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236150" y="3322050"/>
            <a:ext cx="134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Consegne in ritardo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17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75" y="2823561"/>
            <a:ext cx="3257496" cy="201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 title="Gra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050" y="2850225"/>
            <a:ext cx="3258673" cy="2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/>
          <p:nvPr/>
        </p:nvSpPr>
        <p:spPr>
          <a:xfrm>
            <a:off x="903963" y="16647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10 000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2971488" y="16647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2.49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4831913" y="16647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15,92%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6899438" y="1664700"/>
            <a:ext cx="1532100" cy="5883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Lato"/>
                <a:ea typeface="Lato"/>
                <a:cs typeface="Lato"/>
                <a:sym typeface="Lato"/>
              </a:rPr>
              <a:t>4 320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2643150" y="429625"/>
            <a:ext cx="3857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VENDITE E-COMMERCE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3853800" y="863500"/>
            <a:ext cx="143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RECENSIONI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4019053" y="2252988"/>
            <a:ext cx="2770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 medio 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903976" y="1317925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Numero Recensioni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2971501" y="1325750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Media Recensioni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4831926" y="1310000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  Recensioni 5 stelle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6899451" y="1310000"/>
            <a:ext cx="17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Clienti che hanno recensito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4960803" y="2447363"/>
            <a:ext cx="2770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18" title="Gra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441" y="2570375"/>
            <a:ext cx="3818009" cy="2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/>
        </p:nvSpPr>
        <p:spPr>
          <a:xfrm>
            <a:off x="3738250" y="2032025"/>
            <a:ext cx="35430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GRAZIE</a:t>
            </a:r>
            <a:endParaRPr sz="6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