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7199313" cy="215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18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353336"/>
            <a:ext cx="5399485" cy="751652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133975"/>
            <a:ext cx="5399485" cy="521258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27" indent="0" algn="ctr">
              <a:buNone/>
              <a:defRPr sz="630"/>
            </a:lvl2pPr>
            <a:lvl3pPr marL="287853" indent="0" algn="ctr">
              <a:buNone/>
              <a:defRPr sz="567"/>
            </a:lvl3pPr>
            <a:lvl4pPr marL="431780" indent="0" algn="ctr">
              <a:buNone/>
              <a:defRPr sz="504"/>
            </a:lvl4pPr>
            <a:lvl5pPr marL="575706" indent="0" algn="ctr">
              <a:buNone/>
              <a:defRPr sz="504"/>
            </a:lvl5pPr>
            <a:lvl6pPr marL="719633" indent="0" algn="ctr">
              <a:buNone/>
              <a:defRPr sz="504"/>
            </a:lvl6pPr>
            <a:lvl7pPr marL="863559" indent="0" algn="ctr">
              <a:buNone/>
              <a:defRPr sz="504"/>
            </a:lvl7pPr>
            <a:lvl8pPr marL="1007486" indent="0" algn="ctr">
              <a:buNone/>
              <a:defRPr sz="504"/>
            </a:lvl8pPr>
            <a:lvl9pPr marL="1151412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9C40-B55F-4F90-85A5-3B57F9D61F6F}" type="datetimeFigureOut">
              <a:rPr lang="de-AT" smtClean="0"/>
              <a:t>18.11.2019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A8EE-0748-4B1D-AE60-254A700D783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12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9C40-B55F-4F90-85A5-3B57F9D61F6F}" type="datetimeFigureOut">
              <a:rPr lang="de-AT" smtClean="0"/>
              <a:t>18.11.2019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A8EE-0748-4B1D-AE60-254A700D783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37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14947"/>
            <a:ext cx="1552352" cy="18296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14947"/>
            <a:ext cx="4567064" cy="18296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9C40-B55F-4F90-85A5-3B57F9D61F6F}" type="datetimeFigureOut">
              <a:rPr lang="de-AT" smtClean="0"/>
              <a:t>18.11.2019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A8EE-0748-4B1D-AE60-254A700D783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014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9C40-B55F-4F90-85A5-3B57F9D61F6F}" type="datetimeFigureOut">
              <a:rPr lang="de-AT" smtClean="0"/>
              <a:t>18.11.2019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A8EE-0748-4B1D-AE60-254A700D783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709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538251"/>
            <a:ext cx="6209407" cy="898084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444831"/>
            <a:ext cx="6209407" cy="472281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39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853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78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7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633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55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48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41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9C40-B55F-4F90-85A5-3B57F9D61F6F}" type="datetimeFigureOut">
              <a:rPr lang="de-AT" smtClean="0"/>
              <a:t>18.11.2019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A8EE-0748-4B1D-AE60-254A700D783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188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574734"/>
            <a:ext cx="3059708" cy="1369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574734"/>
            <a:ext cx="3059708" cy="1369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9C40-B55F-4F90-85A5-3B57F9D61F6F}" type="datetimeFigureOut">
              <a:rPr lang="de-AT" smtClean="0"/>
              <a:t>18.11.2019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A8EE-0748-4B1D-AE60-254A700D783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233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14947"/>
            <a:ext cx="6209407" cy="417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529255"/>
            <a:ext cx="3045647" cy="25938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27" indent="0">
              <a:buNone/>
              <a:defRPr sz="630" b="1"/>
            </a:lvl2pPr>
            <a:lvl3pPr marL="287853" indent="0">
              <a:buNone/>
              <a:defRPr sz="567" b="1"/>
            </a:lvl3pPr>
            <a:lvl4pPr marL="431780" indent="0">
              <a:buNone/>
              <a:defRPr sz="504" b="1"/>
            </a:lvl4pPr>
            <a:lvl5pPr marL="575706" indent="0">
              <a:buNone/>
              <a:defRPr sz="504" b="1"/>
            </a:lvl5pPr>
            <a:lvl6pPr marL="719633" indent="0">
              <a:buNone/>
              <a:defRPr sz="504" b="1"/>
            </a:lvl6pPr>
            <a:lvl7pPr marL="863559" indent="0">
              <a:buNone/>
              <a:defRPr sz="504" b="1"/>
            </a:lvl7pPr>
            <a:lvl8pPr marL="1007486" indent="0">
              <a:buNone/>
              <a:defRPr sz="504" b="1"/>
            </a:lvl8pPr>
            <a:lvl9pPr marL="1151412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788635"/>
            <a:ext cx="3045647" cy="115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529255"/>
            <a:ext cx="3060646" cy="25938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27" indent="0">
              <a:buNone/>
              <a:defRPr sz="630" b="1"/>
            </a:lvl2pPr>
            <a:lvl3pPr marL="287853" indent="0">
              <a:buNone/>
              <a:defRPr sz="567" b="1"/>
            </a:lvl3pPr>
            <a:lvl4pPr marL="431780" indent="0">
              <a:buNone/>
              <a:defRPr sz="504" b="1"/>
            </a:lvl4pPr>
            <a:lvl5pPr marL="575706" indent="0">
              <a:buNone/>
              <a:defRPr sz="504" b="1"/>
            </a:lvl5pPr>
            <a:lvl6pPr marL="719633" indent="0">
              <a:buNone/>
              <a:defRPr sz="504" b="1"/>
            </a:lvl6pPr>
            <a:lvl7pPr marL="863559" indent="0">
              <a:buNone/>
              <a:defRPr sz="504" b="1"/>
            </a:lvl7pPr>
            <a:lvl8pPr marL="1007486" indent="0">
              <a:buNone/>
              <a:defRPr sz="504" b="1"/>
            </a:lvl8pPr>
            <a:lvl9pPr marL="1151412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788635"/>
            <a:ext cx="3060646" cy="115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9C40-B55F-4F90-85A5-3B57F9D61F6F}" type="datetimeFigureOut">
              <a:rPr lang="de-AT" smtClean="0"/>
              <a:t>18.11.2019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A8EE-0748-4B1D-AE60-254A700D783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796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9C40-B55F-4F90-85A5-3B57F9D61F6F}" type="datetimeFigureOut">
              <a:rPr lang="de-AT" smtClean="0"/>
              <a:t>18.11.2019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A8EE-0748-4B1D-AE60-254A700D783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131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9C40-B55F-4F90-85A5-3B57F9D61F6F}" type="datetimeFigureOut">
              <a:rPr lang="de-AT" smtClean="0"/>
              <a:t>18.11.2019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A8EE-0748-4B1D-AE60-254A700D783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611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43933"/>
            <a:ext cx="2321966" cy="503767"/>
          </a:xfrm>
        </p:spPr>
        <p:txBody>
          <a:bodyPr anchor="b"/>
          <a:lstStyle>
            <a:lvl1pPr>
              <a:defRPr sz="10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10856"/>
            <a:ext cx="3644652" cy="1534289"/>
          </a:xfrm>
        </p:spPr>
        <p:txBody>
          <a:bodyPr/>
          <a:lstStyle>
            <a:lvl1pPr>
              <a:defRPr sz="1007"/>
            </a:lvl1pPr>
            <a:lvl2pPr>
              <a:defRPr sz="881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647700"/>
            <a:ext cx="2321966" cy="1199944"/>
          </a:xfrm>
        </p:spPr>
        <p:txBody>
          <a:bodyPr/>
          <a:lstStyle>
            <a:lvl1pPr marL="0" indent="0">
              <a:buNone/>
              <a:defRPr sz="504"/>
            </a:lvl1pPr>
            <a:lvl2pPr marL="143927" indent="0">
              <a:buNone/>
              <a:defRPr sz="441"/>
            </a:lvl2pPr>
            <a:lvl3pPr marL="287853" indent="0">
              <a:buNone/>
              <a:defRPr sz="378"/>
            </a:lvl3pPr>
            <a:lvl4pPr marL="431780" indent="0">
              <a:buNone/>
              <a:defRPr sz="315"/>
            </a:lvl4pPr>
            <a:lvl5pPr marL="575706" indent="0">
              <a:buNone/>
              <a:defRPr sz="315"/>
            </a:lvl5pPr>
            <a:lvl6pPr marL="719633" indent="0">
              <a:buNone/>
              <a:defRPr sz="315"/>
            </a:lvl6pPr>
            <a:lvl7pPr marL="863559" indent="0">
              <a:buNone/>
              <a:defRPr sz="315"/>
            </a:lvl7pPr>
            <a:lvl8pPr marL="1007486" indent="0">
              <a:buNone/>
              <a:defRPr sz="315"/>
            </a:lvl8pPr>
            <a:lvl9pPr marL="1151412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9C40-B55F-4F90-85A5-3B57F9D61F6F}" type="datetimeFigureOut">
              <a:rPr lang="de-AT" smtClean="0"/>
              <a:t>18.11.2019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A8EE-0748-4B1D-AE60-254A700D783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2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43933"/>
            <a:ext cx="2321966" cy="503767"/>
          </a:xfrm>
        </p:spPr>
        <p:txBody>
          <a:bodyPr anchor="b"/>
          <a:lstStyle>
            <a:lvl1pPr>
              <a:defRPr sz="10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10856"/>
            <a:ext cx="3644652" cy="1534289"/>
          </a:xfrm>
        </p:spPr>
        <p:txBody>
          <a:bodyPr anchor="t"/>
          <a:lstStyle>
            <a:lvl1pPr marL="0" indent="0">
              <a:buNone/>
              <a:defRPr sz="1007"/>
            </a:lvl1pPr>
            <a:lvl2pPr marL="143927" indent="0">
              <a:buNone/>
              <a:defRPr sz="881"/>
            </a:lvl2pPr>
            <a:lvl3pPr marL="287853" indent="0">
              <a:buNone/>
              <a:defRPr sz="756"/>
            </a:lvl3pPr>
            <a:lvl4pPr marL="431780" indent="0">
              <a:buNone/>
              <a:defRPr sz="630"/>
            </a:lvl4pPr>
            <a:lvl5pPr marL="575706" indent="0">
              <a:buNone/>
              <a:defRPr sz="630"/>
            </a:lvl5pPr>
            <a:lvl6pPr marL="719633" indent="0">
              <a:buNone/>
              <a:defRPr sz="630"/>
            </a:lvl6pPr>
            <a:lvl7pPr marL="863559" indent="0">
              <a:buNone/>
              <a:defRPr sz="630"/>
            </a:lvl7pPr>
            <a:lvl8pPr marL="1007486" indent="0">
              <a:buNone/>
              <a:defRPr sz="630"/>
            </a:lvl8pPr>
            <a:lvl9pPr marL="1151412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647700"/>
            <a:ext cx="2321966" cy="1199944"/>
          </a:xfrm>
        </p:spPr>
        <p:txBody>
          <a:bodyPr/>
          <a:lstStyle>
            <a:lvl1pPr marL="0" indent="0">
              <a:buNone/>
              <a:defRPr sz="504"/>
            </a:lvl1pPr>
            <a:lvl2pPr marL="143927" indent="0">
              <a:buNone/>
              <a:defRPr sz="441"/>
            </a:lvl2pPr>
            <a:lvl3pPr marL="287853" indent="0">
              <a:buNone/>
              <a:defRPr sz="378"/>
            </a:lvl3pPr>
            <a:lvl4pPr marL="431780" indent="0">
              <a:buNone/>
              <a:defRPr sz="315"/>
            </a:lvl4pPr>
            <a:lvl5pPr marL="575706" indent="0">
              <a:buNone/>
              <a:defRPr sz="315"/>
            </a:lvl5pPr>
            <a:lvl6pPr marL="719633" indent="0">
              <a:buNone/>
              <a:defRPr sz="315"/>
            </a:lvl6pPr>
            <a:lvl7pPr marL="863559" indent="0">
              <a:buNone/>
              <a:defRPr sz="315"/>
            </a:lvl7pPr>
            <a:lvl8pPr marL="1007486" indent="0">
              <a:buNone/>
              <a:defRPr sz="315"/>
            </a:lvl8pPr>
            <a:lvl9pPr marL="1151412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9C40-B55F-4F90-85A5-3B57F9D61F6F}" type="datetimeFigureOut">
              <a:rPr lang="de-AT" smtClean="0"/>
              <a:t>18.11.2019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A8EE-0748-4B1D-AE60-254A700D783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843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14947"/>
            <a:ext cx="6209407" cy="417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574734"/>
            <a:ext cx="6209407" cy="1369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001073"/>
            <a:ext cx="1619845" cy="114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9C40-B55F-4F90-85A5-3B57F9D61F6F}" type="datetimeFigureOut">
              <a:rPr lang="de-AT" smtClean="0"/>
              <a:t>18.11.2019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001073"/>
            <a:ext cx="2429768" cy="114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001073"/>
            <a:ext cx="1619845" cy="114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A8EE-0748-4B1D-AE60-254A700D783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87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287853" rtl="0" eaLnBrk="1" latinLnBrk="0" hangingPunct="1">
        <a:lnSpc>
          <a:spcPct val="90000"/>
        </a:lnSpc>
        <a:spcBef>
          <a:spcPct val="0"/>
        </a:spcBef>
        <a:buNone/>
        <a:defRPr sz="13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63" indent="-71963" algn="l" defTabSz="287853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1" kern="1200">
          <a:solidFill>
            <a:schemeClr val="tx1"/>
          </a:solidFill>
          <a:latin typeface="+mn-lt"/>
          <a:ea typeface="+mn-ea"/>
          <a:cs typeface="+mn-cs"/>
        </a:defRPr>
      </a:lvl1pPr>
      <a:lvl2pPr marL="215890" indent="-71963" algn="l" defTabSz="28785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816" indent="-71963" algn="l" defTabSz="28785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743" indent="-71963" algn="l" defTabSz="28785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670" indent="-71963" algn="l" defTabSz="28785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596" indent="-71963" algn="l" defTabSz="28785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523" indent="-71963" algn="l" defTabSz="28785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449" indent="-71963" algn="l" defTabSz="28785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376" indent="-71963" algn="l" defTabSz="287853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853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27" algn="l" defTabSz="287853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853" algn="l" defTabSz="287853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780" algn="l" defTabSz="287853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706" algn="l" defTabSz="287853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633" algn="l" defTabSz="287853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559" algn="l" defTabSz="287853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486" algn="l" defTabSz="287853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412" algn="l" defTabSz="287853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>
            <a:extLst>
              <a:ext uri="{FF2B5EF4-FFF2-40B4-BE49-F238E27FC236}">
                <a16:creationId xmlns:a16="http://schemas.microsoft.com/office/drawing/2014/main" id="{C25008D3-F893-46BE-A664-EB98E3BA3871}"/>
              </a:ext>
            </a:extLst>
          </p:cNvPr>
          <p:cNvSpPr txBox="1"/>
          <p:nvPr/>
        </p:nvSpPr>
        <p:spPr>
          <a:xfrm>
            <a:off x="25954" y="121033"/>
            <a:ext cx="2005639" cy="1916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endParaRPr lang="en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5C6F8B-E3C1-44AA-93CD-529FB835BA6F}"/>
              </a:ext>
            </a:extLst>
          </p:cNvPr>
          <p:cNvSpPr txBox="1"/>
          <p:nvPr/>
        </p:nvSpPr>
        <p:spPr>
          <a:xfrm>
            <a:off x="1456577" y="501413"/>
            <a:ext cx="522000" cy="52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lang="en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718E374-A039-4657-B8E6-C061E9BEB173}"/>
              </a:ext>
            </a:extLst>
          </p:cNvPr>
          <p:cNvSpPr txBox="1"/>
          <p:nvPr/>
        </p:nvSpPr>
        <p:spPr>
          <a:xfrm>
            <a:off x="1456577" y="1130893"/>
            <a:ext cx="522000" cy="52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lang="en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4F6D1F6-B4C8-49FE-92EF-DA1CFB7A26C0}"/>
              </a:ext>
            </a:extLst>
          </p:cNvPr>
          <p:cNvSpPr txBox="1"/>
          <p:nvPr/>
        </p:nvSpPr>
        <p:spPr>
          <a:xfrm>
            <a:off x="2596836" y="121037"/>
            <a:ext cx="2005639" cy="1916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endParaRPr lang="en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3C9B77E-C1C5-436C-B3A6-F1716D5AA3AA}"/>
              </a:ext>
            </a:extLst>
          </p:cNvPr>
          <p:cNvSpPr txBox="1"/>
          <p:nvPr/>
        </p:nvSpPr>
        <p:spPr>
          <a:xfrm>
            <a:off x="3851501" y="121036"/>
            <a:ext cx="750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System</a:t>
            </a:r>
            <a:endParaRPr lang="en-AT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EB8130D-7B30-4501-ABFF-28FDB6E3F714}"/>
              </a:ext>
            </a:extLst>
          </p:cNvPr>
          <p:cNvSpPr txBox="1"/>
          <p:nvPr/>
        </p:nvSpPr>
        <p:spPr>
          <a:xfrm>
            <a:off x="11591" y="121036"/>
            <a:ext cx="811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System</a:t>
            </a:r>
            <a:endParaRPr lang="en-AT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8E120FD-C171-4994-AED5-B325B29A8B26}"/>
              </a:ext>
            </a:extLst>
          </p:cNvPr>
          <p:cNvSpPr txBox="1"/>
          <p:nvPr/>
        </p:nvSpPr>
        <p:spPr>
          <a:xfrm>
            <a:off x="5167718" y="117632"/>
            <a:ext cx="2005639" cy="19169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endParaRPr lang="en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B29E1A4-97DA-42D7-8095-795EE56525BA}"/>
              </a:ext>
            </a:extLst>
          </p:cNvPr>
          <p:cNvSpPr txBox="1"/>
          <p:nvPr/>
        </p:nvSpPr>
        <p:spPr>
          <a:xfrm>
            <a:off x="6428361" y="123928"/>
            <a:ext cx="750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System</a:t>
            </a:r>
            <a:endParaRPr lang="en-AT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Arrow: Left-Right 146">
            <a:extLst>
              <a:ext uri="{FF2B5EF4-FFF2-40B4-BE49-F238E27FC236}">
                <a16:creationId xmlns:a16="http://schemas.microsoft.com/office/drawing/2014/main" id="{9A3E5E66-E62A-4FC9-B993-BF4C5E4F22E9}"/>
              </a:ext>
            </a:extLst>
          </p:cNvPr>
          <p:cNvSpPr/>
          <p:nvPr/>
        </p:nvSpPr>
        <p:spPr>
          <a:xfrm>
            <a:off x="4440442" y="916112"/>
            <a:ext cx="901665" cy="32676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endParaRPr lang="en-AT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DDA6695-9DA2-40BB-AC27-E7975B2B444F}"/>
              </a:ext>
            </a:extLst>
          </p:cNvPr>
          <p:cNvSpPr txBox="1"/>
          <p:nvPr/>
        </p:nvSpPr>
        <p:spPr>
          <a:xfrm>
            <a:off x="3792491" y="818496"/>
            <a:ext cx="646004" cy="52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EF28F5-5318-4462-92E8-8D774DB864F5}"/>
              </a:ext>
            </a:extLst>
          </p:cNvPr>
          <p:cNvSpPr txBox="1"/>
          <p:nvPr/>
        </p:nvSpPr>
        <p:spPr>
          <a:xfrm>
            <a:off x="5348085" y="815093"/>
            <a:ext cx="646004" cy="52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en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5310CA-6E4A-4E52-8839-36F713B68DCF}"/>
              </a:ext>
            </a:extLst>
          </p:cNvPr>
          <p:cNvSpPr txBox="1"/>
          <p:nvPr/>
        </p:nvSpPr>
        <p:spPr>
          <a:xfrm>
            <a:off x="4478680" y="672816"/>
            <a:ext cx="811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Connection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3FD144-759D-4005-9BFA-A82219AC86E8}"/>
              </a:ext>
            </a:extLst>
          </p:cNvPr>
          <p:cNvSpPr txBox="1"/>
          <p:nvPr/>
        </p:nvSpPr>
        <p:spPr>
          <a:xfrm>
            <a:off x="6168479" y="377150"/>
            <a:ext cx="899803" cy="1400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Software</a:t>
            </a:r>
            <a:endParaRPr lang="en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7F213A9-FAB2-49D9-95B3-6A23BD87E5AA}"/>
              </a:ext>
            </a:extLst>
          </p:cNvPr>
          <p:cNvSpPr txBox="1"/>
          <p:nvPr/>
        </p:nvSpPr>
        <p:spPr>
          <a:xfrm>
            <a:off x="133113" y="386528"/>
            <a:ext cx="899803" cy="1400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Hardware</a:t>
            </a:r>
            <a:endParaRPr lang="en-A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B176B18D-DE7D-4D8F-9FE5-1DE8393F1099}"/>
              </a:ext>
            </a:extLst>
          </p:cNvPr>
          <p:cNvCxnSpPr>
            <a:cxnSpLocks/>
            <a:stCxn id="140" idx="1"/>
          </p:cNvCxnSpPr>
          <p:nvPr/>
        </p:nvCxnSpPr>
        <p:spPr>
          <a:xfrm rot="10800000" flipV="1">
            <a:off x="1032917" y="762413"/>
            <a:ext cx="423661" cy="1312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C38E540A-F0BC-414F-B718-86A22D86B7E0}"/>
              </a:ext>
            </a:extLst>
          </p:cNvPr>
          <p:cNvCxnSpPr>
            <a:cxnSpLocks/>
            <a:stCxn id="141" idx="1"/>
          </p:cNvCxnSpPr>
          <p:nvPr/>
        </p:nvCxnSpPr>
        <p:spPr>
          <a:xfrm rot="10800000">
            <a:off x="1032921" y="1288829"/>
            <a:ext cx="423657" cy="103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EB7CD49-8019-450B-9B1C-BD031C70FB6C}"/>
              </a:ext>
            </a:extLst>
          </p:cNvPr>
          <p:cNvSpPr txBox="1"/>
          <p:nvPr/>
        </p:nvSpPr>
        <p:spPr>
          <a:xfrm>
            <a:off x="2748358" y="390988"/>
            <a:ext cx="899803" cy="1400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A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A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A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A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9CDF294-2578-4F6B-BCDF-B13B0E6378ED}"/>
              </a:ext>
            </a:extLst>
          </p:cNvPr>
          <p:cNvCxnSpPr>
            <a:stCxn id="151" idx="1"/>
            <a:endCxn id="149" idx="3"/>
          </p:cNvCxnSpPr>
          <p:nvPr/>
        </p:nvCxnSpPr>
        <p:spPr>
          <a:xfrm flipH="1" flipV="1">
            <a:off x="5994089" y="1076093"/>
            <a:ext cx="174390" cy="1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3EF1D3B-37FE-425D-9066-55CF6F297519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>
            <a:off x="3648161" y="1091256"/>
            <a:ext cx="1411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7F02A0FA-7F70-4C55-A772-81A05577B71B}"/>
              </a:ext>
            </a:extLst>
          </p:cNvPr>
          <p:cNvSpPr/>
          <p:nvPr/>
        </p:nvSpPr>
        <p:spPr>
          <a:xfrm flipH="1">
            <a:off x="1984193" y="648547"/>
            <a:ext cx="764164" cy="24124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469B8B18-C5CB-44DA-9A08-A6AFE70DF5E7}"/>
              </a:ext>
            </a:extLst>
          </p:cNvPr>
          <p:cNvSpPr/>
          <p:nvPr/>
        </p:nvSpPr>
        <p:spPr>
          <a:xfrm flipH="1">
            <a:off x="1978576" y="1159702"/>
            <a:ext cx="769957" cy="24124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C69E618D-B660-4BDF-B537-190D5BB6E690}"/>
              </a:ext>
            </a:extLst>
          </p:cNvPr>
          <p:cNvSpPr/>
          <p:nvPr/>
        </p:nvSpPr>
        <p:spPr>
          <a:xfrm>
            <a:off x="1978577" y="1402273"/>
            <a:ext cx="762363" cy="24124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03C8AFF-2C2C-460E-840D-F34093F94148}"/>
              </a:ext>
            </a:extLst>
          </p:cNvPr>
          <p:cNvSpPr txBox="1"/>
          <p:nvPr/>
        </p:nvSpPr>
        <p:spPr>
          <a:xfrm>
            <a:off x="1463333" y="1447081"/>
            <a:ext cx="618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000" dirty="0">
                <a:latin typeface="Consolas" panose="020B0609020204030204" pitchFamily="49" charset="0"/>
              </a:rPr>
              <a:t>8-bit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7A1A475-9490-4D03-AFE9-0DCB74C03125}"/>
              </a:ext>
            </a:extLst>
          </p:cNvPr>
          <p:cNvSpPr txBox="1"/>
          <p:nvPr/>
        </p:nvSpPr>
        <p:spPr>
          <a:xfrm>
            <a:off x="1428502" y="793616"/>
            <a:ext cx="618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000" dirty="0">
                <a:latin typeface="Consolas" panose="020B0609020204030204" pitchFamily="49" charset="0"/>
              </a:rPr>
              <a:t>32-bit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DC4A125-00A4-4464-844C-239604537F98}"/>
              </a:ext>
            </a:extLst>
          </p:cNvPr>
          <p:cNvSpPr txBox="1"/>
          <p:nvPr/>
        </p:nvSpPr>
        <p:spPr>
          <a:xfrm>
            <a:off x="1972603" y="1169011"/>
            <a:ext cx="811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1BC68C5-F9BF-4258-9BB3-0A7B10C50D6A}"/>
              </a:ext>
            </a:extLst>
          </p:cNvPr>
          <p:cNvSpPr txBox="1"/>
          <p:nvPr/>
        </p:nvSpPr>
        <p:spPr>
          <a:xfrm>
            <a:off x="1936801" y="1406299"/>
            <a:ext cx="811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vector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534EBB-319A-40AC-9320-CCE2046C6402}"/>
              </a:ext>
            </a:extLst>
          </p:cNvPr>
          <p:cNvSpPr txBox="1"/>
          <p:nvPr/>
        </p:nvSpPr>
        <p:spPr>
          <a:xfrm>
            <a:off x="1972603" y="649633"/>
            <a:ext cx="811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55274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40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Times New Roman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puvuci</dc:creator>
  <cp:lastModifiedBy>John Doe</cp:lastModifiedBy>
  <cp:revision>28</cp:revision>
  <dcterms:created xsi:type="dcterms:W3CDTF">2019-07-31T15:50:33Z</dcterms:created>
  <dcterms:modified xsi:type="dcterms:W3CDTF">2019-11-18T14:49:47Z</dcterms:modified>
</cp:coreProperties>
</file>