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ppins Bold" charset="1" panose="00000800000000000000"/>
      <p:regular r:id="rId9"/>
    </p:embeddedFont>
    <p:embeddedFont>
      <p:font typeface="Poppins" charset="1" panose="00000500000000000000"/>
      <p:regular r:id="rId10"/>
    </p:embeddedFont>
    <p:embeddedFont>
      <p:font typeface="Open Sans 2" charset="1" panose="020B0606030504020204"/>
      <p:regular r:id="rId11"/>
    </p:embeddedFont>
    <p:embeddedFont>
      <p:font typeface="Open Sans 1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3.xml" Type="http://schemas.openxmlformats.org/officeDocument/2006/relationships/slid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https://lukinhax.github.io/site-apresentacao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8.png" Type="http://schemas.openxmlformats.org/officeDocument/2006/relationships/image"/><Relationship Id="rId5" Target="../media/image5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https://lukinhax.github.io/site-apresentacao/" TargetMode="External" Type="http://schemas.openxmlformats.org/officeDocument/2006/relationships/hyperlink"/><Relationship Id="rId9" Target="slide1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11.png" Type="http://schemas.openxmlformats.org/officeDocument/2006/relationships/image"/><Relationship Id="rId5" Target="../media/image10.png" Type="http://schemas.openxmlformats.org/officeDocument/2006/relationships/image"/><Relationship Id="rId6" Target="https://lukinhax.github.io/site-apresentacao/" TargetMode="External" Type="http://schemas.openxmlformats.org/officeDocument/2006/relationships/hyperlink"/><Relationship Id="rId7" Target="../media/image12.png" Type="http://schemas.openxmlformats.org/officeDocument/2006/relationships/image"/><Relationship Id="rId8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88138" y="9358312"/>
            <a:ext cx="3533261" cy="19050"/>
            <a:chOff x="0" y="0"/>
            <a:chExt cx="3533267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33267" cy="19050"/>
            </a:xfrm>
            <a:custGeom>
              <a:avLst/>
              <a:gdLst/>
              <a:ahLst/>
              <a:cxnLst/>
              <a:rect r="r" b="b" t="t" l="l"/>
              <a:pathLst>
                <a:path h="19050" w="3533267">
                  <a:moveTo>
                    <a:pt x="0" y="0"/>
                  </a:moveTo>
                  <a:lnTo>
                    <a:pt x="0" y="19050"/>
                  </a:lnTo>
                  <a:lnTo>
                    <a:pt x="3533267" y="19050"/>
                  </a:lnTo>
                  <a:lnTo>
                    <a:pt x="353326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517984" y="9358312"/>
            <a:ext cx="3586858" cy="19050"/>
            <a:chOff x="0" y="0"/>
            <a:chExt cx="3586861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86861" cy="19050"/>
            </a:xfrm>
            <a:custGeom>
              <a:avLst/>
              <a:gdLst/>
              <a:ahLst/>
              <a:cxnLst/>
              <a:rect r="r" b="b" t="t" l="l"/>
              <a:pathLst>
                <a:path h="19050" w="3586861">
                  <a:moveTo>
                    <a:pt x="0" y="0"/>
                  </a:moveTo>
                  <a:lnTo>
                    <a:pt x="0" y="19050"/>
                  </a:lnTo>
                  <a:lnTo>
                    <a:pt x="643509" y="19050"/>
                  </a:lnTo>
                  <a:lnTo>
                    <a:pt x="643509" y="0"/>
                  </a:lnTo>
                  <a:close/>
                  <a:moveTo>
                    <a:pt x="824738" y="0"/>
                  </a:moveTo>
                  <a:lnTo>
                    <a:pt x="824738" y="19050"/>
                  </a:lnTo>
                  <a:lnTo>
                    <a:pt x="1149858" y="19050"/>
                  </a:lnTo>
                  <a:lnTo>
                    <a:pt x="1149858" y="0"/>
                  </a:lnTo>
                  <a:close/>
                  <a:moveTo>
                    <a:pt x="1223772" y="0"/>
                  </a:moveTo>
                  <a:lnTo>
                    <a:pt x="1223772" y="19050"/>
                  </a:lnTo>
                  <a:lnTo>
                    <a:pt x="1952371" y="19050"/>
                  </a:lnTo>
                  <a:lnTo>
                    <a:pt x="1952371" y="0"/>
                  </a:lnTo>
                  <a:close/>
                  <a:moveTo>
                    <a:pt x="2026412" y="0"/>
                  </a:moveTo>
                  <a:lnTo>
                    <a:pt x="2026412" y="19050"/>
                  </a:lnTo>
                  <a:lnTo>
                    <a:pt x="3143631" y="19050"/>
                  </a:lnTo>
                  <a:lnTo>
                    <a:pt x="3143631" y="0"/>
                  </a:lnTo>
                  <a:close/>
                  <a:moveTo>
                    <a:pt x="3242564" y="0"/>
                  </a:moveTo>
                  <a:lnTo>
                    <a:pt x="3242564" y="19050"/>
                  </a:lnTo>
                  <a:lnTo>
                    <a:pt x="3586861" y="19050"/>
                  </a:lnTo>
                  <a:lnTo>
                    <a:pt x="358686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7427928"/>
            <a:ext cx="3143374" cy="1076325"/>
          </a:xfrm>
          <a:custGeom>
            <a:avLst/>
            <a:gdLst/>
            <a:ahLst/>
            <a:cxnLst/>
            <a:rect r="r" b="b" t="t" l="l"/>
            <a:pathLst>
              <a:path h="1076325" w="3143374">
                <a:moveTo>
                  <a:pt x="0" y="0"/>
                </a:moveTo>
                <a:lnTo>
                  <a:pt x="3143374" y="0"/>
                </a:lnTo>
                <a:lnTo>
                  <a:pt x="3143374" y="1076325"/>
                </a:lnTo>
                <a:lnTo>
                  <a:pt x="0" y="1076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17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36780" y="7212559"/>
            <a:ext cx="4351220" cy="1019175"/>
          </a:xfrm>
          <a:custGeom>
            <a:avLst/>
            <a:gdLst/>
            <a:ahLst/>
            <a:cxnLst/>
            <a:rect r="r" b="b" t="t" l="l"/>
            <a:pathLst>
              <a:path h="1019175" w="4351220">
                <a:moveTo>
                  <a:pt x="0" y="0"/>
                </a:moveTo>
                <a:lnTo>
                  <a:pt x="4351220" y="0"/>
                </a:lnTo>
                <a:lnTo>
                  <a:pt x="4351220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57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75536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tooltip="https://lukinhax.github.io/site-apresentacao/"/>
              </a:rPr>
              <a:t>www.PerformanceWeb.com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10" action="ppaction://hlinksldjump"/>
              </a:rPr>
              <a:t>Navegar pela apresentação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5197" y="1601591"/>
            <a:ext cx="8362383" cy="2636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do Frontend</a:t>
            </a:r>
          </a:p>
          <a:p>
            <a:pPr algn="just">
              <a:lnSpc>
                <a:spcPts val="342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65197" y="3819346"/>
            <a:ext cx="8362383" cy="278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É fundame</a:t>
            </a:r>
            <a:r>
              <a:rPr lang="en-US" sz="23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ntal para um sistema de alta performance, foca na interface do usuário, utilizando tecnologias como HTML, CSS e JavaScript para criar experiências interativas e otimizadas. Um desenvolvedor front-end busca construir páginas web que sejam responsivas, acessíveis e carreguem rapidamente, impactando positivamente a experiência do usuário e o desempenho do site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4917631" y="1176295"/>
            <a:ext cx="760219" cy="19050"/>
            <a:chOff x="0" y="0"/>
            <a:chExt cx="760209" cy="19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904" y="0"/>
            <a:ext cx="18219096" cy="10287000"/>
          </a:xfrm>
          <a:custGeom>
            <a:avLst/>
            <a:gdLst/>
            <a:ahLst/>
            <a:cxnLst/>
            <a:rect r="r" b="b" t="t" l="l"/>
            <a:pathLst>
              <a:path h="10287000" w="18219096">
                <a:moveTo>
                  <a:pt x="0" y="0"/>
                </a:moveTo>
                <a:lnTo>
                  <a:pt x="18219096" y="0"/>
                </a:lnTo>
                <a:lnTo>
                  <a:pt x="182190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-378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8288000" cy="4311396"/>
            <a:chOff x="0" y="0"/>
            <a:chExt cx="24384000" cy="57485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5748528"/>
            </a:xfrm>
            <a:custGeom>
              <a:avLst/>
              <a:gdLst/>
              <a:ahLst/>
              <a:cxnLst/>
              <a:rect r="r" b="b" t="t" l="l"/>
              <a:pathLst>
                <a:path h="5748528" w="24384000">
                  <a:moveTo>
                    <a:pt x="186436" y="0"/>
                  </a:moveTo>
                  <a:cubicBezTo>
                    <a:pt x="123317" y="0"/>
                    <a:pt x="61214" y="1905"/>
                    <a:pt x="0" y="5461"/>
                  </a:cubicBezTo>
                  <a:lnTo>
                    <a:pt x="0" y="5743067"/>
                  </a:lnTo>
                  <a:lnTo>
                    <a:pt x="0" y="5743067"/>
                  </a:lnTo>
                  <a:cubicBezTo>
                    <a:pt x="61214" y="5746750"/>
                    <a:pt x="123317" y="5748528"/>
                    <a:pt x="186436" y="5748528"/>
                  </a:cubicBezTo>
                  <a:lnTo>
                    <a:pt x="24197563" y="5748528"/>
                  </a:lnTo>
                  <a:cubicBezTo>
                    <a:pt x="24260555" y="5748528"/>
                    <a:pt x="24322785" y="5746623"/>
                    <a:pt x="24384000" y="5743067"/>
                  </a:cubicBezTo>
                  <a:lnTo>
                    <a:pt x="24384000" y="5461"/>
                  </a:lnTo>
                  <a:cubicBezTo>
                    <a:pt x="24322787" y="1778"/>
                    <a:pt x="24260683" y="0"/>
                    <a:pt x="24197563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7412" r="0" b="-2741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7427928"/>
            <a:ext cx="3143374" cy="1076325"/>
          </a:xfrm>
          <a:custGeom>
            <a:avLst/>
            <a:gdLst/>
            <a:ahLst/>
            <a:cxnLst/>
            <a:rect r="r" b="b" t="t" l="l"/>
            <a:pathLst>
              <a:path h="1076325" w="3143374">
                <a:moveTo>
                  <a:pt x="0" y="0"/>
                </a:moveTo>
                <a:lnTo>
                  <a:pt x="3143374" y="0"/>
                </a:lnTo>
                <a:lnTo>
                  <a:pt x="3143374" y="1076325"/>
                </a:lnTo>
                <a:lnTo>
                  <a:pt x="0" y="1076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17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8" tooltip="https://lukinhax.github.io/site-apresentacao/"/>
              </a:rPr>
              <a:t>www.PerformanceWeb.com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66319" y="884291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8206" y="884511"/>
            <a:ext cx="1052236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action="ppaction://hlinksldjump"/>
              </a:rPr>
              <a:t>Navegar pela apresentação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400531"/>
            <a:ext cx="7092248" cy="1719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8"/>
              </a:lnSpc>
            </a:pPr>
            <a:r>
              <a:rPr lang="en-US" b="true" sz="60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do Backend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6818" y="6234600"/>
            <a:ext cx="11622482" cy="22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1"/>
              </a:lnSpc>
              <a:spcBef>
                <a:spcPct val="0"/>
              </a:spcBef>
            </a:pPr>
            <a:r>
              <a:rPr lang="en-US" sz="21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desenvolvimento backend em web de alta performance envolve a criação da estrutura lógica e funcional do site ou aplicação, incluindo a gestão de dados, a lógica de negócios e a comunicação entre o front-end e o servidor. Para garantir alta performance, são utilizados diversos recursos e técnicas, como o uso de algoritmos eficientes, otimização de bancos de dados, cache e a seleção de linguagens e frameworks adequados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65197" y="452438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4"/>
                </a:lnTo>
                <a:lnTo>
                  <a:pt x="0" y="11525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44249" y="904856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4917631" y="1176295"/>
            <a:ext cx="760219" cy="19050"/>
            <a:chOff x="0" y="0"/>
            <a:chExt cx="760209" cy="19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413406"/>
            <a:ext cx="17326099" cy="7419975"/>
          </a:xfrm>
          <a:custGeom>
            <a:avLst/>
            <a:gdLst/>
            <a:ahLst/>
            <a:cxnLst/>
            <a:rect r="r" b="b" t="t" l="l"/>
            <a:pathLst>
              <a:path h="7419975" w="17326099">
                <a:moveTo>
                  <a:pt x="0" y="0"/>
                </a:moveTo>
                <a:lnTo>
                  <a:pt x="17326099" y="0"/>
                </a:lnTo>
                <a:lnTo>
                  <a:pt x="17326099" y="7419975"/>
                </a:lnTo>
                <a:lnTo>
                  <a:pt x="0" y="7419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4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6" tooltip="https://lukinhax.github.io/site-apresentacao/"/>
              </a:rPr>
              <a:t>www.PerformanceWeb.com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17011" y="884511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6319" y="884291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206" y="884511"/>
            <a:ext cx="1052236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Navegar pela apresentação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84836" y="2329180"/>
            <a:ext cx="641455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Banco de Dados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5197" y="3697606"/>
            <a:ext cx="8809677" cy="160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6"/>
              </a:lnSpc>
            </a:pPr>
            <a:r>
              <a:rPr lang="en-US" sz="231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Para desenvolver sistemas web de alta performance que utilizam banco de dados, é crucial escolher o banco de dados correto, otimizar consultas e modelagem de dados, e garantir um bom desempenho do sistema como um todo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880571" y="2413406"/>
            <a:ext cx="6371497" cy="5829110"/>
          </a:xfrm>
          <a:custGeom>
            <a:avLst/>
            <a:gdLst/>
            <a:ahLst/>
            <a:cxnLst/>
            <a:rect r="r" b="b" t="t" l="l"/>
            <a:pathLst>
              <a:path h="5829110" w="6371497">
                <a:moveTo>
                  <a:pt x="0" y="0"/>
                </a:moveTo>
                <a:lnTo>
                  <a:pt x="6371496" y="0"/>
                </a:lnTo>
                <a:lnTo>
                  <a:pt x="6371496" y="5829111"/>
                </a:lnTo>
                <a:lnTo>
                  <a:pt x="0" y="58291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68" r="0" b="-873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65197" y="452438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4"/>
                </a:lnTo>
                <a:lnTo>
                  <a:pt x="0" y="11525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4910044" y="1176295"/>
            <a:ext cx="760219" cy="19050"/>
            <a:chOff x="0" y="0"/>
            <a:chExt cx="760209" cy="190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DAGor7aKeHI</dc:identifier>
  <dcterms:modified xsi:type="dcterms:W3CDTF">2011-08-01T06:04:30Z</dcterms:modified>
  <cp:revision>1</cp:revision>
  <dc:title>Desenvolvimento de Sistemas Web de Alta Performance.pptx (3).pdf.pdf</dc:title>
</cp:coreProperties>
</file>