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</p:sldIdLst>
  <p:sldSz cx="18288000" cy="10287000"/>
  <p:notesSz cx="6858000" cy="9144000"/>
  <p:embeddedFontLst>
    <p:embeddedFont>
      <p:font typeface="Poppins Bold" charset="1" panose="00000800000000000000"/>
      <p:regular r:id="rId9"/>
    </p:embeddedFont>
    <p:embeddedFont>
      <p:font typeface="Poppins" charset="1" panose="00000500000000000000"/>
      <p:regular r:id="rId10"/>
    </p:embeddedFont>
    <p:embeddedFont>
      <p:font typeface="Open Sans 2" charset="1" panose="020B0606030504020204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https://lukinhax.github.io/site-apresentacao/" TargetMode="External" Type="http://schemas.openxmlformats.org/officeDocument/2006/relationships/hyperlink"/><Relationship Id="rId12" Target="slide2.xml" Type="http://schemas.openxmlformats.org/officeDocument/2006/relationships/slide"/><Relationship Id="rId13" Target="../media/image10.png" Type="http://schemas.openxmlformats.org/officeDocument/2006/relationships/image"/><Relationship Id="rId14" Target="slide1.xml" Type="http://schemas.openxmlformats.org/officeDocument/2006/relationships/slide"/><Relationship Id="rId2" Target="../media/image1.jpeg" Type="http://schemas.openxmlformats.org/officeDocument/2006/relationships/image"/><Relationship Id="rId3" Target="../media/image2.jpeg" Type="http://schemas.openxmlformats.org/officeDocument/2006/relationships/image"/><Relationship Id="rId4" Target="../media/image3.jpe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https://lukinhax.github.io/site-apresentacao/" TargetMode="External" Type="http://schemas.openxmlformats.org/officeDocument/2006/relationships/hyperlink"/><Relationship Id="rId11" Target="slide1.xml" Type="http://schemas.openxmlformats.org/officeDocument/2006/relationships/slide"/><Relationship Id="rId2" Target="../media/image1.jpeg" Type="http://schemas.openxmlformats.org/officeDocument/2006/relationships/image"/><Relationship Id="rId3" Target="../media/image2.jpeg" Type="http://schemas.openxmlformats.org/officeDocument/2006/relationships/image"/><Relationship Id="rId4" Target="../media/image11.jpeg" Type="http://schemas.openxmlformats.org/officeDocument/2006/relationships/image"/><Relationship Id="rId5" Target="../media/image12.png" Type="http://schemas.openxmlformats.org/officeDocument/2006/relationships/image"/><Relationship Id="rId6" Target="../media/image10.png" Type="http://schemas.openxmlformats.org/officeDocument/2006/relationships/image"/><Relationship Id="rId7" Target="../media/image13.png" Type="http://schemas.openxmlformats.org/officeDocument/2006/relationships/image"/><Relationship Id="rId8" Target="../media/image14.png" Type="http://schemas.openxmlformats.org/officeDocument/2006/relationships/image"/><Relationship Id="rId9" Target="../media/image15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slide1.xml" Type="http://schemas.openxmlformats.org/officeDocument/2006/relationships/slide"/><Relationship Id="rId2" Target="../media/image1.jpeg" Type="http://schemas.openxmlformats.org/officeDocument/2006/relationships/image"/><Relationship Id="rId3" Target="../media/image2.jpeg" Type="http://schemas.openxmlformats.org/officeDocument/2006/relationships/image"/><Relationship Id="rId4" Target="../media/image12.png" Type="http://schemas.openxmlformats.org/officeDocument/2006/relationships/image"/><Relationship Id="rId5" Target="../media/image10.png" Type="http://schemas.openxmlformats.org/officeDocument/2006/relationships/image"/><Relationship Id="rId6" Target="../media/image16.png" Type="http://schemas.openxmlformats.org/officeDocument/2006/relationships/image"/><Relationship Id="rId7" Target="../media/image17.png" Type="http://schemas.openxmlformats.org/officeDocument/2006/relationships/image"/><Relationship Id="rId8" Target="../media/image18.png" Type="http://schemas.openxmlformats.org/officeDocument/2006/relationships/image"/><Relationship Id="rId9" Target="https://lukinhax.github.io/site-apresentacao/" TargetMode="External" Type="http://schemas.openxmlformats.org/officeDocument/2006/relationships/hyperlink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9999"/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477549" y="2155336"/>
            <a:ext cx="5248275" cy="5248275"/>
          </a:xfrm>
          <a:custGeom>
            <a:avLst/>
            <a:gdLst/>
            <a:ahLst/>
            <a:cxnLst/>
            <a:rect r="r" b="b" t="t" l="l"/>
            <a:pathLst>
              <a:path h="5248275" w="5248275">
                <a:moveTo>
                  <a:pt x="0" y="0"/>
                </a:moveTo>
                <a:lnTo>
                  <a:pt x="5248275" y="0"/>
                </a:lnTo>
                <a:lnTo>
                  <a:pt x="5248275" y="5248275"/>
                </a:lnTo>
                <a:lnTo>
                  <a:pt x="0" y="524827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65197" y="450847"/>
            <a:ext cx="16354425" cy="1152525"/>
          </a:xfrm>
          <a:custGeom>
            <a:avLst/>
            <a:gdLst/>
            <a:ahLst/>
            <a:cxnLst/>
            <a:rect r="r" b="b" t="t" l="l"/>
            <a:pathLst>
              <a:path h="1152525" w="16354425">
                <a:moveTo>
                  <a:pt x="0" y="0"/>
                </a:moveTo>
                <a:lnTo>
                  <a:pt x="16354425" y="0"/>
                </a:lnTo>
                <a:lnTo>
                  <a:pt x="16354425" y="1152525"/>
                </a:lnTo>
                <a:lnTo>
                  <a:pt x="0" y="115252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grpSp>
        <p:nvGrpSpPr>
          <p:cNvPr name="Group 6" id="6"/>
          <p:cNvGrpSpPr>
            <a:grpSpLocks noChangeAspect="true"/>
          </p:cNvGrpSpPr>
          <p:nvPr/>
        </p:nvGrpSpPr>
        <p:grpSpPr>
          <a:xfrm rot="-2414220">
            <a:off x="11773729" y="354282"/>
            <a:ext cx="5811545" cy="11245158"/>
            <a:chOff x="0" y="0"/>
            <a:chExt cx="7748727" cy="14993544"/>
          </a:xfrm>
        </p:grpSpPr>
        <p:sp>
          <p:nvSpPr>
            <p:cNvPr name="Freeform 7" id="7"/>
            <p:cNvSpPr/>
            <p:nvPr/>
          </p:nvSpPr>
          <p:spPr>
            <a:xfrm flipH="true" flipV="false" rot="0">
              <a:off x="0" y="0"/>
              <a:ext cx="7748778" cy="14993620"/>
            </a:xfrm>
            <a:custGeom>
              <a:avLst/>
              <a:gdLst/>
              <a:ahLst/>
              <a:cxnLst/>
              <a:rect r="r" b="b" t="t" l="l"/>
              <a:pathLst>
                <a:path h="14993620" w="7748778">
                  <a:moveTo>
                    <a:pt x="0" y="340995"/>
                  </a:moveTo>
                  <a:lnTo>
                    <a:pt x="7198360" y="0"/>
                  </a:lnTo>
                  <a:lnTo>
                    <a:pt x="7744460" y="11529695"/>
                  </a:lnTo>
                  <a:lnTo>
                    <a:pt x="7748778" y="11749024"/>
                  </a:lnTo>
                  <a:lnTo>
                    <a:pt x="7748778" y="11749024"/>
                  </a:lnTo>
                  <a:lnTo>
                    <a:pt x="3914394" y="14993620"/>
                  </a:lnTo>
                  <a:lnTo>
                    <a:pt x="3914394" y="14993620"/>
                  </a:lnTo>
                  <a:lnTo>
                    <a:pt x="499618" y="10957941"/>
                  </a:lnTo>
                  <a:lnTo>
                    <a:pt x="2413" y="459613"/>
                  </a:lnTo>
                  <a:lnTo>
                    <a:pt x="0" y="340995"/>
                  </a:lnTo>
                  <a:close/>
                </a:path>
              </a:pathLst>
            </a:custGeom>
            <a:blipFill>
              <a:blip r:embed="rId6"/>
              <a:stretch>
                <a:fillRect l="-868" t="-42" r="-1272" b="-1930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488138" y="780155"/>
            <a:ext cx="490728" cy="443998"/>
          </a:xfrm>
          <a:custGeom>
            <a:avLst/>
            <a:gdLst/>
            <a:ahLst/>
            <a:cxnLst/>
            <a:rect r="r" b="b" t="t" l="l"/>
            <a:pathLst>
              <a:path h="443998" w="490728">
                <a:moveTo>
                  <a:pt x="0" y="0"/>
                </a:moveTo>
                <a:lnTo>
                  <a:pt x="490728" y="0"/>
                </a:lnTo>
                <a:lnTo>
                  <a:pt x="490728" y="443998"/>
                </a:lnTo>
                <a:lnTo>
                  <a:pt x="0" y="44399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9080497" y="1843488"/>
            <a:ext cx="2162175" cy="2228850"/>
          </a:xfrm>
          <a:custGeom>
            <a:avLst/>
            <a:gdLst/>
            <a:ahLst/>
            <a:cxnLst/>
            <a:rect r="r" b="b" t="t" l="l"/>
            <a:pathLst>
              <a:path h="2228850" w="2162175">
                <a:moveTo>
                  <a:pt x="0" y="0"/>
                </a:moveTo>
                <a:lnTo>
                  <a:pt x="2162175" y="0"/>
                </a:lnTo>
                <a:lnTo>
                  <a:pt x="2162175" y="2228850"/>
                </a:lnTo>
                <a:lnTo>
                  <a:pt x="0" y="2228850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grpSp>
        <p:nvGrpSpPr>
          <p:cNvPr name="Group 10" id="10"/>
          <p:cNvGrpSpPr>
            <a:grpSpLocks noChangeAspect="true"/>
          </p:cNvGrpSpPr>
          <p:nvPr/>
        </p:nvGrpSpPr>
        <p:grpSpPr>
          <a:xfrm rot="0">
            <a:off x="11517011" y="1111358"/>
            <a:ext cx="757171" cy="19050"/>
            <a:chOff x="0" y="0"/>
            <a:chExt cx="757174" cy="1905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757174" cy="19050"/>
            </a:xfrm>
            <a:custGeom>
              <a:avLst/>
              <a:gdLst/>
              <a:ahLst/>
              <a:cxnLst/>
              <a:rect r="r" b="b" t="t" l="l"/>
              <a:pathLst>
                <a:path h="19050" w="757174">
                  <a:moveTo>
                    <a:pt x="0" y="0"/>
                  </a:moveTo>
                  <a:lnTo>
                    <a:pt x="0" y="19050"/>
                  </a:lnTo>
                  <a:lnTo>
                    <a:pt x="757174" y="19050"/>
                  </a:lnTo>
                  <a:lnTo>
                    <a:pt x="757174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12" id="12"/>
          <p:cNvGrpSpPr>
            <a:grpSpLocks noChangeAspect="true"/>
          </p:cNvGrpSpPr>
          <p:nvPr/>
        </p:nvGrpSpPr>
        <p:grpSpPr>
          <a:xfrm rot="0">
            <a:off x="14528206" y="1111358"/>
            <a:ext cx="1031624" cy="19050"/>
            <a:chOff x="0" y="0"/>
            <a:chExt cx="1031621" cy="1905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031621" cy="19050"/>
            </a:xfrm>
            <a:custGeom>
              <a:avLst/>
              <a:gdLst/>
              <a:ahLst/>
              <a:cxnLst/>
              <a:rect r="r" b="b" t="t" l="l"/>
              <a:pathLst>
                <a:path h="19050" w="1031621">
                  <a:moveTo>
                    <a:pt x="0" y="0"/>
                  </a:moveTo>
                  <a:lnTo>
                    <a:pt x="0" y="19050"/>
                  </a:lnTo>
                  <a:lnTo>
                    <a:pt x="1031621" y="19050"/>
                  </a:lnTo>
                  <a:lnTo>
                    <a:pt x="1031621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14" id="14"/>
          <p:cNvSpPr/>
          <p:nvPr/>
        </p:nvSpPr>
        <p:spPr>
          <a:xfrm flipH="false" flipV="false" rot="0">
            <a:off x="965197" y="8680447"/>
            <a:ext cx="16354425" cy="1152525"/>
          </a:xfrm>
          <a:custGeom>
            <a:avLst/>
            <a:gdLst/>
            <a:ahLst/>
            <a:cxnLst/>
            <a:rect r="r" b="b" t="t" l="l"/>
            <a:pathLst>
              <a:path h="1152525" w="16354425">
                <a:moveTo>
                  <a:pt x="0" y="0"/>
                </a:moveTo>
                <a:lnTo>
                  <a:pt x="16354425" y="0"/>
                </a:lnTo>
                <a:lnTo>
                  <a:pt x="16354425" y="1152525"/>
                </a:lnTo>
                <a:lnTo>
                  <a:pt x="0" y="1152525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2153774" y="896731"/>
            <a:ext cx="3135478" cy="390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b="true" sz="21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Desenvolvimento WEB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488138" y="9131465"/>
            <a:ext cx="3603974" cy="374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9"/>
              </a:lnSpc>
            </a:pPr>
            <a:r>
              <a:rPr lang="en-US" sz="19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  <a:hlinkClick r:id="rId11" tooltip="https://lukinhax.github.io/site-apresentacao/"/>
              </a:rPr>
              <a:t>www.PerformanceWeb.com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1517011" y="884511"/>
            <a:ext cx="772297" cy="374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9"/>
              </a:lnSpc>
            </a:pPr>
            <a:r>
              <a:rPr lang="en-US" sz="19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Home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3066319" y="884291"/>
            <a:ext cx="775392" cy="374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9"/>
              </a:lnSpc>
            </a:pPr>
            <a:r>
              <a:rPr lang="en-US" sz="19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About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4528206" y="884511"/>
            <a:ext cx="1052236" cy="374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9"/>
              </a:lnSpc>
            </a:pPr>
            <a:r>
              <a:rPr lang="en-US" sz="19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Contact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2517984" y="9131465"/>
            <a:ext cx="3658610" cy="374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9"/>
              </a:lnSpc>
            </a:pPr>
            <a:r>
              <a:rPr lang="en-US" sz="19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  <a:hlinkClick r:id="rId12" action="ppaction://hlinksldjump"/>
              </a:rPr>
              <a:t>Navegar pela apresentação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295038" y="3800761"/>
            <a:ext cx="78496" cy="4936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24"/>
              </a:lnSpc>
            </a:pPr>
            <a:r>
              <a:rPr lang="en-US" sz="2269" spc="15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028700" y="3773853"/>
            <a:ext cx="9039787" cy="24367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24"/>
              </a:lnSpc>
            </a:pPr>
            <a:r>
              <a:rPr lang="en-US" sz="2269" spc="15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Desenvolver um sistema web de alta performance significa criar uma aplicação online que funciona de forma rápida, estável, segura e eficiente, mesmo quando muitos usuários acessam ao mesmo tempo ou quando há uma grande quantidade de dados sendo processada.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295038" y="6229636"/>
            <a:ext cx="78496" cy="4936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24"/>
              </a:lnSpc>
            </a:pPr>
            <a:r>
              <a:rPr lang="en-US" sz="2269" spc="15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028700" y="6229636"/>
            <a:ext cx="8437664" cy="469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24"/>
              </a:lnSpc>
            </a:pPr>
            <a:r>
              <a:rPr lang="en-US" sz="2269" spc="15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O objetivo é manter a qualidade do sistema em alta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028700" y="6713744"/>
            <a:ext cx="7158752" cy="4936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24"/>
              </a:lnSpc>
            </a:pPr>
            <a:r>
              <a:rPr lang="en-US" sz="2269" spc="15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demanda, sem travamentos, lentidão ou falhas.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028700" y="2094352"/>
            <a:ext cx="5920978" cy="14985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199"/>
              </a:lnSpc>
            </a:pPr>
            <a:r>
              <a:rPr lang="en-US" b="true" sz="799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Introdução</a:t>
            </a:r>
          </a:p>
        </p:txBody>
      </p:sp>
      <p:sp>
        <p:nvSpPr>
          <p:cNvPr name="Freeform 27" id="27"/>
          <p:cNvSpPr/>
          <p:nvPr/>
        </p:nvSpPr>
        <p:spPr>
          <a:xfrm flipH="false" flipV="false" rot="0">
            <a:off x="965197" y="452438"/>
            <a:ext cx="16354425" cy="1152525"/>
          </a:xfrm>
          <a:custGeom>
            <a:avLst/>
            <a:gdLst/>
            <a:ahLst/>
            <a:cxnLst/>
            <a:rect r="r" b="b" t="t" l="l"/>
            <a:pathLst>
              <a:path h="1152525" w="16354425">
                <a:moveTo>
                  <a:pt x="0" y="0"/>
                </a:moveTo>
                <a:lnTo>
                  <a:pt x="16354425" y="0"/>
                </a:lnTo>
                <a:lnTo>
                  <a:pt x="16354425" y="1152524"/>
                </a:lnTo>
                <a:lnTo>
                  <a:pt x="0" y="1152524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TextBox 28" id="28"/>
          <p:cNvSpPr txBox="true"/>
          <p:nvPr/>
        </p:nvSpPr>
        <p:spPr>
          <a:xfrm rot="0">
            <a:off x="2112054" y="868337"/>
            <a:ext cx="3135478" cy="390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b="true" sz="21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Desenvolvimento WEB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3574992" y="820774"/>
            <a:ext cx="772297" cy="374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9"/>
              </a:lnSpc>
            </a:pPr>
            <a:r>
              <a:rPr lang="en-US" sz="19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Home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4910044" y="811249"/>
            <a:ext cx="775392" cy="374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9"/>
              </a:lnSpc>
            </a:pPr>
            <a:r>
              <a:rPr lang="en-US" sz="19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  <a:hlinkClick r:id="rId14" action="ppaction://hlinksldjump"/>
              </a:rPr>
              <a:t>About</a:t>
            </a:r>
          </a:p>
        </p:txBody>
      </p:sp>
      <p:grpSp>
        <p:nvGrpSpPr>
          <p:cNvPr name="Group 31" id="31"/>
          <p:cNvGrpSpPr>
            <a:grpSpLocks noChangeAspect="true"/>
          </p:cNvGrpSpPr>
          <p:nvPr/>
        </p:nvGrpSpPr>
        <p:grpSpPr>
          <a:xfrm rot="0">
            <a:off x="13574992" y="1185820"/>
            <a:ext cx="757171" cy="19050"/>
            <a:chOff x="0" y="0"/>
            <a:chExt cx="757174" cy="1905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757174" cy="19050"/>
            </a:xfrm>
            <a:custGeom>
              <a:avLst/>
              <a:gdLst/>
              <a:ahLst/>
              <a:cxnLst/>
              <a:rect r="r" b="b" t="t" l="l"/>
              <a:pathLst>
                <a:path h="19050" w="757174">
                  <a:moveTo>
                    <a:pt x="0" y="0"/>
                  </a:moveTo>
                  <a:lnTo>
                    <a:pt x="0" y="19050"/>
                  </a:lnTo>
                  <a:lnTo>
                    <a:pt x="757174" y="19050"/>
                  </a:lnTo>
                  <a:lnTo>
                    <a:pt x="757174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33" id="33"/>
          <p:cNvGrpSpPr>
            <a:grpSpLocks noChangeAspect="true"/>
          </p:cNvGrpSpPr>
          <p:nvPr/>
        </p:nvGrpSpPr>
        <p:grpSpPr>
          <a:xfrm rot="0">
            <a:off x="14910044" y="1176295"/>
            <a:ext cx="760219" cy="19050"/>
            <a:chOff x="0" y="0"/>
            <a:chExt cx="760209" cy="19050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760222" cy="19050"/>
            </a:xfrm>
            <a:custGeom>
              <a:avLst/>
              <a:gdLst/>
              <a:ahLst/>
              <a:cxnLst/>
              <a:rect r="r" b="b" t="t" l="l"/>
              <a:pathLst>
                <a:path h="19050" w="760222">
                  <a:moveTo>
                    <a:pt x="0" y="0"/>
                  </a:moveTo>
                  <a:lnTo>
                    <a:pt x="760222" y="0"/>
                  </a:lnTo>
                  <a:lnTo>
                    <a:pt x="760222" y="19050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-86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9999"/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88138" y="2081127"/>
            <a:ext cx="6124575" cy="6124575"/>
          </a:xfrm>
          <a:custGeom>
            <a:avLst/>
            <a:gdLst/>
            <a:ahLst/>
            <a:cxnLst/>
            <a:rect r="r" b="b" t="t" l="l"/>
            <a:pathLst>
              <a:path h="6124575" w="6124575">
                <a:moveTo>
                  <a:pt x="0" y="0"/>
                </a:moveTo>
                <a:lnTo>
                  <a:pt x="6124575" y="0"/>
                </a:lnTo>
                <a:lnTo>
                  <a:pt x="6124575" y="6124575"/>
                </a:lnTo>
                <a:lnTo>
                  <a:pt x="0" y="612457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65197" y="8680447"/>
            <a:ext cx="16354425" cy="1152525"/>
          </a:xfrm>
          <a:custGeom>
            <a:avLst/>
            <a:gdLst/>
            <a:ahLst/>
            <a:cxnLst/>
            <a:rect r="r" b="b" t="t" l="l"/>
            <a:pathLst>
              <a:path h="1152525" w="16354425">
                <a:moveTo>
                  <a:pt x="0" y="0"/>
                </a:moveTo>
                <a:lnTo>
                  <a:pt x="16354425" y="0"/>
                </a:lnTo>
                <a:lnTo>
                  <a:pt x="16354425" y="1152525"/>
                </a:lnTo>
                <a:lnTo>
                  <a:pt x="0" y="115252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65197" y="450847"/>
            <a:ext cx="16354425" cy="1152525"/>
          </a:xfrm>
          <a:custGeom>
            <a:avLst/>
            <a:gdLst/>
            <a:ahLst/>
            <a:cxnLst/>
            <a:rect r="r" b="b" t="t" l="l"/>
            <a:pathLst>
              <a:path h="1152525" w="16354425">
                <a:moveTo>
                  <a:pt x="0" y="0"/>
                </a:moveTo>
                <a:lnTo>
                  <a:pt x="16354425" y="0"/>
                </a:lnTo>
                <a:lnTo>
                  <a:pt x="16354425" y="1152525"/>
                </a:lnTo>
                <a:lnTo>
                  <a:pt x="0" y="115252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0" y="8100755"/>
            <a:ext cx="4153024" cy="1019175"/>
          </a:xfrm>
          <a:custGeom>
            <a:avLst/>
            <a:gdLst/>
            <a:ahLst/>
            <a:cxnLst/>
            <a:rect r="r" b="b" t="t" l="l"/>
            <a:pathLst>
              <a:path h="1019175" w="4153024">
                <a:moveTo>
                  <a:pt x="0" y="0"/>
                </a:moveTo>
                <a:lnTo>
                  <a:pt x="4153024" y="0"/>
                </a:lnTo>
                <a:lnTo>
                  <a:pt x="4153024" y="1019175"/>
                </a:lnTo>
                <a:lnTo>
                  <a:pt x="0" y="101917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1602" t="0" r="0" b="0"/>
            </a:stretch>
          </a:blipFill>
        </p:spPr>
      </p: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1488138" y="9358312"/>
            <a:ext cx="3533261" cy="19050"/>
            <a:chOff x="0" y="0"/>
            <a:chExt cx="3533267" cy="1905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533267" cy="19050"/>
            </a:xfrm>
            <a:custGeom>
              <a:avLst/>
              <a:gdLst/>
              <a:ahLst/>
              <a:cxnLst/>
              <a:rect r="r" b="b" t="t" l="l"/>
              <a:pathLst>
                <a:path h="19050" w="3533267">
                  <a:moveTo>
                    <a:pt x="0" y="0"/>
                  </a:moveTo>
                  <a:lnTo>
                    <a:pt x="0" y="19050"/>
                  </a:lnTo>
                  <a:lnTo>
                    <a:pt x="3533267" y="19050"/>
                  </a:lnTo>
                  <a:lnTo>
                    <a:pt x="3533267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10" id="10"/>
          <p:cNvGrpSpPr>
            <a:grpSpLocks noChangeAspect="true"/>
          </p:cNvGrpSpPr>
          <p:nvPr/>
        </p:nvGrpSpPr>
        <p:grpSpPr>
          <a:xfrm rot="0">
            <a:off x="12517984" y="9358312"/>
            <a:ext cx="3586858" cy="19050"/>
            <a:chOff x="0" y="0"/>
            <a:chExt cx="3586861" cy="1905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3586861" cy="19050"/>
            </a:xfrm>
            <a:custGeom>
              <a:avLst/>
              <a:gdLst/>
              <a:ahLst/>
              <a:cxnLst/>
              <a:rect r="r" b="b" t="t" l="l"/>
              <a:pathLst>
                <a:path h="19050" w="3586861">
                  <a:moveTo>
                    <a:pt x="0" y="0"/>
                  </a:moveTo>
                  <a:lnTo>
                    <a:pt x="0" y="19050"/>
                  </a:lnTo>
                  <a:lnTo>
                    <a:pt x="643509" y="19050"/>
                  </a:lnTo>
                  <a:lnTo>
                    <a:pt x="643509" y="0"/>
                  </a:lnTo>
                  <a:close/>
                  <a:moveTo>
                    <a:pt x="824738" y="0"/>
                  </a:moveTo>
                  <a:lnTo>
                    <a:pt x="824738" y="19050"/>
                  </a:lnTo>
                  <a:lnTo>
                    <a:pt x="1149858" y="19050"/>
                  </a:lnTo>
                  <a:lnTo>
                    <a:pt x="1149858" y="0"/>
                  </a:lnTo>
                  <a:close/>
                  <a:moveTo>
                    <a:pt x="1223772" y="0"/>
                  </a:moveTo>
                  <a:lnTo>
                    <a:pt x="1223772" y="19050"/>
                  </a:lnTo>
                  <a:lnTo>
                    <a:pt x="1952371" y="19050"/>
                  </a:lnTo>
                  <a:lnTo>
                    <a:pt x="1952371" y="0"/>
                  </a:lnTo>
                  <a:close/>
                  <a:moveTo>
                    <a:pt x="2026412" y="0"/>
                  </a:moveTo>
                  <a:lnTo>
                    <a:pt x="2026412" y="19050"/>
                  </a:lnTo>
                  <a:lnTo>
                    <a:pt x="3143631" y="19050"/>
                  </a:lnTo>
                  <a:lnTo>
                    <a:pt x="3143631" y="0"/>
                  </a:lnTo>
                  <a:close/>
                  <a:moveTo>
                    <a:pt x="3242564" y="0"/>
                  </a:moveTo>
                  <a:lnTo>
                    <a:pt x="3242564" y="19050"/>
                  </a:lnTo>
                  <a:lnTo>
                    <a:pt x="3586861" y="19050"/>
                  </a:lnTo>
                  <a:lnTo>
                    <a:pt x="3586861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12" id="12"/>
          <p:cNvSpPr/>
          <p:nvPr/>
        </p:nvSpPr>
        <p:spPr>
          <a:xfrm flipH="false" flipV="false" rot="0">
            <a:off x="15496527" y="2081346"/>
            <a:ext cx="2791473" cy="1019175"/>
          </a:xfrm>
          <a:custGeom>
            <a:avLst/>
            <a:gdLst/>
            <a:ahLst/>
            <a:cxnLst/>
            <a:rect r="r" b="b" t="t" l="l"/>
            <a:pathLst>
              <a:path h="1019175" w="2791473">
                <a:moveTo>
                  <a:pt x="0" y="0"/>
                </a:moveTo>
                <a:lnTo>
                  <a:pt x="2791473" y="0"/>
                </a:lnTo>
                <a:lnTo>
                  <a:pt x="2791473" y="1019175"/>
                </a:lnTo>
                <a:lnTo>
                  <a:pt x="0" y="101917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-2365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488138" y="2081127"/>
            <a:ext cx="6356958" cy="6356958"/>
          </a:xfrm>
          <a:custGeom>
            <a:avLst/>
            <a:gdLst/>
            <a:ahLst/>
            <a:cxnLst/>
            <a:rect r="r" b="b" t="t" l="l"/>
            <a:pathLst>
              <a:path h="6356958" w="6356958">
                <a:moveTo>
                  <a:pt x="0" y="0"/>
                </a:moveTo>
                <a:lnTo>
                  <a:pt x="6356959" y="0"/>
                </a:lnTo>
                <a:lnTo>
                  <a:pt x="6356959" y="6356958"/>
                </a:lnTo>
                <a:lnTo>
                  <a:pt x="0" y="6356958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2153774" y="896731"/>
            <a:ext cx="3135478" cy="390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b="true" sz="21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Desenvolvimento WEB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488138" y="9131465"/>
            <a:ext cx="3603974" cy="374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9"/>
              </a:lnSpc>
            </a:pPr>
            <a:r>
              <a:rPr lang="en-US" sz="19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  <a:hlinkClick r:id="rId10" tooltip="https://lukinhax.github.io/site-apresentacao/"/>
              </a:rPr>
              <a:t>www.PerformanceWeb.com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2517984" y="9131465"/>
            <a:ext cx="3658610" cy="374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9"/>
              </a:lnSpc>
            </a:pPr>
            <a:r>
              <a:rPr lang="en-US" sz="19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Navegar pela apresentação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9322146" y="4055161"/>
            <a:ext cx="7937154" cy="33130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24"/>
              </a:lnSpc>
            </a:pPr>
            <a:r>
              <a:rPr lang="en-US" sz="230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Significa criar websites e aplicações web que ofereçam uma experiência do usuário rápida, eficiente e confiável, mesmo com grande volume de tráfego. Isso implica em um planejamento cuidadoso, escolha de tecnologias adequadas. e uma arquitetura que suporte a escalabilidade e a performance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9243093" y="1483755"/>
            <a:ext cx="6549781" cy="22800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03"/>
              </a:lnSpc>
            </a:pPr>
            <a:r>
              <a:rPr lang="en-US" b="true" sz="6257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Planejamento e Arquitetura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3574992" y="820774"/>
            <a:ext cx="772297" cy="374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9"/>
              </a:lnSpc>
            </a:pPr>
            <a:r>
              <a:rPr lang="en-US" sz="19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Home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4910044" y="811249"/>
            <a:ext cx="775392" cy="374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9"/>
              </a:lnSpc>
            </a:pPr>
            <a:r>
              <a:rPr lang="en-US" sz="19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  <a:hlinkClick r:id="rId11" action="ppaction://hlinksldjump"/>
              </a:rPr>
              <a:t>About</a:t>
            </a:r>
          </a:p>
        </p:txBody>
      </p:sp>
      <p:grpSp>
        <p:nvGrpSpPr>
          <p:cNvPr name="Group 21" id="21"/>
          <p:cNvGrpSpPr>
            <a:grpSpLocks noChangeAspect="true"/>
          </p:cNvGrpSpPr>
          <p:nvPr/>
        </p:nvGrpSpPr>
        <p:grpSpPr>
          <a:xfrm rot="0">
            <a:off x="13574992" y="1185820"/>
            <a:ext cx="757171" cy="19050"/>
            <a:chOff x="0" y="0"/>
            <a:chExt cx="757174" cy="1905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757174" cy="19050"/>
            </a:xfrm>
            <a:custGeom>
              <a:avLst/>
              <a:gdLst/>
              <a:ahLst/>
              <a:cxnLst/>
              <a:rect r="r" b="b" t="t" l="l"/>
              <a:pathLst>
                <a:path h="19050" w="757174">
                  <a:moveTo>
                    <a:pt x="0" y="0"/>
                  </a:moveTo>
                  <a:lnTo>
                    <a:pt x="0" y="19050"/>
                  </a:lnTo>
                  <a:lnTo>
                    <a:pt x="757174" y="19050"/>
                  </a:lnTo>
                  <a:lnTo>
                    <a:pt x="757174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23" id="23"/>
          <p:cNvGrpSpPr>
            <a:grpSpLocks noChangeAspect="true"/>
          </p:cNvGrpSpPr>
          <p:nvPr/>
        </p:nvGrpSpPr>
        <p:grpSpPr>
          <a:xfrm rot="0">
            <a:off x="14917631" y="1176295"/>
            <a:ext cx="760219" cy="19050"/>
            <a:chOff x="0" y="0"/>
            <a:chExt cx="760209" cy="1905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760222" cy="19050"/>
            </a:xfrm>
            <a:custGeom>
              <a:avLst/>
              <a:gdLst/>
              <a:ahLst/>
              <a:cxnLst/>
              <a:rect r="r" b="b" t="t" l="l"/>
              <a:pathLst>
                <a:path h="19050" w="760222">
                  <a:moveTo>
                    <a:pt x="0" y="0"/>
                  </a:moveTo>
                  <a:lnTo>
                    <a:pt x="760222" y="0"/>
                  </a:lnTo>
                  <a:lnTo>
                    <a:pt x="760222" y="19050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25" id="25"/>
          <p:cNvGrpSpPr>
            <a:grpSpLocks noChangeAspect="true"/>
          </p:cNvGrpSpPr>
          <p:nvPr/>
        </p:nvGrpSpPr>
        <p:grpSpPr>
          <a:xfrm rot="0">
            <a:off x="14910044" y="1176295"/>
            <a:ext cx="760219" cy="19050"/>
            <a:chOff x="0" y="0"/>
            <a:chExt cx="760209" cy="1905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760222" cy="19050"/>
            </a:xfrm>
            <a:custGeom>
              <a:avLst/>
              <a:gdLst/>
              <a:ahLst/>
              <a:cxnLst/>
              <a:rect r="r" b="b" t="t" l="l"/>
              <a:pathLst>
                <a:path h="19050" w="760222">
                  <a:moveTo>
                    <a:pt x="0" y="0"/>
                  </a:moveTo>
                  <a:lnTo>
                    <a:pt x="760222" y="0"/>
                  </a:lnTo>
                  <a:lnTo>
                    <a:pt x="760222" y="19050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9999"/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65197" y="8680447"/>
            <a:ext cx="16354425" cy="1152525"/>
          </a:xfrm>
          <a:custGeom>
            <a:avLst/>
            <a:gdLst/>
            <a:ahLst/>
            <a:cxnLst/>
            <a:rect r="r" b="b" t="t" l="l"/>
            <a:pathLst>
              <a:path h="1152525" w="16354425">
                <a:moveTo>
                  <a:pt x="0" y="0"/>
                </a:moveTo>
                <a:lnTo>
                  <a:pt x="16354425" y="0"/>
                </a:lnTo>
                <a:lnTo>
                  <a:pt x="16354425" y="1152525"/>
                </a:lnTo>
                <a:lnTo>
                  <a:pt x="0" y="115252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65197" y="450847"/>
            <a:ext cx="16354425" cy="1152525"/>
          </a:xfrm>
          <a:custGeom>
            <a:avLst/>
            <a:gdLst/>
            <a:ahLst/>
            <a:cxnLst/>
            <a:rect r="r" b="b" t="t" l="l"/>
            <a:pathLst>
              <a:path h="1152525" w="16354425">
                <a:moveTo>
                  <a:pt x="0" y="0"/>
                </a:moveTo>
                <a:lnTo>
                  <a:pt x="16354425" y="0"/>
                </a:lnTo>
                <a:lnTo>
                  <a:pt x="16354425" y="1152525"/>
                </a:lnTo>
                <a:lnTo>
                  <a:pt x="0" y="115252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1488138" y="9358312"/>
            <a:ext cx="3533261" cy="19050"/>
            <a:chOff x="0" y="0"/>
            <a:chExt cx="3533267" cy="1905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533267" cy="19050"/>
            </a:xfrm>
            <a:custGeom>
              <a:avLst/>
              <a:gdLst/>
              <a:ahLst/>
              <a:cxnLst/>
              <a:rect r="r" b="b" t="t" l="l"/>
              <a:pathLst>
                <a:path h="19050" w="3533267">
                  <a:moveTo>
                    <a:pt x="0" y="0"/>
                  </a:moveTo>
                  <a:lnTo>
                    <a:pt x="0" y="19050"/>
                  </a:lnTo>
                  <a:lnTo>
                    <a:pt x="3533267" y="19050"/>
                  </a:lnTo>
                  <a:lnTo>
                    <a:pt x="3533267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12517984" y="9358312"/>
            <a:ext cx="3586858" cy="19050"/>
            <a:chOff x="0" y="0"/>
            <a:chExt cx="3586861" cy="1905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586861" cy="19050"/>
            </a:xfrm>
            <a:custGeom>
              <a:avLst/>
              <a:gdLst/>
              <a:ahLst/>
              <a:cxnLst/>
              <a:rect r="r" b="b" t="t" l="l"/>
              <a:pathLst>
                <a:path h="19050" w="3586861">
                  <a:moveTo>
                    <a:pt x="0" y="0"/>
                  </a:moveTo>
                  <a:lnTo>
                    <a:pt x="0" y="19050"/>
                  </a:lnTo>
                  <a:lnTo>
                    <a:pt x="643509" y="19050"/>
                  </a:lnTo>
                  <a:lnTo>
                    <a:pt x="643509" y="0"/>
                  </a:lnTo>
                  <a:close/>
                  <a:moveTo>
                    <a:pt x="824738" y="0"/>
                  </a:moveTo>
                  <a:lnTo>
                    <a:pt x="824738" y="19050"/>
                  </a:lnTo>
                  <a:lnTo>
                    <a:pt x="1149858" y="19050"/>
                  </a:lnTo>
                  <a:lnTo>
                    <a:pt x="1149858" y="0"/>
                  </a:lnTo>
                  <a:close/>
                  <a:moveTo>
                    <a:pt x="1223772" y="0"/>
                  </a:moveTo>
                  <a:lnTo>
                    <a:pt x="1223772" y="19050"/>
                  </a:lnTo>
                  <a:lnTo>
                    <a:pt x="1952371" y="19050"/>
                  </a:lnTo>
                  <a:lnTo>
                    <a:pt x="1952371" y="0"/>
                  </a:lnTo>
                  <a:close/>
                  <a:moveTo>
                    <a:pt x="2026412" y="0"/>
                  </a:moveTo>
                  <a:lnTo>
                    <a:pt x="2026412" y="19050"/>
                  </a:lnTo>
                  <a:lnTo>
                    <a:pt x="3143631" y="19050"/>
                  </a:lnTo>
                  <a:lnTo>
                    <a:pt x="3143631" y="0"/>
                  </a:lnTo>
                  <a:close/>
                  <a:moveTo>
                    <a:pt x="3242564" y="0"/>
                  </a:moveTo>
                  <a:lnTo>
                    <a:pt x="3242564" y="19050"/>
                  </a:lnTo>
                  <a:lnTo>
                    <a:pt x="3586861" y="19050"/>
                  </a:lnTo>
                  <a:lnTo>
                    <a:pt x="3586861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0" y="7427928"/>
            <a:ext cx="3143374" cy="1076325"/>
          </a:xfrm>
          <a:custGeom>
            <a:avLst/>
            <a:gdLst/>
            <a:ahLst/>
            <a:cxnLst/>
            <a:rect r="r" b="b" t="t" l="l"/>
            <a:pathLst>
              <a:path h="1076325" w="3143374">
                <a:moveTo>
                  <a:pt x="0" y="0"/>
                </a:moveTo>
                <a:lnTo>
                  <a:pt x="3143374" y="0"/>
                </a:lnTo>
                <a:lnTo>
                  <a:pt x="3143374" y="1076325"/>
                </a:lnTo>
                <a:lnTo>
                  <a:pt x="0" y="107632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2117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3936780" y="7212559"/>
            <a:ext cx="4351220" cy="1019175"/>
          </a:xfrm>
          <a:custGeom>
            <a:avLst/>
            <a:gdLst/>
            <a:ahLst/>
            <a:cxnLst/>
            <a:rect r="r" b="b" t="t" l="l"/>
            <a:pathLst>
              <a:path h="1019175" w="4351220">
                <a:moveTo>
                  <a:pt x="0" y="0"/>
                </a:moveTo>
                <a:lnTo>
                  <a:pt x="4351220" y="0"/>
                </a:lnTo>
                <a:lnTo>
                  <a:pt x="4351220" y="1019175"/>
                </a:lnTo>
                <a:lnTo>
                  <a:pt x="0" y="101917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-1571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0275536" y="1965021"/>
            <a:ext cx="6356958" cy="6356958"/>
          </a:xfrm>
          <a:custGeom>
            <a:avLst/>
            <a:gdLst/>
            <a:ahLst/>
            <a:cxnLst/>
            <a:rect r="r" b="b" t="t" l="l"/>
            <a:pathLst>
              <a:path h="6356958" w="6356958">
                <a:moveTo>
                  <a:pt x="0" y="0"/>
                </a:moveTo>
                <a:lnTo>
                  <a:pt x="6356958" y="0"/>
                </a:lnTo>
                <a:lnTo>
                  <a:pt x="6356958" y="6356958"/>
                </a:lnTo>
                <a:lnTo>
                  <a:pt x="0" y="635695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2153774" y="896731"/>
            <a:ext cx="3135478" cy="390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b="true" sz="21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Desenvolvimento WEB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488138" y="9131465"/>
            <a:ext cx="3603974" cy="374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9"/>
              </a:lnSpc>
            </a:pPr>
            <a:r>
              <a:rPr lang="en-US" sz="19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  <a:hlinkClick r:id="rId9" tooltip="https://lukinhax.github.io/site-apresentacao/"/>
              </a:rPr>
              <a:t>www.PerformanceWeb.com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517984" y="9131465"/>
            <a:ext cx="3658610" cy="374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9"/>
              </a:lnSpc>
            </a:pPr>
            <a:r>
              <a:rPr lang="en-US" sz="19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Navegar pela apresentação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65197" y="1601591"/>
            <a:ext cx="8362383" cy="26360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8400"/>
              </a:lnSpc>
            </a:pPr>
            <a:r>
              <a:rPr lang="en-US" b="true" sz="60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Desenvolvimento do Frontend</a:t>
            </a:r>
          </a:p>
          <a:p>
            <a:pPr algn="just">
              <a:lnSpc>
                <a:spcPts val="3428"/>
              </a:lnSpc>
            </a:pPr>
          </a:p>
        </p:txBody>
      </p:sp>
      <p:sp>
        <p:nvSpPr>
          <p:cNvPr name="TextBox 17" id="17"/>
          <p:cNvSpPr txBox="true"/>
          <p:nvPr/>
        </p:nvSpPr>
        <p:spPr>
          <a:xfrm rot="0">
            <a:off x="965197" y="3819346"/>
            <a:ext cx="8362383" cy="27895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220"/>
              </a:lnSpc>
            </a:pPr>
            <a:r>
              <a:rPr lang="en-US" sz="2300">
                <a:solidFill>
                  <a:srgbClr val="FFFFFF"/>
                </a:solidFill>
                <a:latin typeface="Open Sans 2"/>
                <a:ea typeface="Open Sans 2"/>
                <a:cs typeface="Open Sans 2"/>
                <a:sym typeface="Open Sans 2"/>
              </a:rPr>
              <a:t>É fundame</a:t>
            </a:r>
            <a:r>
              <a:rPr lang="en-US" sz="2300">
                <a:solidFill>
                  <a:srgbClr val="FFFFFF"/>
                </a:solidFill>
                <a:latin typeface="Open Sans 2"/>
                <a:ea typeface="Open Sans 2"/>
                <a:cs typeface="Open Sans 2"/>
                <a:sym typeface="Open Sans 2"/>
              </a:rPr>
              <a:t>ntal para um sistema de alta performance, foca na interface do usuário, utilizando tecnologias como HTML, CSS e JavaScript para criar experiências interativas e otimizadas. Um desenvolvedor front-end busca construir páginas web que sejam responsivas, acessíveis e carreguem rapidamente, impactando positivamente a experiência do usuário e o desempenho do site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4910044" y="811249"/>
            <a:ext cx="775392" cy="374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9"/>
              </a:lnSpc>
            </a:pPr>
            <a:r>
              <a:rPr lang="en-US" sz="19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  <a:hlinkClick r:id="rId10" action="ppaction://hlinksldjump"/>
              </a:rPr>
              <a:t>About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3574992" y="820774"/>
            <a:ext cx="772297" cy="374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9"/>
              </a:lnSpc>
            </a:pPr>
            <a:r>
              <a:rPr lang="en-US" sz="19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Home</a:t>
            </a:r>
          </a:p>
        </p:txBody>
      </p:sp>
      <p:grpSp>
        <p:nvGrpSpPr>
          <p:cNvPr name="Group 20" id="20"/>
          <p:cNvGrpSpPr>
            <a:grpSpLocks noChangeAspect="true"/>
          </p:cNvGrpSpPr>
          <p:nvPr/>
        </p:nvGrpSpPr>
        <p:grpSpPr>
          <a:xfrm rot="0">
            <a:off x="13574992" y="1185820"/>
            <a:ext cx="757171" cy="19050"/>
            <a:chOff x="0" y="0"/>
            <a:chExt cx="757174" cy="190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757174" cy="19050"/>
            </a:xfrm>
            <a:custGeom>
              <a:avLst/>
              <a:gdLst/>
              <a:ahLst/>
              <a:cxnLst/>
              <a:rect r="r" b="b" t="t" l="l"/>
              <a:pathLst>
                <a:path h="19050" w="757174">
                  <a:moveTo>
                    <a:pt x="0" y="0"/>
                  </a:moveTo>
                  <a:lnTo>
                    <a:pt x="0" y="19050"/>
                  </a:lnTo>
                  <a:lnTo>
                    <a:pt x="757174" y="19050"/>
                  </a:lnTo>
                  <a:lnTo>
                    <a:pt x="757174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22" id="22"/>
          <p:cNvGrpSpPr>
            <a:grpSpLocks noChangeAspect="true"/>
          </p:cNvGrpSpPr>
          <p:nvPr/>
        </p:nvGrpSpPr>
        <p:grpSpPr>
          <a:xfrm rot="0">
            <a:off x="14917631" y="1176295"/>
            <a:ext cx="760219" cy="19050"/>
            <a:chOff x="0" y="0"/>
            <a:chExt cx="760209" cy="1905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760222" cy="19050"/>
            </a:xfrm>
            <a:custGeom>
              <a:avLst/>
              <a:gdLst/>
              <a:ahLst/>
              <a:cxnLst/>
              <a:rect r="r" b="b" t="t" l="l"/>
              <a:pathLst>
                <a:path h="19050" w="760222">
                  <a:moveTo>
                    <a:pt x="0" y="0"/>
                  </a:moveTo>
                  <a:lnTo>
                    <a:pt x="760222" y="0"/>
                  </a:lnTo>
                  <a:lnTo>
                    <a:pt x="760222" y="19050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DAGor7aKeHI</dc:identifier>
  <dcterms:modified xsi:type="dcterms:W3CDTF">2011-08-01T06:04:30Z</dcterms:modified>
  <cp:revision>1</cp:revision>
  <dc:title>Desenvolvimento de Sistemas Web de Alta Performance.pptx (3).pdf.pdf</dc:title>
</cp:coreProperties>
</file>