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</p:sldIdLst>
  <p:sldSz cx="18288000" cy="10287000"/>
  <p:notesSz cx="6858000" cy="9144000"/>
  <p:embeddedFontLst>
    <p:embeddedFont>
      <p:font typeface="Poppins Bold" charset="1" panose="00000800000000000000"/>
      <p:regular r:id="rId9"/>
    </p:embeddedFont>
    <p:embeddedFont>
      <p:font typeface="Poppins" charset="1" panose="0000050000000000000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https://lukinhax.github.io/site-apresentacao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9.png" Type="http://schemas.openxmlformats.org/officeDocument/2006/relationships/image"/><Relationship Id="rId9" Target="https://lukinhax.github.io/site-apresentacao/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8.png" Type="http://schemas.openxmlformats.org/officeDocument/2006/relationships/image"/><Relationship Id="rId2" Target="../media/image1.jpe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10.png" Type="http://schemas.openxmlformats.org/officeDocument/2006/relationships/image"/><Relationship Id="rId9" Target="https://lukinhax.github.io/site-apresentacao/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197" y="4508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8138" y="780155"/>
            <a:ext cx="490728" cy="443998"/>
          </a:xfrm>
          <a:custGeom>
            <a:avLst/>
            <a:gdLst/>
            <a:ahLst/>
            <a:cxnLst/>
            <a:rect r="r" b="b" t="t" l="l"/>
            <a:pathLst>
              <a:path h="443998" w="490728">
                <a:moveTo>
                  <a:pt x="0" y="0"/>
                </a:moveTo>
                <a:lnTo>
                  <a:pt x="490728" y="0"/>
                </a:lnTo>
                <a:lnTo>
                  <a:pt x="490728" y="443998"/>
                </a:lnTo>
                <a:lnTo>
                  <a:pt x="0" y="443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517011" y="1111358"/>
            <a:ext cx="757171" cy="19050"/>
            <a:chOff x="0" y="0"/>
            <a:chExt cx="757174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066319" y="1111139"/>
            <a:ext cx="760219" cy="19050"/>
            <a:chOff x="0" y="0"/>
            <a:chExt cx="760209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65197" y="86804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648059" y="1965021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8138" y="9131465"/>
            <a:ext cx="3603974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9" tooltip="https://lukinhax.github.io/site-apresentacao/"/>
              </a:rPr>
              <a:t>www.PerformanceWeb.com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28700" y="4175343"/>
            <a:ext cx="8428959" cy="33718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4"/>
              </a:lnSpc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 desenvolvimento web de alta performance, testes e monitoramento são elementos-chave para garantir que um site ou aplicação web ofereça uma experiência de usuário satisfatória e eficiente. A performance é avaliada através de testes que simulam cargas de trabalho e monitoramento contínuo, permitindo identificar gargalos e otimizar o desempenho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17011" y="884511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66319" y="884291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28206" y="884511"/>
            <a:ext cx="1052236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17984" y="9131465"/>
            <a:ext cx="3658610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Navegar pela apresentação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774933"/>
            <a:ext cx="7233178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Testes e Monitoramento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65197" y="452438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4"/>
                </a:lnTo>
                <a:lnTo>
                  <a:pt x="0" y="11525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4910044" y="811249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74992" y="820774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53774" y="883577"/>
            <a:ext cx="3135478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3574992" y="1185820"/>
            <a:ext cx="757171" cy="19050"/>
            <a:chOff x="0" y="0"/>
            <a:chExt cx="757174" cy="190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910044" y="1176295"/>
            <a:ext cx="760219" cy="19050"/>
            <a:chOff x="0" y="0"/>
            <a:chExt cx="760209" cy="190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197" y="4508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8138" y="780155"/>
            <a:ext cx="490728" cy="443998"/>
          </a:xfrm>
          <a:custGeom>
            <a:avLst/>
            <a:gdLst/>
            <a:ahLst/>
            <a:cxnLst/>
            <a:rect r="r" b="b" t="t" l="l"/>
            <a:pathLst>
              <a:path h="443998" w="490728">
                <a:moveTo>
                  <a:pt x="0" y="0"/>
                </a:moveTo>
                <a:lnTo>
                  <a:pt x="490728" y="0"/>
                </a:lnTo>
                <a:lnTo>
                  <a:pt x="490728" y="443998"/>
                </a:lnTo>
                <a:lnTo>
                  <a:pt x="0" y="443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517011" y="1111358"/>
            <a:ext cx="757171" cy="19050"/>
            <a:chOff x="0" y="0"/>
            <a:chExt cx="757174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066319" y="1111139"/>
            <a:ext cx="760219" cy="19050"/>
            <a:chOff x="0" y="0"/>
            <a:chExt cx="760209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65197" y="86804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33502" y="2254181"/>
            <a:ext cx="5778639" cy="5778639"/>
          </a:xfrm>
          <a:custGeom>
            <a:avLst/>
            <a:gdLst/>
            <a:ahLst/>
            <a:cxnLst/>
            <a:rect r="r" b="b" t="t" l="l"/>
            <a:pathLst>
              <a:path h="5778639" w="5778639">
                <a:moveTo>
                  <a:pt x="0" y="0"/>
                </a:moveTo>
                <a:lnTo>
                  <a:pt x="5778639" y="0"/>
                </a:lnTo>
                <a:lnTo>
                  <a:pt x="5778639" y="5778639"/>
                </a:lnTo>
                <a:lnTo>
                  <a:pt x="0" y="5778639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8138" y="9131465"/>
            <a:ext cx="3603974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9" tooltip="https://lukinhax.github.io/site-apresentacao/"/>
              </a:rPr>
              <a:t>www.PerformanceWeb.com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081573" y="3400406"/>
            <a:ext cx="8177727" cy="43434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4"/>
              </a:lnSpc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 escalabilidade no</a:t>
            </a: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desenvolvimento web de alta performance refere-se à capacidade de um sistema (aplicação, serviço, etc.) lidar com crescimentos em tráfego, dados e complexidade sem comprometer o desempenho e a disponibilidade. Para garantir a escalabilidade, é fundamental adotar boas práticas de design, infraestrutura e código que permitam que o sistema se adapte às mudanças e aumentos de demanda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17011" y="884511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66319" y="884291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28206" y="884511"/>
            <a:ext cx="1052236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17984" y="9131465"/>
            <a:ext cx="3658610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Navegar pela apresentação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051148" y="1920864"/>
            <a:ext cx="6238577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E</a:t>
            </a: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scalabilidade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65197" y="452438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4"/>
                </a:lnTo>
                <a:lnTo>
                  <a:pt x="0" y="11525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4910044" y="811249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74992" y="820774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53774" y="887520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3574992" y="1185820"/>
            <a:ext cx="757171" cy="19050"/>
            <a:chOff x="0" y="0"/>
            <a:chExt cx="757174" cy="190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910044" y="1176295"/>
            <a:ext cx="760219" cy="19050"/>
            <a:chOff x="0" y="0"/>
            <a:chExt cx="760209" cy="190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65197" y="4508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488138" y="780155"/>
            <a:ext cx="490728" cy="443998"/>
          </a:xfrm>
          <a:custGeom>
            <a:avLst/>
            <a:gdLst/>
            <a:ahLst/>
            <a:cxnLst/>
            <a:rect r="r" b="b" t="t" l="l"/>
            <a:pathLst>
              <a:path h="443998" w="490728">
                <a:moveTo>
                  <a:pt x="0" y="0"/>
                </a:moveTo>
                <a:lnTo>
                  <a:pt x="490728" y="0"/>
                </a:lnTo>
                <a:lnTo>
                  <a:pt x="490728" y="443998"/>
                </a:lnTo>
                <a:lnTo>
                  <a:pt x="0" y="44399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1517011" y="1111358"/>
            <a:ext cx="757171" cy="19050"/>
            <a:chOff x="0" y="0"/>
            <a:chExt cx="757174" cy="190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066319" y="1111139"/>
            <a:ext cx="760219" cy="19050"/>
            <a:chOff x="0" y="0"/>
            <a:chExt cx="760209" cy="1905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965197" y="8680447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5"/>
                </a:lnTo>
                <a:lnTo>
                  <a:pt x="0" y="115252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962664" y="1963344"/>
            <a:ext cx="6356958" cy="6356958"/>
          </a:xfrm>
          <a:custGeom>
            <a:avLst/>
            <a:gdLst/>
            <a:ahLst/>
            <a:cxnLst/>
            <a:rect r="r" b="b" t="t" l="l"/>
            <a:pathLst>
              <a:path h="6356958" w="6356958">
                <a:moveTo>
                  <a:pt x="0" y="0"/>
                </a:moveTo>
                <a:lnTo>
                  <a:pt x="6356958" y="0"/>
                </a:lnTo>
                <a:lnTo>
                  <a:pt x="6356958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153774" y="89673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88138" y="9131465"/>
            <a:ext cx="3603974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  <a:hlinkClick r:id="rId9" tooltip="https://lukinhax.github.io/site-apresentacao/"/>
              </a:rPr>
              <a:t>www.PerformanceWeb.com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5197" y="4192194"/>
            <a:ext cx="9238848" cy="38576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884"/>
              </a:lnSpc>
            </a:pP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CI/CD e Depl</a:t>
            </a:r>
            <a:r>
              <a:rPr lang="en-US" sz="23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oy Contínuo são práticas essenciais no desenvolvimento web de alta performance. CI/CD (Integração e Entrega Contínuas) automatiza a integração de código e a entrega de software, enquanto o Deploy Contínuo automatiza a implementação da nova versão no ambiente de produção. Essas práticas, quando bem implementadas, permitem um fluxo de desenvolvimento mais rápido, seguro e com menos erros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517011" y="884511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066319" y="884291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4528206" y="884511"/>
            <a:ext cx="1052236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Contact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517984" y="9131465"/>
            <a:ext cx="3658610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Navegar pela apresentação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8700" y="1782369"/>
            <a:ext cx="7259067" cy="2162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CI/CD e Deploy </a:t>
            </a:r>
            <a:r>
              <a:rPr lang="en-US" b="true" sz="60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Contínuo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65197" y="452438"/>
            <a:ext cx="16354425" cy="1152525"/>
          </a:xfrm>
          <a:custGeom>
            <a:avLst/>
            <a:gdLst/>
            <a:ahLst/>
            <a:cxnLst/>
            <a:rect r="r" b="b" t="t" l="l"/>
            <a:pathLst>
              <a:path h="1152525" w="16354425">
                <a:moveTo>
                  <a:pt x="0" y="0"/>
                </a:moveTo>
                <a:lnTo>
                  <a:pt x="16354425" y="0"/>
                </a:lnTo>
                <a:lnTo>
                  <a:pt x="16354425" y="1152524"/>
                </a:lnTo>
                <a:lnTo>
                  <a:pt x="0" y="1152524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4910044" y="811249"/>
            <a:ext cx="775392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About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3574992" y="820774"/>
            <a:ext cx="772297" cy="374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99"/>
              </a:lnSpc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Home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53774" y="887301"/>
            <a:ext cx="3135478" cy="390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b="true" sz="210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Desenvolvimento WEB</a:t>
            </a:r>
          </a:p>
        </p:txBody>
      </p:sp>
      <p:grpSp>
        <p:nvGrpSpPr>
          <p:cNvPr name="Group 24" id="24"/>
          <p:cNvGrpSpPr>
            <a:grpSpLocks noChangeAspect="true"/>
          </p:cNvGrpSpPr>
          <p:nvPr/>
        </p:nvGrpSpPr>
        <p:grpSpPr>
          <a:xfrm rot="0">
            <a:off x="13574992" y="1185820"/>
            <a:ext cx="757171" cy="19050"/>
            <a:chOff x="0" y="0"/>
            <a:chExt cx="757174" cy="190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57174" cy="19050"/>
            </a:xfrm>
            <a:custGeom>
              <a:avLst/>
              <a:gdLst/>
              <a:ahLst/>
              <a:cxnLst/>
              <a:rect r="r" b="b" t="t" l="l"/>
              <a:pathLst>
                <a:path h="19050" w="757174">
                  <a:moveTo>
                    <a:pt x="0" y="0"/>
                  </a:moveTo>
                  <a:lnTo>
                    <a:pt x="0" y="19050"/>
                  </a:lnTo>
                  <a:lnTo>
                    <a:pt x="757174" y="19050"/>
                  </a:lnTo>
                  <a:lnTo>
                    <a:pt x="757174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26" id="26"/>
          <p:cNvGrpSpPr>
            <a:grpSpLocks noChangeAspect="true"/>
          </p:cNvGrpSpPr>
          <p:nvPr/>
        </p:nvGrpSpPr>
        <p:grpSpPr>
          <a:xfrm rot="0">
            <a:off x="14910044" y="1176295"/>
            <a:ext cx="760219" cy="19050"/>
            <a:chOff x="0" y="0"/>
            <a:chExt cx="760209" cy="190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760222" cy="19050"/>
            </a:xfrm>
            <a:custGeom>
              <a:avLst/>
              <a:gdLst/>
              <a:ahLst/>
              <a:cxnLst/>
              <a:rect r="r" b="b" t="t" l="l"/>
              <a:pathLst>
                <a:path h="19050" w="760222">
                  <a:moveTo>
                    <a:pt x="0" y="0"/>
                  </a:moveTo>
                  <a:lnTo>
                    <a:pt x="760222" y="0"/>
                  </a:lnTo>
                  <a:lnTo>
                    <a:pt x="760222" y="19050"/>
                  </a:lnTo>
                  <a:lnTo>
                    <a:pt x="0" y="19050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DAGor7aKeHI</dc:identifier>
  <dcterms:modified xsi:type="dcterms:W3CDTF">2011-08-01T06:04:30Z</dcterms:modified>
  <cp:revision>1</cp:revision>
  <dc:title>Desenvolvimento de Sistemas Web de Alta Performance.pptx (3).pdf.pdf</dc:title>
</cp:coreProperties>
</file>