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63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a3a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41960" y="1041402"/>
            <a:ext cx="10993756" cy="1614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white"/>
                </a:solidFill>
                <a:latin typeface="야놀자 야체 B"/>
                <a:ea typeface="야놀자 야체 B"/>
              </a:rPr>
              <a:t>BMCL  </a:t>
            </a: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2019 Winter ML </a:t>
            </a:r>
            <a:endParaRPr lang="en-US" altLang="ko-KR" sz="4000" b="1" kern="0">
              <a:solidFill>
                <a:prstClr val="white"/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RTT</a:t>
            </a:r>
            <a:r>
              <a:rPr lang="en-US" altLang="ko-KR" sz="2000" b="1" kern="0">
                <a:solidFill>
                  <a:prstClr val="white"/>
                </a:solidFill>
                <a:latin typeface="야놀자 야체 B"/>
                <a:ea typeface="야놀자 야체 B"/>
              </a:rPr>
              <a:t>(Restore The Tore)</a:t>
            </a: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Project </a:t>
            </a:r>
            <a:endParaRPr lang="en-US" altLang="ko-KR" sz="4000" b="1" kern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grpSp>
        <p:nvGrpSpPr>
          <p:cNvPr id="62" name=""/>
          <p:cNvGrpSpPr/>
          <p:nvPr/>
        </p:nvGrpSpPr>
        <p:grpSpPr>
          <a:xfrm rot="0">
            <a:off x="8338919" y="3124802"/>
            <a:ext cx="1473200" cy="2309624"/>
            <a:chOff x="8338919" y="3124802"/>
            <a:chExt cx="1473200" cy="2309624"/>
          </a:xfrm>
        </p:grpSpPr>
        <p:sp>
          <p:nvSpPr>
            <p:cNvPr id="52" name="양쪽 모서리가 둥근 사각형 51"/>
            <p:cNvSpPr/>
            <p:nvPr/>
          </p:nvSpPr>
          <p:spPr>
            <a:xfrm>
              <a:off x="8338919" y="3124802"/>
              <a:ext cx="1473200" cy="150266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8338919" y="4629077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이종수</a:t>
              </a:r>
              <a:endPara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491834" y="3450571"/>
              <a:ext cx="1167370" cy="1167370"/>
            </a:xfrm>
            <a:prstGeom prst="rect">
              <a:avLst/>
            </a:prstGeom>
          </p:spPr>
        </p:pic>
      </p:grpSp>
      <p:grpSp>
        <p:nvGrpSpPr>
          <p:cNvPr id="60" name=""/>
          <p:cNvGrpSpPr/>
          <p:nvPr/>
        </p:nvGrpSpPr>
        <p:grpSpPr>
          <a:xfrm rot="0">
            <a:off x="2452907" y="3091394"/>
            <a:ext cx="1473200" cy="2309624"/>
            <a:chOff x="2452907" y="3091394"/>
            <a:chExt cx="1473200" cy="2309624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2452907" y="3091394"/>
              <a:ext cx="1473200" cy="150266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2452907" y="4595669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이원빈</a:t>
              </a:r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79128" y="3378547"/>
              <a:ext cx="1215512" cy="1215512"/>
            </a:xfrm>
            <a:prstGeom prst="rect">
              <a:avLst/>
            </a:prstGeom>
          </p:spPr>
        </p:pic>
      </p:grpSp>
      <p:grpSp>
        <p:nvGrpSpPr>
          <p:cNvPr id="59" name=""/>
          <p:cNvGrpSpPr/>
          <p:nvPr/>
        </p:nvGrpSpPr>
        <p:grpSpPr>
          <a:xfrm rot="0">
            <a:off x="5359400" y="3093005"/>
            <a:ext cx="1473200" cy="2309624"/>
            <a:chOff x="4414911" y="3102530"/>
            <a:chExt cx="1473200" cy="2309624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4414911" y="3102530"/>
              <a:ext cx="1473200" cy="150266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9c3c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4414911" y="4606805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이충섭</a:t>
              </a:r>
              <a:endPara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01998" y="3293815"/>
              <a:ext cx="1305811" cy="1305811"/>
            </a:xfrm>
            <a:prstGeom prst="rect">
              <a:avLst/>
            </a:prstGeom>
          </p:spPr>
        </p:pic>
      </p:grpSp>
      <p:sp>
        <p:nvSpPr>
          <p:cNvPr id="63" name="직사각형 5"/>
          <p:cNvSpPr/>
          <p:nvPr/>
        </p:nvSpPr>
        <p:spPr>
          <a:xfrm>
            <a:off x="3256597" y="5750962"/>
            <a:ext cx="5678805" cy="695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WMLS TEAM B</a:t>
            </a:r>
            <a:endParaRPr lang="en-US" altLang="ko-KR" sz="4000" b="1" kern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437973" y="5634096"/>
            <a:ext cx="11316052" cy="1223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700" b="1" kern="0">
                <a:solidFill>
                  <a:schemeClr val="dk1"/>
                </a:solidFill>
                <a:latin typeface="야놀자 야체 B"/>
                <a:ea typeface="야놀자 야체 B"/>
              </a:rPr>
              <a:t>Restore the original photo from the broken  </a:t>
            </a:r>
            <a:endParaRPr lang="en-US" altLang="ko-KR" sz="3700" b="1" kern="0">
              <a:solidFill>
                <a:schemeClr val="dk1"/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r>
              <a:rPr lang="en-US" altLang="ko-KR" sz="3700" b="1" kern="0">
                <a:solidFill>
                  <a:schemeClr val="dk1"/>
                </a:solidFill>
                <a:latin typeface="야놀자 야체 B"/>
                <a:ea typeface="야놀자 야체 B"/>
              </a:rPr>
              <a:t>using CNN &amp; GAN</a:t>
            </a:r>
            <a:endParaRPr lang="en-US" altLang="ko-KR" sz="3700" b="1" kern="0">
              <a:solidFill>
                <a:schemeClr val="dk1"/>
              </a:solidFill>
              <a:latin typeface="야놀자 야체 B"/>
              <a:ea typeface="야놀자 야체 B"/>
            </a:endParaRPr>
          </a:p>
        </p:txBody>
      </p:sp>
      <p:grpSp>
        <p:nvGrpSpPr>
          <p:cNvPr id="16" name=""/>
          <p:cNvGrpSpPr/>
          <p:nvPr/>
        </p:nvGrpSpPr>
        <p:grpSpPr>
          <a:xfrm rot="0">
            <a:off x="2688148" y="0"/>
            <a:ext cx="6815703" cy="6128194"/>
            <a:chOff x="2119760" y="-532275"/>
            <a:chExt cx="7418306" cy="6827989"/>
          </a:xfrm>
        </p:grpSpPr>
        <p:grpSp>
          <p:nvGrpSpPr>
            <p:cNvPr id="12" name=""/>
            <p:cNvGrpSpPr/>
            <p:nvPr/>
          </p:nvGrpSpPr>
          <p:grpSpPr>
            <a:xfrm rot="0">
              <a:off x="3258010" y="1"/>
              <a:ext cx="5446594" cy="4944991"/>
              <a:chOff x="3121942" y="0"/>
              <a:chExt cx="5446594" cy="4944991"/>
            </a:xfrm>
          </p:grpSpPr>
          <p:pic>
            <p:nvPicPr>
              <p:cNvPr id="4" name="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903928" y="0"/>
                <a:ext cx="1740471" cy="1623323"/>
              </a:xfrm>
              <a:prstGeom prst="rect">
                <a:avLst/>
              </a:prstGeom>
              <a:solidFill>
                <a:schemeClr val="lt1"/>
              </a:solidFill>
            </p:spPr>
          </p:pic>
          <p:pic>
            <p:nvPicPr>
              <p:cNvPr id="5" name="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978717" y="3429000"/>
                <a:ext cx="1450552" cy="1515991"/>
              </a:xfrm>
              <a:prstGeom prst="rect">
                <a:avLst/>
              </a:prstGeom>
              <a:solidFill>
                <a:schemeClr val="lt1"/>
              </a:solidFill>
            </p:spPr>
          </p:pic>
          <p:pic>
            <p:nvPicPr>
              <p:cNvPr id="6" name="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239079" y="1846313"/>
                <a:ext cx="1329456" cy="1582686"/>
              </a:xfrm>
              <a:prstGeom prst="rect">
                <a:avLst/>
              </a:prstGeom>
              <a:solidFill>
                <a:schemeClr val="lt1"/>
              </a:solidFill>
            </p:spPr>
          </p:pic>
          <p:pic>
            <p:nvPicPr>
              <p:cNvPr id="7" name="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395045" y="249127"/>
                <a:ext cx="1112520" cy="1363980"/>
              </a:xfrm>
              <a:prstGeom prst="rect">
                <a:avLst/>
              </a:prstGeom>
              <a:solidFill>
                <a:schemeClr val="lt1"/>
              </a:solidFill>
            </p:spPr>
          </p:pic>
          <p:pic>
            <p:nvPicPr>
              <p:cNvPr id="8" name=""/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121942" y="1938988"/>
                <a:ext cx="1402510" cy="1155589"/>
              </a:xfrm>
              <a:prstGeom prst="rect">
                <a:avLst/>
              </a:prstGeom>
              <a:solidFill>
                <a:schemeClr val="lt1"/>
              </a:solidFill>
            </p:spPr>
          </p:pic>
          <p:pic>
            <p:nvPicPr>
              <p:cNvPr id="10" name=""/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16739" y="3429000"/>
                <a:ext cx="1280241" cy="1187320"/>
              </a:xfrm>
              <a:prstGeom prst="rect">
                <a:avLst/>
              </a:prstGeom>
              <a:solidFill>
                <a:schemeClr val="lt1"/>
              </a:solidFill>
            </p:spPr>
          </p:pic>
        </p:grpSp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7918" y="1980810"/>
              <a:ext cx="1684020" cy="1318260"/>
            </a:xfrm>
            <a:prstGeom prst="rect">
              <a:avLst/>
            </a:prstGeom>
          </p:spPr>
        </p:pic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74961" y="1416853"/>
              <a:ext cx="2872740" cy="2644140"/>
            </a:xfrm>
            <a:prstGeom prst="rect">
              <a:avLst/>
            </a:prstGeom>
          </p:spPr>
        </p:pic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19760" y="-532275"/>
              <a:ext cx="7418306" cy="682798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</ep:Words>
  <ep:PresentationFormat>와이드스크린</ep:PresentationFormat>
  <ep:Paragraphs>5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1_Office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2019-10-04T04:09:33.000</dcterms:created>
  <dc:creator>조땡</dc:creator>
  <cp:lastModifiedBy>이종수</cp:lastModifiedBy>
  <dcterms:modified xsi:type="dcterms:W3CDTF">2020-01-15T05:50:00.108</dcterms:modified>
  <cp:revision>31</cp:revision>
  <dc:title>PowerPoint 프레젠테이션</dc:title>
  <cp:version>1000.0000.01</cp:version>
</cp:coreProperties>
</file>