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58" r:id="rId4"/>
    <p:sldId id="260" r:id="rId5"/>
    <p:sldId id="262" r:id="rId6"/>
    <p:sldId id="261" r:id="rId7"/>
    <p:sldId id="263" r:id="rId8"/>
    <p:sldId id="264" r:id="rId9"/>
    <p:sldId id="291" r:id="rId10"/>
    <p:sldId id="276" r:id="rId11"/>
    <p:sldId id="292" r:id="rId12"/>
    <p:sldId id="280" r:id="rId13"/>
    <p:sldId id="293" r:id="rId14"/>
    <p:sldId id="294" r:id="rId15"/>
    <p:sldId id="270" r:id="rId16"/>
    <p:sldId id="271" r:id="rId17"/>
    <p:sldId id="274" r:id="rId18"/>
    <p:sldId id="272" r:id="rId19"/>
    <p:sldId id="275" r:id="rId20"/>
    <p:sldId id="278" r:id="rId21"/>
    <p:sldId id="281" r:id="rId22"/>
    <p:sldId id="282" r:id="rId23"/>
    <p:sldId id="284" r:id="rId24"/>
    <p:sldId id="283" r:id="rId25"/>
    <p:sldId id="285" r:id="rId26"/>
    <p:sldId id="286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C5E0B4"/>
    <a:srgbClr val="FF959E"/>
    <a:srgbClr val="9D9C9C"/>
    <a:srgbClr val="1EA5E9"/>
    <a:srgbClr val="4870C3"/>
    <a:srgbClr val="1D94E2"/>
    <a:srgbClr val="248ADC"/>
    <a:srgbClr val="228BDD"/>
    <a:srgbClr val="20C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89272-6902-4976-9528-421A5762317A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A6EF4-521A-4AD4-A4E9-2C3BAE0C3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Stacked autoencoder</a:t>
            </a:r>
            <a:r>
              <a:rPr lang="ko-KR" altLang="en-US" dirty="0"/>
              <a:t>를 훈련할 때에는</a:t>
            </a:r>
            <a:r>
              <a:rPr lang="en-US" altLang="ko-KR" dirty="0"/>
              <a:t> </a:t>
            </a:r>
            <a:r>
              <a:rPr lang="ko-KR" altLang="en-US" dirty="0"/>
              <a:t>한 번에 전체 </a:t>
            </a:r>
            <a:r>
              <a:rPr lang="en-US" altLang="ko-KR" dirty="0"/>
              <a:t>autoencoder</a:t>
            </a:r>
            <a:r>
              <a:rPr lang="ko-KR" altLang="en-US" dirty="0"/>
              <a:t>를 학습하는 시키는 것보다</a:t>
            </a:r>
            <a:r>
              <a:rPr lang="en-US" altLang="ko-KR" dirty="0"/>
              <a:t>,</a:t>
            </a:r>
            <a:r>
              <a:rPr lang="ko-KR" altLang="en-US" dirty="0"/>
              <a:t> 한번에 하나의 </a:t>
            </a:r>
            <a:r>
              <a:rPr lang="en-US" altLang="ko-KR" dirty="0"/>
              <a:t>simple autoencoder</a:t>
            </a:r>
            <a:r>
              <a:rPr lang="ko-KR" altLang="en-US" dirty="0"/>
              <a:t>를 학습하고 이를 계속 쌓아 올려가는 방식이 더 빠르다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우선 입력 값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target</a:t>
            </a:r>
            <a:r>
              <a:rPr lang="ko-KR" altLang="en-US" dirty="0"/>
              <a:t>으로 하는</a:t>
            </a:r>
            <a:r>
              <a:rPr lang="en-US" altLang="ko-KR" dirty="0"/>
              <a:t> </a:t>
            </a:r>
            <a:r>
              <a:rPr lang="ko-KR" altLang="en-US" dirty="0"/>
              <a:t>첫 번째 </a:t>
            </a:r>
            <a:r>
              <a:rPr lang="en-US" altLang="ko-KR" dirty="0"/>
              <a:t>autoencoder</a:t>
            </a:r>
            <a:r>
              <a:rPr lang="ko-KR" altLang="en-US" dirty="0"/>
              <a:t>를 훈련시킨다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A231-D558-4F34-8CF3-E74AEBD6E1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2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</a:t>
            </a:r>
            <a:r>
              <a:rPr lang="en-US" altLang="ko-KR" dirty="0"/>
              <a:t>autoencoder</a:t>
            </a:r>
            <a:r>
              <a:rPr lang="ko-KR" altLang="en-US" dirty="0"/>
              <a:t>는 첫 번째 </a:t>
            </a:r>
            <a:r>
              <a:rPr lang="en-US" altLang="ko-KR" dirty="0"/>
              <a:t>autoencoder</a:t>
            </a:r>
            <a:r>
              <a:rPr lang="ko-KR" altLang="en-US" dirty="0"/>
              <a:t>의 </a:t>
            </a:r>
            <a:r>
              <a:rPr lang="en-US" altLang="ko-KR" dirty="0"/>
              <a:t>hidden layer</a:t>
            </a:r>
            <a:r>
              <a:rPr lang="ko-KR" altLang="en-US" dirty="0"/>
              <a:t>를 재구성하도록 학습시킨다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y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하는 </a:t>
            </a:r>
            <a:r>
              <a:rPr lang="en-US" altLang="ko-KR" dirty="0"/>
              <a:t>autoencoder</a:t>
            </a:r>
            <a:r>
              <a:rPr lang="ko-KR" altLang="en-US" dirty="0"/>
              <a:t>를 훈련시킨다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더 깊은 </a:t>
            </a:r>
            <a:r>
              <a:rPr lang="en-US" altLang="ko-KR" dirty="0"/>
              <a:t>autoencoder</a:t>
            </a:r>
            <a:r>
              <a:rPr lang="ko-KR" altLang="en-US" dirty="0"/>
              <a:t>를 학습하고 싶다면</a:t>
            </a:r>
            <a:r>
              <a:rPr lang="en-US" altLang="ko-KR" dirty="0"/>
              <a:t>, </a:t>
            </a:r>
            <a:r>
              <a:rPr lang="ko-KR" altLang="en-US" dirty="0"/>
              <a:t>이와 같이 이전 </a:t>
            </a:r>
            <a:r>
              <a:rPr lang="en-US" altLang="ko-KR" dirty="0"/>
              <a:t>autoencoder</a:t>
            </a:r>
            <a:r>
              <a:rPr lang="ko-KR" altLang="en-US" dirty="0"/>
              <a:t>의 </a:t>
            </a:r>
            <a:r>
              <a:rPr lang="en-US" altLang="ko-KR" dirty="0"/>
              <a:t>hidden layer</a:t>
            </a:r>
            <a:r>
              <a:rPr lang="ko-KR" altLang="en-US" dirty="0"/>
              <a:t>를 입력으로 받는 </a:t>
            </a:r>
            <a:r>
              <a:rPr lang="en-US" altLang="ko-KR" dirty="0"/>
              <a:t>autoencoder</a:t>
            </a:r>
            <a:r>
              <a:rPr lang="ko-KR" altLang="en-US" dirty="0"/>
              <a:t>를 개별적으로 학습시킨다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A231-D558-4F34-8CF3-E74AEBD6E1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이전 단계에서 훈련시킨 </a:t>
            </a:r>
            <a:r>
              <a:rPr lang="en-US" altLang="ko-KR" dirty="0"/>
              <a:t>autoencoder</a:t>
            </a:r>
            <a:r>
              <a:rPr lang="ko-KR" altLang="en-US" dirty="0"/>
              <a:t>들을 다음과 같이 쌓아 올려 </a:t>
            </a:r>
            <a:r>
              <a:rPr lang="en-US" altLang="ko-KR" dirty="0"/>
              <a:t>stacked autoencoder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A231-D558-4F34-8CF3-E74AEBD6E1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9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autoencoder</a:t>
            </a:r>
            <a:r>
              <a:rPr lang="ko-KR" altLang="en-US" dirty="0"/>
              <a:t>를 이용하면 일부만 레이블이 있고 대부분이 레이블이 없는 데이터로 이루어진 데이터 셋을 분류하여 비지도 사전학습을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전체 데이터를 사용하여 </a:t>
            </a:r>
            <a:r>
              <a:rPr lang="en-US" altLang="ko-KR" dirty="0"/>
              <a:t>stacked autoencoder</a:t>
            </a:r>
            <a:r>
              <a:rPr lang="ko-KR" altLang="en-US" dirty="0"/>
              <a:t>를 학습시킨다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A231-D558-4F34-8CF3-E74AEBD6E1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7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autoencoder</a:t>
            </a:r>
            <a:r>
              <a:rPr lang="ko-KR" altLang="en-US" dirty="0"/>
              <a:t>를 이용하면 일부만 레이블이 있고 대부분이 레이블이 없는 데이터로 이루어진 데이터 셋을 분류하여 비지도 사전학습을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전체 데이터를 사용하여 </a:t>
            </a:r>
            <a:r>
              <a:rPr lang="en-US" altLang="ko-KR" dirty="0"/>
              <a:t>stacked autoencoder</a:t>
            </a:r>
            <a:r>
              <a:rPr lang="ko-KR" altLang="en-US" dirty="0"/>
              <a:t>를 학습시킨다</a:t>
            </a:r>
            <a:r>
              <a:rPr lang="en-US" altLang="ko-KR" dirty="0"/>
              <a:t>. </a:t>
            </a:r>
            <a:r>
              <a:rPr lang="ko-KR" altLang="en-US" dirty="0"/>
              <a:t>그 후</a:t>
            </a:r>
            <a:r>
              <a:rPr lang="en-US" altLang="ko-KR" dirty="0"/>
              <a:t>,</a:t>
            </a:r>
            <a:r>
              <a:rPr lang="ko-KR" altLang="en-US" dirty="0"/>
              <a:t> 그림과 같이 </a:t>
            </a:r>
            <a:r>
              <a:rPr lang="en-US" altLang="ko-KR" dirty="0"/>
              <a:t>stacked autoencoder</a:t>
            </a:r>
            <a:r>
              <a:rPr lang="ko-KR" altLang="en-US" dirty="0"/>
              <a:t>의 정 중앙 </a:t>
            </a:r>
            <a:r>
              <a:rPr lang="en-US" altLang="ko-KR" dirty="0"/>
              <a:t>layer </a:t>
            </a:r>
            <a:r>
              <a:rPr lang="ko-KR" altLang="en-US" dirty="0"/>
              <a:t>아래에 존재하는 층들을 복사해온다</a:t>
            </a:r>
            <a:r>
              <a:rPr lang="en-US" altLang="ko-KR" dirty="0"/>
              <a:t>. </a:t>
            </a:r>
            <a:r>
              <a:rPr lang="ko-KR" altLang="en-US" dirty="0"/>
              <a:t>그 다음 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r>
              <a:rPr lang="ko-KR" altLang="en-US" dirty="0"/>
              <a:t>를 최상위 층에 쌓고</a:t>
            </a:r>
            <a:r>
              <a:rPr lang="en-US" altLang="ko-KR" dirty="0"/>
              <a:t>, </a:t>
            </a:r>
            <a:r>
              <a:rPr lang="ko-KR" altLang="en-US" dirty="0"/>
              <a:t>최상위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를 </a:t>
            </a:r>
            <a:r>
              <a:rPr lang="ko-KR" altLang="en-US" dirty="0" err="1"/>
              <a:t>전연결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A231-D558-4F34-8CF3-E74AEBD6E1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1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Label</a:t>
            </a:r>
            <a:r>
              <a:rPr lang="ko-KR" altLang="en-US" dirty="0"/>
              <a:t>이 있는 데이터를 이용하여 해당 네트워크가 </a:t>
            </a:r>
            <a:r>
              <a:rPr lang="en-US" altLang="ko-KR" dirty="0"/>
              <a:t>classifier</a:t>
            </a:r>
            <a:r>
              <a:rPr lang="ko-KR" altLang="en-US" dirty="0"/>
              <a:t>로 동작하도록 학습시킨다</a:t>
            </a:r>
            <a:r>
              <a:rPr lang="en-US" altLang="ko-KR" dirty="0"/>
              <a:t>. Backpropagation algorithm</a:t>
            </a:r>
            <a:r>
              <a:rPr lang="ko-KR" altLang="en-US" dirty="0"/>
              <a:t>은 </a:t>
            </a:r>
            <a:r>
              <a:rPr lang="en-US" altLang="ko-KR" dirty="0"/>
              <a:t>cross entropy loss </a:t>
            </a:r>
            <a:r>
              <a:rPr lang="ko-KR" altLang="en-US" dirty="0"/>
              <a:t>방식을 사용한다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이와 같은 과정들을 통해 레이블이 없는 데이터에 레이블을 부여해주는 </a:t>
            </a:r>
            <a:r>
              <a:rPr lang="en-US" altLang="ko-KR" dirty="0"/>
              <a:t>classifier</a:t>
            </a:r>
            <a:r>
              <a:rPr lang="ko-KR" altLang="en-US" dirty="0"/>
              <a:t>를 만들어</a:t>
            </a:r>
            <a:r>
              <a:rPr lang="en-US" altLang="ko-KR" dirty="0"/>
              <a:t>, </a:t>
            </a:r>
            <a:r>
              <a:rPr lang="ko-KR" altLang="en-US" dirty="0"/>
              <a:t>비지도 사전학습을 할 수 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A231-D558-4F34-8CF3-E74AEBD6E1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5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353F7-5D56-4872-B8AF-EA0B5E7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11014-4DEB-40DF-9C05-BA5AD5E0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22014-CFB6-454B-AEAD-72DEBDDA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AAFF-1F5D-458F-ABF0-1F861700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4961-7810-465D-A911-F7C3FF1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0E08-1C51-453E-8CF9-6482D45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14C64-80A7-4E14-AE5E-4C0C1A6B7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1DDDD-3045-4767-A651-01F96484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BE4BE-526E-4964-B939-B3527F9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D781-1C84-48EE-9370-9306C84A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FBA6A-AF32-4197-BEB4-34B7ECAD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0FDA5-72F7-48C3-B7D2-88C12C6C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E8C31-6B73-4A84-9E15-7D4E71C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5614B-B141-4949-9299-F260920F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E5795-FFC7-4EA6-9880-99108E83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9777-A4C8-4EDC-B0E2-6973B49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C3F7A-1DA0-42E3-8A61-F72E9AA1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07064-8837-4CC9-B525-593ECDE7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2464-660A-4518-AF13-E2E5014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DC76-1DC2-4496-92A0-74CA0C5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51E1-7720-42D8-87B6-256B308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8C966-C472-412B-B82F-012BA5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31613-B58F-4D43-AF84-67FC9FF7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E8A8-79A2-4EE2-9FD1-923FBBC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853B3-F2D3-40B8-A45B-4323B140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5AA1-9EE7-4BDC-8BBE-669C1F80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FC696-8A13-4DA6-885B-E0A11E744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FEB0-FAB5-4B60-90FC-262325DB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2BE36-1268-4144-93E4-C0804A59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832B1-8F89-4FF2-9F2D-6F16EF2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5FC9E-9C0D-401D-B073-A6162162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9E5F-745B-4BFE-A3EB-63158D1E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32BD-BB28-4F43-BE9C-AEB826DB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CEBFC-6041-4B95-BC3D-500D4EAD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F711D-EF5A-4CBF-A64F-3F8BEA0E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D2396-5EB7-4B8F-83A6-7EC6B4BD5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70DB9-B89E-4C4F-954A-8D1BD1A1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DE407-F813-474F-9362-723B2731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AEE20-6204-4897-9187-40B8DAFF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30809-9696-47A9-9298-7FC3486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BEBE1-E80F-4F4F-A41E-A7D434E0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46568-C6FE-4821-BBE7-349393A5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92C84-49A0-48C6-9012-080DB6E6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CC9AF-19FA-4DB0-B11D-18E78462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16041-9127-4B5F-98C4-4728FACC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72184-5838-4C1A-B0D1-1DA14FD4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3484-550A-489A-BFCC-D5265D3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422EB-113C-4169-BE6C-909FBAB06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9440E-10E5-441A-8B04-915156DC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E7E34-8FCB-4248-8512-0ED43068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0C5DF-FE81-4577-9B5D-F28947D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2F787-1E5E-4C43-BB80-D4439AD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6F34-4255-43C6-9868-5C316457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0078D-19F4-48F3-827A-4584BC2B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83A83-2066-4720-9E57-8CAF5AC9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88979-4281-46E4-824E-05BB466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25FDC-C7EB-418B-A501-8E54C0C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73145-5059-4932-8FCD-353A8C6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0EE1D5-6C18-44B8-BDFA-34CEE0F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4C78E-7711-4A53-B1B5-45C348C8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7D83-9109-4FF9-BFC4-B8B19302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35F9-62A0-477C-9601-85DB3FF6050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602C-DEDD-41E4-8B41-8E962109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42F22-3E48-4DDF-B789-427C2CC8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0.png"/><Relationship Id="rId7" Type="http://schemas.openxmlformats.org/officeDocument/2006/relationships/image" Target="../media/image78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5.png"/><Relationship Id="rId5" Type="http://schemas.openxmlformats.org/officeDocument/2006/relationships/image" Target="../media/image68.png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4.png"/><Relationship Id="rId18" Type="http://schemas.openxmlformats.org/officeDocument/2006/relationships/image" Target="../media/image70.png"/><Relationship Id="rId3" Type="http://schemas.openxmlformats.org/officeDocument/2006/relationships/image" Target="../media/image63.png"/><Relationship Id="rId7" Type="http://schemas.openxmlformats.org/officeDocument/2006/relationships/image" Target="../media/image80.png"/><Relationship Id="rId12" Type="http://schemas.openxmlformats.org/officeDocument/2006/relationships/image" Target="../media/image83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9.png"/><Relationship Id="rId5" Type="http://schemas.openxmlformats.org/officeDocument/2006/relationships/image" Target="../media/image65.png"/><Relationship Id="rId15" Type="http://schemas.openxmlformats.org/officeDocument/2006/relationships/image" Target="../media/image670.png"/><Relationship Id="rId10" Type="http://schemas.openxmlformats.org/officeDocument/2006/relationships/image" Target="../media/image78.png"/><Relationship Id="rId4" Type="http://schemas.openxmlformats.org/officeDocument/2006/relationships/image" Target="../media/image64.png"/><Relationship Id="rId9" Type="http://schemas.openxmlformats.org/officeDocument/2006/relationships/image" Target="../media/image77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7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2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03.png"/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1" Type="http://schemas.openxmlformats.org/officeDocument/2006/relationships/image" Target="../media/image940.png"/><Relationship Id="rId5" Type="http://schemas.openxmlformats.org/officeDocument/2006/relationships/image" Target="../media/image880.png"/><Relationship Id="rId10" Type="http://schemas.openxmlformats.org/officeDocument/2006/relationships/image" Target="../media/image930.png"/><Relationship Id="rId4" Type="http://schemas.openxmlformats.org/officeDocument/2006/relationships/image" Target="../media/image870.png"/><Relationship Id="rId9" Type="http://schemas.openxmlformats.org/officeDocument/2006/relationships/image" Target="../media/image9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9.png"/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1" Type="http://schemas.openxmlformats.org/officeDocument/2006/relationships/image" Target="../media/image940.png"/><Relationship Id="rId5" Type="http://schemas.openxmlformats.org/officeDocument/2006/relationships/image" Target="../media/image880.png"/><Relationship Id="rId10" Type="http://schemas.openxmlformats.org/officeDocument/2006/relationships/image" Target="../media/image930.png"/><Relationship Id="rId4" Type="http://schemas.openxmlformats.org/officeDocument/2006/relationships/image" Target="../media/image870.png"/><Relationship Id="rId9" Type="http://schemas.openxmlformats.org/officeDocument/2006/relationships/image" Target="../media/image9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1.png"/><Relationship Id="rId7" Type="http://schemas.openxmlformats.org/officeDocument/2006/relationships/image" Target="../media/image10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11.png"/><Relationship Id="rId5" Type="http://schemas.openxmlformats.org/officeDocument/2006/relationships/image" Target="../media/image46.png"/><Relationship Id="rId10" Type="http://schemas.openxmlformats.org/officeDocument/2006/relationships/image" Target="../media/image11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3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22.jpg"/><Relationship Id="rId7" Type="http://schemas.openxmlformats.org/officeDocument/2006/relationships/image" Target="../media/image14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18.png"/><Relationship Id="rId10" Type="http://schemas.openxmlformats.org/officeDocument/2006/relationships/image" Target="../media/image149.png"/><Relationship Id="rId4" Type="http://schemas.openxmlformats.org/officeDocument/2006/relationships/image" Target="../media/image144.png"/><Relationship Id="rId9" Type="http://schemas.openxmlformats.org/officeDocument/2006/relationships/image" Target="../media/image1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tmp"/><Relationship Id="rId3" Type="http://schemas.openxmlformats.org/officeDocument/2006/relationships/image" Target="../media/image123.tmp"/><Relationship Id="rId7" Type="http://schemas.openxmlformats.org/officeDocument/2006/relationships/image" Target="../media/image127.tmp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tmp"/><Relationship Id="rId11" Type="http://schemas.openxmlformats.org/officeDocument/2006/relationships/image" Target="../media/image163.png"/><Relationship Id="rId5" Type="http://schemas.openxmlformats.org/officeDocument/2006/relationships/image" Target="../media/image125.tmp"/><Relationship Id="rId10" Type="http://schemas.openxmlformats.org/officeDocument/2006/relationships/image" Target="../media/image130.tmp"/><Relationship Id="rId4" Type="http://schemas.openxmlformats.org/officeDocument/2006/relationships/image" Target="../media/image124.tmp"/><Relationship Id="rId9" Type="http://schemas.openxmlformats.org/officeDocument/2006/relationships/image" Target="../media/image129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tmp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tmp"/><Relationship Id="rId4" Type="http://schemas.openxmlformats.org/officeDocument/2006/relationships/image" Target="../media/image132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tmp"/><Relationship Id="rId7" Type="http://schemas.openxmlformats.org/officeDocument/2006/relationships/image" Target="../media/image139.tmp"/><Relationship Id="rId2" Type="http://schemas.openxmlformats.org/officeDocument/2006/relationships/image" Target="../media/image13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tmp"/><Relationship Id="rId5" Type="http://schemas.openxmlformats.org/officeDocument/2006/relationships/image" Target="../media/image137.tmp"/><Relationship Id="rId4" Type="http://schemas.openxmlformats.org/officeDocument/2006/relationships/image" Target="../media/image13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7.png"/><Relationship Id="rId5" Type="http://schemas.openxmlformats.org/officeDocument/2006/relationships/image" Target="../media/image65.png"/><Relationship Id="rId10" Type="http://schemas.openxmlformats.org/officeDocument/2006/relationships/image" Target="../media/image75.png"/><Relationship Id="rId4" Type="http://schemas.openxmlformats.org/officeDocument/2006/relationships/image" Target="../media/image64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815826" y="3304160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8E78E1-A9C2-4673-B931-814F916E9ACD}"/>
              </a:ext>
            </a:extLst>
          </p:cNvPr>
          <p:cNvSpPr/>
          <p:nvPr/>
        </p:nvSpPr>
        <p:spPr>
          <a:xfrm rot="1421923">
            <a:off x="1906222" y="435333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3F5BB-E904-4E3E-A06E-59083521A901}"/>
              </a:ext>
            </a:extLst>
          </p:cNvPr>
          <p:cNvSpPr/>
          <p:nvPr/>
        </p:nvSpPr>
        <p:spPr>
          <a:xfrm rot="1421923">
            <a:off x="2979840" y="5385732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9402824" y="125494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966F296-2BBB-47D3-9A11-3D0D304B836C}"/>
              </a:ext>
            </a:extLst>
          </p:cNvPr>
          <p:cNvSpPr/>
          <p:nvPr/>
        </p:nvSpPr>
        <p:spPr>
          <a:xfrm>
            <a:off x="10493220" y="117466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7E770C0-DF1A-48CF-B92B-02602D2A17A4}"/>
              </a:ext>
            </a:extLst>
          </p:cNvPr>
          <p:cNvSpPr/>
          <p:nvPr/>
        </p:nvSpPr>
        <p:spPr>
          <a:xfrm>
            <a:off x="11550060" y="2207066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8477071" y="762297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D761E9B0-C51D-4AD0-BB06-09C622AD9B70}"/>
              </a:ext>
            </a:extLst>
          </p:cNvPr>
          <p:cNvSpPr/>
          <p:nvPr/>
        </p:nvSpPr>
        <p:spPr>
          <a:xfrm rot="12063111">
            <a:off x="9567295" y="1795245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A19AB610-D3BB-4756-9FE2-FC0C21D571D7}"/>
              </a:ext>
            </a:extLst>
          </p:cNvPr>
          <p:cNvSpPr/>
          <p:nvPr/>
        </p:nvSpPr>
        <p:spPr>
          <a:xfrm rot="12063111">
            <a:off x="10641086" y="2843869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1771914" y="1105197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8D82131-74C5-4933-98EB-639A88DD31DF}"/>
              </a:ext>
            </a:extLst>
          </p:cNvPr>
          <p:cNvCxnSpPr>
            <a:cxnSpLocks/>
            <a:stCxn id="67" idx="7"/>
            <a:endCxn id="81" idx="5"/>
          </p:cNvCxnSpPr>
          <p:nvPr/>
        </p:nvCxnSpPr>
        <p:spPr>
          <a:xfrm flipV="1">
            <a:off x="2862310" y="2138145"/>
            <a:ext cx="7047885" cy="2530339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C31D656-DD77-411C-AC5A-F264D2FC842F}"/>
              </a:ext>
            </a:extLst>
          </p:cNvPr>
          <p:cNvCxnSpPr>
            <a:cxnSpLocks/>
            <a:stCxn id="68" idx="7"/>
            <a:endCxn id="82" idx="5"/>
          </p:cNvCxnSpPr>
          <p:nvPr/>
        </p:nvCxnSpPr>
        <p:spPr>
          <a:xfrm flipV="1">
            <a:off x="3935928" y="3186769"/>
            <a:ext cx="7048058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9C77C94-367C-4B9E-89D8-F4700E4E4699}"/>
              </a:ext>
            </a:extLst>
          </p:cNvPr>
          <p:cNvGrpSpPr/>
          <p:nvPr/>
        </p:nvGrpSpPr>
        <p:grpSpPr>
          <a:xfrm>
            <a:off x="1771914" y="1105197"/>
            <a:ext cx="9212072" cy="4595684"/>
            <a:chOff x="1771914" y="1105197"/>
            <a:chExt cx="9212072" cy="4595684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8DDD5F2D-DAB1-4533-B279-3BDC97CE0A46}"/>
                </a:ext>
              </a:extLst>
            </p:cNvPr>
            <p:cNvCxnSpPr>
              <a:cxnSpLocks/>
              <a:stCxn id="66" idx="7"/>
              <a:endCxn id="81" idx="5"/>
            </p:cNvCxnSpPr>
            <p:nvPr/>
          </p:nvCxnSpPr>
          <p:spPr>
            <a:xfrm flipV="1">
              <a:off x="1771914" y="2138145"/>
              <a:ext cx="8138281" cy="1481164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9B9E85C-2D80-431B-8B0C-423F2CEAE140}"/>
                </a:ext>
              </a:extLst>
            </p:cNvPr>
            <p:cNvCxnSpPr>
              <a:cxnSpLocks/>
              <a:stCxn id="66" idx="7"/>
              <a:endCxn id="82" idx="5"/>
            </p:cNvCxnSpPr>
            <p:nvPr/>
          </p:nvCxnSpPr>
          <p:spPr>
            <a:xfrm flipV="1">
              <a:off x="1771914" y="3186769"/>
              <a:ext cx="9212072" cy="432540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BF90526-54E0-40DE-A6C9-B5D65161E54D}"/>
                </a:ext>
              </a:extLst>
            </p:cNvPr>
            <p:cNvCxnSpPr>
              <a:cxnSpLocks/>
              <a:stCxn id="67" idx="7"/>
              <a:endCxn id="80" idx="5"/>
            </p:cNvCxnSpPr>
            <p:nvPr/>
          </p:nvCxnSpPr>
          <p:spPr>
            <a:xfrm flipV="1">
              <a:off x="2862310" y="1105197"/>
              <a:ext cx="5957661" cy="3563287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5ABABB3-6BC5-497D-BF4A-D1BD503BAF4C}"/>
                </a:ext>
              </a:extLst>
            </p:cNvPr>
            <p:cNvCxnSpPr>
              <a:cxnSpLocks/>
              <a:endCxn id="82" idx="5"/>
            </p:cNvCxnSpPr>
            <p:nvPr/>
          </p:nvCxnSpPr>
          <p:spPr>
            <a:xfrm flipV="1">
              <a:off x="2820092" y="3186769"/>
              <a:ext cx="8163894" cy="1488444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C2F6B81-C5B1-4839-892B-18B9A91438C7}"/>
                </a:ext>
              </a:extLst>
            </p:cNvPr>
            <p:cNvCxnSpPr>
              <a:cxnSpLocks/>
              <a:stCxn id="68" idx="7"/>
              <a:endCxn id="80" idx="5"/>
            </p:cNvCxnSpPr>
            <p:nvPr/>
          </p:nvCxnSpPr>
          <p:spPr>
            <a:xfrm flipV="1">
              <a:off x="3935928" y="1105197"/>
              <a:ext cx="4884043" cy="4595684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06499B0-6CFB-462B-89FC-A97FFFF3E3A7}"/>
                </a:ext>
              </a:extLst>
            </p:cNvPr>
            <p:cNvCxnSpPr>
              <a:cxnSpLocks/>
              <a:stCxn id="68" idx="7"/>
              <a:endCxn id="81" idx="5"/>
            </p:cNvCxnSpPr>
            <p:nvPr/>
          </p:nvCxnSpPr>
          <p:spPr>
            <a:xfrm flipV="1">
              <a:off x="3935928" y="2138145"/>
              <a:ext cx="5974267" cy="3562736"/>
            </a:xfrm>
            <a:prstGeom prst="line">
              <a:avLst/>
            </a:prstGeom>
            <a:ln>
              <a:solidFill>
                <a:srgbClr val="17C0F3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1395293" y="1726641"/>
            <a:ext cx="75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OENCODER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</a:t>
            </a:r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AUTOE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F9935BE-64EA-4EFF-B062-699B76070489}"/>
              </a:ext>
            </a:extLst>
          </p:cNvPr>
          <p:cNvSpPr/>
          <p:nvPr/>
        </p:nvSpPr>
        <p:spPr>
          <a:xfrm rot="20354341">
            <a:off x="5199500" y="42907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KwangWoon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University</a:t>
            </a:r>
          </a:p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Study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479425-3DD4-4F1D-B16A-731B88E21D3A}"/>
              </a:ext>
            </a:extLst>
          </p:cNvPr>
          <p:cNvSpPr/>
          <p:nvPr/>
        </p:nvSpPr>
        <p:spPr>
          <a:xfrm rot="20398952">
            <a:off x="8365729" y="2481396"/>
            <a:ext cx="161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 Jan 8</a:t>
            </a:r>
            <a:r>
              <a:rPr lang="en-US" altLang="ko-KR" sz="1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Wed 4.pm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B8D33FC-414B-42AE-A629-4969FDB0056E}"/>
              </a:ext>
            </a:extLst>
          </p:cNvPr>
          <p:cNvSpPr/>
          <p:nvPr/>
        </p:nvSpPr>
        <p:spPr>
          <a:xfrm rot="20415746">
            <a:off x="2818269" y="3498680"/>
            <a:ext cx="419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Basics and Extensions of Autoencoder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925AF01-31C2-4240-A80B-D30FEFF76213}"/>
              </a:ext>
            </a:extLst>
          </p:cNvPr>
          <p:cNvSpPr/>
          <p:nvPr/>
        </p:nvSpPr>
        <p:spPr>
          <a:xfrm rot="20415746">
            <a:off x="3889786" y="5196431"/>
            <a:ext cx="910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TEAM A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2" name="직각 삼각형 161">
            <a:extLst>
              <a:ext uri="{FF2B5EF4-FFF2-40B4-BE49-F238E27FC236}">
                <a16:creationId xmlns:a16="http://schemas.microsoft.com/office/drawing/2014/main" id="{5C1AE8D8-5619-4B05-B07A-A12EACD77419}"/>
              </a:ext>
            </a:extLst>
          </p:cNvPr>
          <p:cNvSpPr/>
          <p:nvPr/>
        </p:nvSpPr>
        <p:spPr>
          <a:xfrm rot="11082402">
            <a:off x="52247" y="430373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각 삼각형 162">
            <a:extLst>
              <a:ext uri="{FF2B5EF4-FFF2-40B4-BE49-F238E27FC236}">
                <a16:creationId xmlns:a16="http://schemas.microsoft.com/office/drawing/2014/main" id="{0AED86E9-34DE-4620-AC2E-F0E6DB5888FA}"/>
              </a:ext>
            </a:extLst>
          </p:cNvPr>
          <p:cNvSpPr/>
          <p:nvPr/>
        </p:nvSpPr>
        <p:spPr>
          <a:xfrm rot="10950870">
            <a:off x="1215318" y="538132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각 삼각형 163">
            <a:extLst>
              <a:ext uri="{FF2B5EF4-FFF2-40B4-BE49-F238E27FC236}">
                <a16:creationId xmlns:a16="http://schemas.microsoft.com/office/drawing/2014/main" id="{160EF883-E2E6-4FD5-9786-2A43940DF227}"/>
              </a:ext>
            </a:extLst>
          </p:cNvPr>
          <p:cNvSpPr/>
          <p:nvPr/>
        </p:nvSpPr>
        <p:spPr>
          <a:xfrm rot="10626246">
            <a:off x="2377474" y="6452697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  <a:stCxn id="237" idx="5"/>
            <a:endCxn id="175" idx="5"/>
          </p:cNvCxnSpPr>
          <p:nvPr/>
        </p:nvCxnSpPr>
        <p:spPr>
          <a:xfrm>
            <a:off x="2948922" y="15918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  <a:stCxn id="237" idx="5"/>
            <a:endCxn id="176" idx="5"/>
          </p:cNvCxnSpPr>
          <p:nvPr/>
        </p:nvCxnSpPr>
        <p:spPr>
          <a:xfrm>
            <a:off x="2948922" y="15918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04C4C95E-A194-4607-91A4-D6806D78ED4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-572193" y="4646638"/>
            <a:ext cx="967340" cy="1082166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39AB012-793B-4A5A-A471-1FA032192ABB}"/>
              </a:ext>
            </a:extLst>
          </p:cNvPr>
          <p:cNvCxnSpPr>
            <a:cxnSpLocks/>
          </p:cNvCxnSpPr>
          <p:nvPr/>
        </p:nvCxnSpPr>
        <p:spPr>
          <a:xfrm flipV="1">
            <a:off x="331892" y="572209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BE947F0C-6CB9-4051-9933-5115FCC4ABD0}"/>
              </a:ext>
            </a:extLst>
          </p:cNvPr>
          <p:cNvCxnSpPr>
            <a:cxnSpLocks/>
          </p:cNvCxnSpPr>
          <p:nvPr/>
        </p:nvCxnSpPr>
        <p:spPr>
          <a:xfrm flipV="1">
            <a:off x="1550487" y="677793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2080BAC6-F7C2-4B0B-AA91-E2B5D813B08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345696" y="4646638"/>
            <a:ext cx="49451" cy="244543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35D31F8-D242-4F63-A99B-BE07B27E5CA7}"/>
              </a:ext>
            </a:extLst>
          </p:cNvPr>
          <p:cNvCxnSpPr>
            <a:cxnSpLocks/>
            <a:endCxn id="162" idx="5"/>
          </p:cNvCxnSpPr>
          <p:nvPr/>
        </p:nvCxnSpPr>
        <p:spPr>
          <a:xfrm flipH="1" flipV="1">
            <a:off x="395147" y="4646638"/>
            <a:ext cx="1155124" cy="350127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3287FD7D-01FF-4BD4-9568-E78CA6724560}"/>
              </a:ext>
            </a:extLst>
          </p:cNvPr>
          <p:cNvCxnSpPr>
            <a:cxnSpLocks/>
            <a:endCxn id="164" idx="5"/>
          </p:cNvCxnSpPr>
          <p:nvPr/>
        </p:nvCxnSpPr>
        <p:spPr>
          <a:xfrm>
            <a:off x="-572193" y="5772260"/>
            <a:ext cx="3292567" cy="1023337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9D04B0C-2E19-4B2C-B469-59CF9BDA20A1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-557679" y="5724228"/>
            <a:ext cx="2115897" cy="10178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B839EC5B-BE65-4C07-933B-5BAF85D03D55}"/>
              </a:ext>
            </a:extLst>
          </p:cNvPr>
          <p:cNvCxnSpPr>
            <a:cxnSpLocks/>
            <a:endCxn id="164" idx="5"/>
          </p:cNvCxnSpPr>
          <p:nvPr/>
        </p:nvCxnSpPr>
        <p:spPr>
          <a:xfrm flipV="1">
            <a:off x="331892" y="6795597"/>
            <a:ext cx="2388482" cy="286752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B73B48C8-1BB6-442E-973C-C555AA39239D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1502612" y="5724228"/>
            <a:ext cx="55606" cy="2423684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2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Stacked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EAA309C-7C9E-41C4-88C7-BCCA5B92EF5F}"/>
              </a:ext>
            </a:extLst>
          </p:cNvPr>
          <p:cNvSpPr/>
          <p:nvPr/>
        </p:nvSpPr>
        <p:spPr>
          <a:xfrm>
            <a:off x="3763243" y="2833941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850C839-78FB-40C9-8D8A-AD115CF7B20E}"/>
              </a:ext>
            </a:extLst>
          </p:cNvPr>
          <p:cNvSpPr/>
          <p:nvPr/>
        </p:nvSpPr>
        <p:spPr>
          <a:xfrm>
            <a:off x="3763243" y="3671843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93E9C3-53BE-4A42-B5C9-B239A81BECC8}"/>
              </a:ext>
            </a:extLst>
          </p:cNvPr>
          <p:cNvCxnSpPr>
            <a:cxnSpLocks/>
          </p:cNvCxnSpPr>
          <p:nvPr/>
        </p:nvCxnSpPr>
        <p:spPr>
          <a:xfrm>
            <a:off x="3027394" y="273801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97E143-9682-4D11-A4DD-59D04BAD4803}"/>
              </a:ext>
            </a:extLst>
          </p:cNvPr>
          <p:cNvCxnSpPr>
            <a:cxnSpLocks/>
          </p:cNvCxnSpPr>
          <p:nvPr/>
        </p:nvCxnSpPr>
        <p:spPr>
          <a:xfrm>
            <a:off x="3027394" y="274897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35277C9-334C-4B19-A07C-5CF649F37BFD}"/>
              </a:ext>
            </a:extLst>
          </p:cNvPr>
          <p:cNvCxnSpPr>
            <a:cxnSpLocks/>
          </p:cNvCxnSpPr>
          <p:nvPr/>
        </p:nvCxnSpPr>
        <p:spPr>
          <a:xfrm flipV="1">
            <a:off x="3055969" y="312506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D1AE923-B8F2-4DDD-86CE-2250DE7D7E48}"/>
              </a:ext>
            </a:extLst>
          </p:cNvPr>
          <p:cNvCxnSpPr>
            <a:cxnSpLocks/>
          </p:cNvCxnSpPr>
          <p:nvPr/>
        </p:nvCxnSpPr>
        <p:spPr>
          <a:xfrm>
            <a:off x="3055969" y="359179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184B16-04BE-43BA-9D33-B44F885A15AE}"/>
              </a:ext>
            </a:extLst>
          </p:cNvPr>
          <p:cNvCxnSpPr>
            <a:cxnSpLocks/>
          </p:cNvCxnSpPr>
          <p:nvPr/>
        </p:nvCxnSpPr>
        <p:spPr>
          <a:xfrm flipV="1">
            <a:off x="3055969" y="314982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5D45A3-16C4-410D-9591-B5F477B84DB9}"/>
              </a:ext>
            </a:extLst>
          </p:cNvPr>
          <p:cNvCxnSpPr>
            <a:cxnSpLocks/>
          </p:cNvCxnSpPr>
          <p:nvPr/>
        </p:nvCxnSpPr>
        <p:spPr>
          <a:xfrm flipV="1">
            <a:off x="3055969" y="397319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/>
              <p:nvPr/>
            </p:nvSpPr>
            <p:spPr>
              <a:xfrm>
                <a:off x="3819588" y="289981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88" y="2899812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/>
              <p:nvPr/>
            </p:nvSpPr>
            <p:spPr>
              <a:xfrm>
                <a:off x="3838250" y="375047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50" y="3750479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E37F8E-C530-4E34-8B34-73270F1F9819}"/>
                  </a:ext>
                </a:extLst>
              </p:cNvPr>
              <p:cNvSpPr txBox="1"/>
              <p:nvPr/>
            </p:nvSpPr>
            <p:spPr>
              <a:xfrm>
                <a:off x="7916130" y="3508438"/>
                <a:ext cx="3190617" cy="70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Train second autoencoder 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to reconstruct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E37F8E-C530-4E34-8B34-73270F1F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30" y="3508438"/>
                <a:ext cx="3190617" cy="708014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타원 108">
            <a:extLst>
              <a:ext uri="{FF2B5EF4-FFF2-40B4-BE49-F238E27FC236}">
                <a16:creationId xmlns:a16="http://schemas.microsoft.com/office/drawing/2014/main" id="{DAD9BB97-B3B0-431A-9BA7-42F928103780}"/>
              </a:ext>
            </a:extLst>
          </p:cNvPr>
          <p:cNvSpPr/>
          <p:nvPr/>
        </p:nvSpPr>
        <p:spPr>
          <a:xfrm>
            <a:off x="2342980" y="245349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CD49B95-3A37-46C3-83FB-0316825CB430}"/>
              </a:ext>
            </a:extLst>
          </p:cNvPr>
          <p:cNvSpPr/>
          <p:nvPr/>
        </p:nvSpPr>
        <p:spPr>
          <a:xfrm>
            <a:off x="2342980" y="329139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A26090-27EB-4DD5-BF02-424E9D1E70F7}"/>
              </a:ext>
            </a:extLst>
          </p:cNvPr>
          <p:cNvSpPr/>
          <p:nvPr/>
        </p:nvSpPr>
        <p:spPr>
          <a:xfrm>
            <a:off x="2342980" y="412929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/>
              <p:nvPr/>
            </p:nvSpPr>
            <p:spPr>
              <a:xfrm>
                <a:off x="2451993" y="25397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2539771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/>
              <p:nvPr/>
            </p:nvSpPr>
            <p:spPr>
              <a:xfrm>
                <a:off x="2451993" y="33679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3367962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/>
              <p:nvPr/>
            </p:nvSpPr>
            <p:spPr>
              <a:xfrm>
                <a:off x="2451993" y="42212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4221242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타원 131">
            <a:extLst>
              <a:ext uri="{FF2B5EF4-FFF2-40B4-BE49-F238E27FC236}">
                <a16:creationId xmlns:a16="http://schemas.microsoft.com/office/drawing/2014/main" id="{A1E6B59D-13EA-4D92-BE33-C6E8CAE37719}"/>
              </a:ext>
            </a:extLst>
          </p:cNvPr>
          <p:cNvSpPr/>
          <p:nvPr/>
        </p:nvSpPr>
        <p:spPr>
          <a:xfrm>
            <a:off x="5084418" y="244870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3821415-ACBE-4329-A1B2-04C72EF514E4}"/>
              </a:ext>
            </a:extLst>
          </p:cNvPr>
          <p:cNvSpPr/>
          <p:nvPr/>
        </p:nvSpPr>
        <p:spPr>
          <a:xfrm>
            <a:off x="5084418" y="328660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D02F6AD-0E2E-462C-AF11-8B7296AF4AC6}"/>
              </a:ext>
            </a:extLst>
          </p:cNvPr>
          <p:cNvSpPr/>
          <p:nvPr/>
        </p:nvSpPr>
        <p:spPr>
          <a:xfrm>
            <a:off x="5084418" y="412450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02E5EC-8779-4D14-A0A9-E8475F38555A}"/>
                  </a:ext>
                </a:extLst>
              </p:cNvPr>
              <p:cNvSpPr txBox="1"/>
              <p:nvPr/>
            </p:nvSpPr>
            <p:spPr>
              <a:xfrm>
                <a:off x="5193431" y="253498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02E5EC-8779-4D14-A0A9-E8475F385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1" y="2534981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901ACE-C97A-44EC-91C7-5F587812D86F}"/>
                  </a:ext>
                </a:extLst>
              </p:cNvPr>
              <p:cNvSpPr txBox="1"/>
              <p:nvPr/>
            </p:nvSpPr>
            <p:spPr>
              <a:xfrm>
                <a:off x="5193431" y="336317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901ACE-C97A-44EC-91C7-5F587812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1" y="3363172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3AF643-CF00-4A94-B2DA-ECE973499821}"/>
                  </a:ext>
                </a:extLst>
              </p:cNvPr>
              <p:cNvSpPr txBox="1"/>
              <p:nvPr/>
            </p:nvSpPr>
            <p:spPr>
              <a:xfrm>
                <a:off x="5193431" y="421645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3AF643-CF00-4A94-B2DA-ECE97349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1" y="4216452"/>
                <a:ext cx="432435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4F1E511-6469-48D3-AB83-29E43F8CC877}"/>
              </a:ext>
            </a:extLst>
          </p:cNvPr>
          <p:cNvCxnSpPr>
            <a:cxnSpLocks/>
          </p:cNvCxnSpPr>
          <p:nvPr/>
        </p:nvCxnSpPr>
        <p:spPr>
          <a:xfrm flipV="1">
            <a:off x="4415475" y="2767735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7017358-F95E-4D6C-8AFE-D3A3945A2BEB}"/>
              </a:ext>
            </a:extLst>
          </p:cNvPr>
          <p:cNvCxnSpPr>
            <a:cxnSpLocks/>
          </p:cNvCxnSpPr>
          <p:nvPr/>
        </p:nvCxnSpPr>
        <p:spPr>
          <a:xfrm>
            <a:off x="4415475" y="3152660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6E6236E-4C15-4F7F-A03F-0A9823C03167}"/>
              </a:ext>
            </a:extLst>
          </p:cNvPr>
          <p:cNvCxnSpPr>
            <a:cxnSpLocks/>
          </p:cNvCxnSpPr>
          <p:nvPr/>
        </p:nvCxnSpPr>
        <p:spPr>
          <a:xfrm>
            <a:off x="4415475" y="3152660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51903C3-0825-42F9-9DE5-C513B64E3F52}"/>
              </a:ext>
            </a:extLst>
          </p:cNvPr>
          <p:cNvCxnSpPr>
            <a:cxnSpLocks/>
          </p:cNvCxnSpPr>
          <p:nvPr/>
        </p:nvCxnSpPr>
        <p:spPr>
          <a:xfrm flipV="1">
            <a:off x="4415475" y="2807861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D7146F6-7751-4303-BA59-19B64C83A05A}"/>
              </a:ext>
            </a:extLst>
          </p:cNvPr>
          <p:cNvCxnSpPr>
            <a:cxnSpLocks/>
          </p:cNvCxnSpPr>
          <p:nvPr/>
        </p:nvCxnSpPr>
        <p:spPr>
          <a:xfrm flipV="1">
            <a:off x="4415475" y="3695632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6AA262D-7810-484C-986E-03F9CA9659E5}"/>
              </a:ext>
            </a:extLst>
          </p:cNvPr>
          <p:cNvCxnSpPr>
            <a:cxnSpLocks/>
          </p:cNvCxnSpPr>
          <p:nvPr/>
        </p:nvCxnSpPr>
        <p:spPr>
          <a:xfrm>
            <a:off x="4415475" y="3953574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2A9321-1F77-4CF0-8076-F71EAFAD80C1}"/>
              </a:ext>
            </a:extLst>
          </p:cNvPr>
          <p:cNvSpPr txBox="1"/>
          <p:nvPr/>
        </p:nvSpPr>
        <p:spPr>
          <a:xfrm>
            <a:off x="8953559" y="1767159"/>
            <a:ext cx="11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137779-C3E9-471D-B98A-48657D068CD2}"/>
                  </a:ext>
                </a:extLst>
              </p:cNvPr>
              <p:cNvSpPr txBox="1"/>
              <p:nvPr/>
            </p:nvSpPr>
            <p:spPr>
              <a:xfrm>
                <a:off x="7966444" y="2636468"/>
                <a:ext cx="3089989" cy="70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Train first autoencoder to reconstruct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137779-C3E9-471D-B98A-48657D068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4" y="2636468"/>
                <a:ext cx="3089989" cy="708014"/>
              </a:xfrm>
              <a:prstGeom prst="rect">
                <a:avLst/>
              </a:prstGeom>
              <a:blipFill>
                <a:blip r:embed="rId12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8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Stacked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924849" y="199188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924849" y="282979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924849" y="366769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924849" y="45055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1696374" y="2429312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1696374" y="4401118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1696374" y="3667693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1696374" y="2829792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1696374" y="2429312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1696374" y="2420640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1648749" y="2748978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1648749" y="3133903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1648749" y="3133903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1648749" y="2789104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1648749" y="3676875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1648749" y="3934817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998600" y="206677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0" y="206677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998600" y="2895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0" y="2895662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017262" y="374632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62" y="3746329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017262" y="45975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62" y="4597542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타원 59">
            <a:extLst>
              <a:ext uri="{FF2B5EF4-FFF2-40B4-BE49-F238E27FC236}">
                <a16:creationId xmlns:a16="http://schemas.microsoft.com/office/drawing/2014/main" id="{EEAA309C-7C9E-41C4-88C7-BCCA5B92EF5F}"/>
              </a:ext>
            </a:extLst>
          </p:cNvPr>
          <p:cNvSpPr/>
          <p:nvPr/>
        </p:nvSpPr>
        <p:spPr>
          <a:xfrm>
            <a:off x="3763243" y="2833941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850C839-78FB-40C9-8D8A-AD115CF7B20E}"/>
              </a:ext>
            </a:extLst>
          </p:cNvPr>
          <p:cNvSpPr/>
          <p:nvPr/>
        </p:nvSpPr>
        <p:spPr>
          <a:xfrm>
            <a:off x="3763243" y="3671843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93E9C3-53BE-4A42-B5C9-B239A81BECC8}"/>
              </a:ext>
            </a:extLst>
          </p:cNvPr>
          <p:cNvCxnSpPr>
            <a:cxnSpLocks/>
          </p:cNvCxnSpPr>
          <p:nvPr/>
        </p:nvCxnSpPr>
        <p:spPr>
          <a:xfrm>
            <a:off x="3027394" y="273801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97E143-9682-4D11-A4DD-59D04BAD4803}"/>
              </a:ext>
            </a:extLst>
          </p:cNvPr>
          <p:cNvCxnSpPr>
            <a:cxnSpLocks/>
          </p:cNvCxnSpPr>
          <p:nvPr/>
        </p:nvCxnSpPr>
        <p:spPr>
          <a:xfrm>
            <a:off x="3027394" y="274897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35277C9-334C-4B19-A07C-5CF649F37BFD}"/>
              </a:ext>
            </a:extLst>
          </p:cNvPr>
          <p:cNvCxnSpPr>
            <a:cxnSpLocks/>
          </p:cNvCxnSpPr>
          <p:nvPr/>
        </p:nvCxnSpPr>
        <p:spPr>
          <a:xfrm flipV="1">
            <a:off x="3055969" y="312506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D1AE923-B8F2-4DDD-86CE-2250DE7D7E48}"/>
              </a:ext>
            </a:extLst>
          </p:cNvPr>
          <p:cNvCxnSpPr>
            <a:cxnSpLocks/>
          </p:cNvCxnSpPr>
          <p:nvPr/>
        </p:nvCxnSpPr>
        <p:spPr>
          <a:xfrm>
            <a:off x="3055969" y="359179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184B16-04BE-43BA-9D33-B44F885A15AE}"/>
              </a:ext>
            </a:extLst>
          </p:cNvPr>
          <p:cNvCxnSpPr>
            <a:cxnSpLocks/>
          </p:cNvCxnSpPr>
          <p:nvPr/>
        </p:nvCxnSpPr>
        <p:spPr>
          <a:xfrm flipV="1">
            <a:off x="3055969" y="314982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5D45A3-16C4-410D-9591-B5F477B84DB9}"/>
              </a:ext>
            </a:extLst>
          </p:cNvPr>
          <p:cNvCxnSpPr>
            <a:cxnSpLocks/>
          </p:cNvCxnSpPr>
          <p:nvPr/>
        </p:nvCxnSpPr>
        <p:spPr>
          <a:xfrm flipV="1">
            <a:off x="3055969" y="397319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/>
              <p:nvPr/>
            </p:nvSpPr>
            <p:spPr>
              <a:xfrm>
                <a:off x="3819588" y="289981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88" y="2899812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/>
              <p:nvPr/>
            </p:nvSpPr>
            <p:spPr>
              <a:xfrm>
                <a:off x="3838250" y="375047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50" y="3750479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16E37F8E-C530-4E34-8B34-73270F1F9819}"/>
              </a:ext>
            </a:extLst>
          </p:cNvPr>
          <p:cNvSpPr txBox="1"/>
          <p:nvPr/>
        </p:nvSpPr>
        <p:spPr>
          <a:xfrm>
            <a:off x="7916130" y="2293169"/>
            <a:ext cx="3190617" cy="102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Build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stacked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 stacking autoencoders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trained in the previous step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AD9BB97-B3B0-431A-9BA7-42F928103780}"/>
              </a:ext>
            </a:extLst>
          </p:cNvPr>
          <p:cNvSpPr/>
          <p:nvPr/>
        </p:nvSpPr>
        <p:spPr>
          <a:xfrm>
            <a:off x="2342980" y="245349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CD49B95-3A37-46C3-83FB-0316825CB430}"/>
              </a:ext>
            </a:extLst>
          </p:cNvPr>
          <p:cNvSpPr/>
          <p:nvPr/>
        </p:nvSpPr>
        <p:spPr>
          <a:xfrm>
            <a:off x="2342980" y="329139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A26090-27EB-4DD5-BF02-424E9D1E70F7}"/>
              </a:ext>
            </a:extLst>
          </p:cNvPr>
          <p:cNvSpPr/>
          <p:nvPr/>
        </p:nvSpPr>
        <p:spPr>
          <a:xfrm>
            <a:off x="2342980" y="412929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/>
              <p:nvPr/>
            </p:nvSpPr>
            <p:spPr>
              <a:xfrm>
                <a:off x="2451993" y="25397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2539771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/>
              <p:nvPr/>
            </p:nvSpPr>
            <p:spPr>
              <a:xfrm>
                <a:off x="2451993" y="33679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3367962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/>
              <p:nvPr/>
            </p:nvSpPr>
            <p:spPr>
              <a:xfrm>
                <a:off x="2451993" y="42212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4221242"/>
                <a:ext cx="432435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타원 131">
            <a:extLst>
              <a:ext uri="{FF2B5EF4-FFF2-40B4-BE49-F238E27FC236}">
                <a16:creationId xmlns:a16="http://schemas.microsoft.com/office/drawing/2014/main" id="{A1E6B59D-13EA-4D92-BE33-C6E8CAE37719}"/>
              </a:ext>
            </a:extLst>
          </p:cNvPr>
          <p:cNvSpPr/>
          <p:nvPr/>
        </p:nvSpPr>
        <p:spPr>
          <a:xfrm>
            <a:off x="5084418" y="244870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3821415-ACBE-4329-A1B2-04C72EF514E4}"/>
              </a:ext>
            </a:extLst>
          </p:cNvPr>
          <p:cNvSpPr/>
          <p:nvPr/>
        </p:nvSpPr>
        <p:spPr>
          <a:xfrm>
            <a:off x="5084418" y="328660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D02F6AD-0E2E-462C-AF11-8B7296AF4AC6}"/>
              </a:ext>
            </a:extLst>
          </p:cNvPr>
          <p:cNvSpPr/>
          <p:nvPr/>
        </p:nvSpPr>
        <p:spPr>
          <a:xfrm>
            <a:off x="5084418" y="412450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02E5EC-8779-4D14-A0A9-E8475F38555A}"/>
                  </a:ext>
                </a:extLst>
              </p:cNvPr>
              <p:cNvSpPr txBox="1"/>
              <p:nvPr/>
            </p:nvSpPr>
            <p:spPr>
              <a:xfrm>
                <a:off x="5193431" y="253498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02E5EC-8779-4D14-A0A9-E8475F385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1" y="2534981"/>
                <a:ext cx="432435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901ACE-C97A-44EC-91C7-5F587812D86F}"/>
                  </a:ext>
                </a:extLst>
              </p:cNvPr>
              <p:cNvSpPr txBox="1"/>
              <p:nvPr/>
            </p:nvSpPr>
            <p:spPr>
              <a:xfrm>
                <a:off x="5193431" y="336317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901ACE-C97A-44EC-91C7-5F587812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1" y="3363172"/>
                <a:ext cx="432435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3AF643-CF00-4A94-B2DA-ECE973499821}"/>
                  </a:ext>
                </a:extLst>
              </p:cNvPr>
              <p:cNvSpPr txBox="1"/>
              <p:nvPr/>
            </p:nvSpPr>
            <p:spPr>
              <a:xfrm>
                <a:off x="5193431" y="421645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3AF643-CF00-4A94-B2DA-ECE97349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1" y="4216452"/>
                <a:ext cx="432435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타원 137">
            <a:extLst>
              <a:ext uri="{FF2B5EF4-FFF2-40B4-BE49-F238E27FC236}">
                <a16:creationId xmlns:a16="http://schemas.microsoft.com/office/drawing/2014/main" id="{401B4D31-D97D-464B-9E40-3E1260ABCC1E}"/>
              </a:ext>
            </a:extLst>
          </p:cNvPr>
          <p:cNvSpPr/>
          <p:nvPr/>
        </p:nvSpPr>
        <p:spPr>
          <a:xfrm>
            <a:off x="6572893" y="199188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1FA9A82-EE62-4A67-B8DB-68D4D0E09C6D}"/>
              </a:ext>
            </a:extLst>
          </p:cNvPr>
          <p:cNvSpPr/>
          <p:nvPr/>
        </p:nvSpPr>
        <p:spPr>
          <a:xfrm>
            <a:off x="6572893" y="282979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11631D6-2CCE-40CA-B453-5C7C95145D48}"/>
              </a:ext>
            </a:extLst>
          </p:cNvPr>
          <p:cNvSpPr/>
          <p:nvPr/>
        </p:nvSpPr>
        <p:spPr>
          <a:xfrm>
            <a:off x="6572893" y="366769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B9AE733-F924-4599-ADFF-218308998E6A}"/>
              </a:ext>
            </a:extLst>
          </p:cNvPr>
          <p:cNvSpPr/>
          <p:nvPr/>
        </p:nvSpPr>
        <p:spPr>
          <a:xfrm>
            <a:off x="6572893" y="45055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AA9AD38-58F0-4259-B11C-026932F2FAEA}"/>
              </a:ext>
            </a:extLst>
          </p:cNvPr>
          <p:cNvCxnSpPr>
            <a:cxnSpLocks/>
          </p:cNvCxnSpPr>
          <p:nvPr/>
        </p:nvCxnSpPr>
        <p:spPr>
          <a:xfrm flipV="1">
            <a:off x="5772118" y="2389160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814252-A7A5-476C-97BD-94CB69C6BB04}"/>
              </a:ext>
            </a:extLst>
          </p:cNvPr>
          <p:cNvCxnSpPr>
            <a:cxnSpLocks/>
          </p:cNvCxnSpPr>
          <p:nvPr/>
        </p:nvCxnSpPr>
        <p:spPr>
          <a:xfrm>
            <a:off x="5778649" y="273801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6BE42A6C-DA28-4269-B5E5-869D31D99CE6}"/>
              </a:ext>
            </a:extLst>
          </p:cNvPr>
          <p:cNvCxnSpPr>
            <a:cxnSpLocks/>
          </p:cNvCxnSpPr>
          <p:nvPr/>
        </p:nvCxnSpPr>
        <p:spPr>
          <a:xfrm>
            <a:off x="5778649" y="274897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AF864DD-391E-4B9F-8858-869CCBBED218}"/>
              </a:ext>
            </a:extLst>
          </p:cNvPr>
          <p:cNvCxnSpPr>
            <a:cxnSpLocks/>
          </p:cNvCxnSpPr>
          <p:nvPr/>
        </p:nvCxnSpPr>
        <p:spPr>
          <a:xfrm>
            <a:off x="5769124" y="2748978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FAD9FC1-0001-499B-BBF8-65651028603D}"/>
              </a:ext>
            </a:extLst>
          </p:cNvPr>
          <p:cNvCxnSpPr>
            <a:cxnSpLocks/>
          </p:cNvCxnSpPr>
          <p:nvPr/>
        </p:nvCxnSpPr>
        <p:spPr>
          <a:xfrm flipV="1">
            <a:off x="5807224" y="2389160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501450F-1B3E-4AA8-AF4D-8856F2188B11}"/>
              </a:ext>
            </a:extLst>
          </p:cNvPr>
          <p:cNvCxnSpPr>
            <a:cxnSpLocks/>
          </p:cNvCxnSpPr>
          <p:nvPr/>
        </p:nvCxnSpPr>
        <p:spPr>
          <a:xfrm flipV="1">
            <a:off x="5807224" y="312506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0A4F72C7-C831-4008-87BB-72B61DF0F7F7}"/>
              </a:ext>
            </a:extLst>
          </p:cNvPr>
          <p:cNvCxnSpPr>
            <a:cxnSpLocks/>
          </p:cNvCxnSpPr>
          <p:nvPr/>
        </p:nvCxnSpPr>
        <p:spPr>
          <a:xfrm>
            <a:off x="5807224" y="359179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55DD703-427D-4665-B215-136B57CEDA30}"/>
              </a:ext>
            </a:extLst>
          </p:cNvPr>
          <p:cNvCxnSpPr>
            <a:cxnSpLocks/>
          </p:cNvCxnSpPr>
          <p:nvPr/>
        </p:nvCxnSpPr>
        <p:spPr>
          <a:xfrm>
            <a:off x="5807224" y="3591791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FC5B097-7130-46B6-8BBC-4B26E7942F17}"/>
              </a:ext>
            </a:extLst>
          </p:cNvPr>
          <p:cNvCxnSpPr>
            <a:cxnSpLocks/>
          </p:cNvCxnSpPr>
          <p:nvPr/>
        </p:nvCxnSpPr>
        <p:spPr>
          <a:xfrm flipV="1">
            <a:off x="5807224" y="2389160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D7E5F1A-237A-461C-9D64-CFF9D04B76C1}"/>
              </a:ext>
            </a:extLst>
          </p:cNvPr>
          <p:cNvCxnSpPr>
            <a:cxnSpLocks/>
          </p:cNvCxnSpPr>
          <p:nvPr/>
        </p:nvCxnSpPr>
        <p:spPr>
          <a:xfrm flipV="1">
            <a:off x="5807224" y="314982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998CFD0-B8BA-4B1C-8B24-76F4176F0D25}"/>
              </a:ext>
            </a:extLst>
          </p:cNvPr>
          <p:cNvCxnSpPr>
            <a:cxnSpLocks/>
          </p:cNvCxnSpPr>
          <p:nvPr/>
        </p:nvCxnSpPr>
        <p:spPr>
          <a:xfrm flipV="1">
            <a:off x="5807224" y="397319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432B86B-ABE2-4880-BAA1-47C9F13D5780}"/>
              </a:ext>
            </a:extLst>
          </p:cNvPr>
          <p:cNvCxnSpPr>
            <a:cxnSpLocks/>
          </p:cNvCxnSpPr>
          <p:nvPr/>
        </p:nvCxnSpPr>
        <p:spPr>
          <a:xfrm>
            <a:off x="5807224" y="4420523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092BEA-D0B9-456E-A04F-8DCB6CED3BAE}"/>
                  </a:ext>
                </a:extLst>
              </p:cNvPr>
              <p:cNvSpPr txBox="1"/>
              <p:nvPr/>
            </p:nvSpPr>
            <p:spPr>
              <a:xfrm>
                <a:off x="6629238" y="206677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092BEA-D0B9-456E-A04F-8DCB6CED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38" y="2066778"/>
                <a:ext cx="432435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1CCA0CA-8B9C-4DF8-AB24-4E357900E203}"/>
                  </a:ext>
                </a:extLst>
              </p:cNvPr>
              <p:cNvSpPr txBox="1"/>
              <p:nvPr/>
            </p:nvSpPr>
            <p:spPr>
              <a:xfrm>
                <a:off x="6629238" y="2895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1CCA0CA-8B9C-4DF8-AB24-4E357900E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38" y="2895662"/>
                <a:ext cx="432435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C43BA6-3C82-4D0A-811B-7AD12DBACF99}"/>
                  </a:ext>
                </a:extLst>
              </p:cNvPr>
              <p:cNvSpPr txBox="1"/>
              <p:nvPr/>
            </p:nvSpPr>
            <p:spPr>
              <a:xfrm>
                <a:off x="6647900" y="374632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C43BA6-3C82-4D0A-811B-7AD12DBA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900" y="3746329"/>
                <a:ext cx="432435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DFF0658-0E6A-4DDC-A9BC-8BF8000AC1F5}"/>
                  </a:ext>
                </a:extLst>
              </p:cNvPr>
              <p:cNvSpPr txBox="1"/>
              <p:nvPr/>
            </p:nvSpPr>
            <p:spPr>
              <a:xfrm>
                <a:off x="6647900" y="45975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DFF0658-0E6A-4DDC-A9BC-8BF8000AC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900" y="4597542"/>
                <a:ext cx="432435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4F1E511-6469-48D3-AB83-29E43F8CC877}"/>
              </a:ext>
            </a:extLst>
          </p:cNvPr>
          <p:cNvCxnSpPr>
            <a:cxnSpLocks/>
          </p:cNvCxnSpPr>
          <p:nvPr/>
        </p:nvCxnSpPr>
        <p:spPr>
          <a:xfrm flipV="1">
            <a:off x="4415475" y="2767735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7017358-F95E-4D6C-8AFE-D3A3945A2BEB}"/>
              </a:ext>
            </a:extLst>
          </p:cNvPr>
          <p:cNvCxnSpPr>
            <a:cxnSpLocks/>
          </p:cNvCxnSpPr>
          <p:nvPr/>
        </p:nvCxnSpPr>
        <p:spPr>
          <a:xfrm>
            <a:off x="4415475" y="3152660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6E6236E-4C15-4F7F-A03F-0A9823C03167}"/>
              </a:ext>
            </a:extLst>
          </p:cNvPr>
          <p:cNvCxnSpPr>
            <a:cxnSpLocks/>
          </p:cNvCxnSpPr>
          <p:nvPr/>
        </p:nvCxnSpPr>
        <p:spPr>
          <a:xfrm>
            <a:off x="4415475" y="3152660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51903C3-0825-42F9-9DE5-C513B64E3F52}"/>
              </a:ext>
            </a:extLst>
          </p:cNvPr>
          <p:cNvCxnSpPr>
            <a:cxnSpLocks/>
          </p:cNvCxnSpPr>
          <p:nvPr/>
        </p:nvCxnSpPr>
        <p:spPr>
          <a:xfrm flipV="1">
            <a:off x="4415475" y="2807861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D7146F6-7751-4303-BA59-19B64C83A05A}"/>
              </a:ext>
            </a:extLst>
          </p:cNvPr>
          <p:cNvCxnSpPr>
            <a:cxnSpLocks/>
          </p:cNvCxnSpPr>
          <p:nvPr/>
        </p:nvCxnSpPr>
        <p:spPr>
          <a:xfrm flipV="1">
            <a:off x="4415475" y="3695632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6AA262D-7810-484C-986E-03F9CA9659E5}"/>
              </a:ext>
            </a:extLst>
          </p:cNvPr>
          <p:cNvCxnSpPr>
            <a:cxnSpLocks/>
          </p:cNvCxnSpPr>
          <p:nvPr/>
        </p:nvCxnSpPr>
        <p:spPr>
          <a:xfrm>
            <a:off x="4415475" y="3953574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CB25B91-7640-46EB-8406-65F6F65F6FEE}"/>
              </a:ext>
            </a:extLst>
          </p:cNvPr>
          <p:cNvSpPr txBox="1"/>
          <p:nvPr/>
        </p:nvSpPr>
        <p:spPr>
          <a:xfrm>
            <a:off x="8953559" y="1767159"/>
            <a:ext cx="11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91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Stacked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1393468" y="199188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1393468" y="282979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1393468" y="366769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1393468" y="45055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2164993" y="2429312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2164993" y="4401118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2164993" y="3667693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2164993" y="2829792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2164993" y="2429312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2164993" y="2420640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2117368" y="2748978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2117368" y="3133903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2117368" y="3133903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2117368" y="2789104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2117368" y="3676875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2117368" y="3934817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1467219" y="206677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19" y="206677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1467219" y="2895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19" y="2895662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485881" y="374632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81" y="3746329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485881" y="45975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81" y="4597542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타원 59">
            <a:extLst>
              <a:ext uri="{FF2B5EF4-FFF2-40B4-BE49-F238E27FC236}">
                <a16:creationId xmlns:a16="http://schemas.microsoft.com/office/drawing/2014/main" id="{EEAA309C-7C9E-41C4-88C7-BCCA5B92EF5F}"/>
              </a:ext>
            </a:extLst>
          </p:cNvPr>
          <p:cNvSpPr/>
          <p:nvPr/>
        </p:nvSpPr>
        <p:spPr>
          <a:xfrm>
            <a:off x="4231862" y="2833941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850C839-78FB-40C9-8D8A-AD115CF7B20E}"/>
              </a:ext>
            </a:extLst>
          </p:cNvPr>
          <p:cNvSpPr/>
          <p:nvPr/>
        </p:nvSpPr>
        <p:spPr>
          <a:xfrm>
            <a:off x="4231862" y="3671843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93E9C3-53BE-4A42-B5C9-B239A81BECC8}"/>
              </a:ext>
            </a:extLst>
          </p:cNvPr>
          <p:cNvCxnSpPr>
            <a:cxnSpLocks/>
          </p:cNvCxnSpPr>
          <p:nvPr/>
        </p:nvCxnSpPr>
        <p:spPr>
          <a:xfrm>
            <a:off x="3496013" y="273801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97E143-9682-4D11-A4DD-59D04BAD4803}"/>
              </a:ext>
            </a:extLst>
          </p:cNvPr>
          <p:cNvCxnSpPr>
            <a:cxnSpLocks/>
          </p:cNvCxnSpPr>
          <p:nvPr/>
        </p:nvCxnSpPr>
        <p:spPr>
          <a:xfrm>
            <a:off x="3496013" y="274897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35277C9-334C-4B19-A07C-5CF649F37BFD}"/>
              </a:ext>
            </a:extLst>
          </p:cNvPr>
          <p:cNvCxnSpPr>
            <a:cxnSpLocks/>
          </p:cNvCxnSpPr>
          <p:nvPr/>
        </p:nvCxnSpPr>
        <p:spPr>
          <a:xfrm flipV="1">
            <a:off x="3524588" y="312506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D1AE923-B8F2-4DDD-86CE-2250DE7D7E48}"/>
              </a:ext>
            </a:extLst>
          </p:cNvPr>
          <p:cNvCxnSpPr>
            <a:cxnSpLocks/>
          </p:cNvCxnSpPr>
          <p:nvPr/>
        </p:nvCxnSpPr>
        <p:spPr>
          <a:xfrm>
            <a:off x="3524588" y="359179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184B16-04BE-43BA-9D33-B44F885A15AE}"/>
              </a:ext>
            </a:extLst>
          </p:cNvPr>
          <p:cNvCxnSpPr>
            <a:cxnSpLocks/>
          </p:cNvCxnSpPr>
          <p:nvPr/>
        </p:nvCxnSpPr>
        <p:spPr>
          <a:xfrm flipV="1">
            <a:off x="3524588" y="314982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5D45A3-16C4-410D-9591-B5F477B84DB9}"/>
              </a:ext>
            </a:extLst>
          </p:cNvPr>
          <p:cNvCxnSpPr>
            <a:cxnSpLocks/>
          </p:cNvCxnSpPr>
          <p:nvPr/>
        </p:nvCxnSpPr>
        <p:spPr>
          <a:xfrm flipV="1">
            <a:off x="3524588" y="397319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/>
              <p:nvPr/>
            </p:nvSpPr>
            <p:spPr>
              <a:xfrm>
                <a:off x="4288207" y="289981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07" y="2899812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/>
              <p:nvPr/>
            </p:nvSpPr>
            <p:spPr>
              <a:xfrm>
                <a:off x="4306869" y="375047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69" y="3750479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타원 108">
            <a:extLst>
              <a:ext uri="{FF2B5EF4-FFF2-40B4-BE49-F238E27FC236}">
                <a16:creationId xmlns:a16="http://schemas.microsoft.com/office/drawing/2014/main" id="{DAD9BB97-B3B0-431A-9BA7-42F928103780}"/>
              </a:ext>
            </a:extLst>
          </p:cNvPr>
          <p:cNvSpPr/>
          <p:nvPr/>
        </p:nvSpPr>
        <p:spPr>
          <a:xfrm>
            <a:off x="2811599" y="245349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CD49B95-3A37-46C3-83FB-0316825CB430}"/>
              </a:ext>
            </a:extLst>
          </p:cNvPr>
          <p:cNvSpPr/>
          <p:nvPr/>
        </p:nvSpPr>
        <p:spPr>
          <a:xfrm>
            <a:off x="2811599" y="329139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A26090-27EB-4DD5-BF02-424E9D1E70F7}"/>
              </a:ext>
            </a:extLst>
          </p:cNvPr>
          <p:cNvSpPr/>
          <p:nvPr/>
        </p:nvSpPr>
        <p:spPr>
          <a:xfrm>
            <a:off x="2811599" y="412929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/>
              <p:nvPr/>
            </p:nvSpPr>
            <p:spPr>
              <a:xfrm>
                <a:off x="2920612" y="25397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12" y="2539771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/>
              <p:nvPr/>
            </p:nvSpPr>
            <p:spPr>
              <a:xfrm>
                <a:off x="2920612" y="33679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12" y="3367962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/>
              <p:nvPr/>
            </p:nvSpPr>
            <p:spPr>
              <a:xfrm>
                <a:off x="2920612" y="42212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12" y="4221242"/>
                <a:ext cx="432435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타원 131">
            <a:extLst>
              <a:ext uri="{FF2B5EF4-FFF2-40B4-BE49-F238E27FC236}">
                <a16:creationId xmlns:a16="http://schemas.microsoft.com/office/drawing/2014/main" id="{A1E6B59D-13EA-4D92-BE33-C6E8CAE37719}"/>
              </a:ext>
            </a:extLst>
          </p:cNvPr>
          <p:cNvSpPr/>
          <p:nvPr/>
        </p:nvSpPr>
        <p:spPr>
          <a:xfrm>
            <a:off x="5553037" y="244870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3821415-ACBE-4329-A1B2-04C72EF514E4}"/>
              </a:ext>
            </a:extLst>
          </p:cNvPr>
          <p:cNvSpPr/>
          <p:nvPr/>
        </p:nvSpPr>
        <p:spPr>
          <a:xfrm>
            <a:off x="5553037" y="328660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D02F6AD-0E2E-462C-AF11-8B7296AF4AC6}"/>
              </a:ext>
            </a:extLst>
          </p:cNvPr>
          <p:cNvSpPr/>
          <p:nvPr/>
        </p:nvSpPr>
        <p:spPr>
          <a:xfrm>
            <a:off x="5553037" y="412450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02E5EC-8779-4D14-A0A9-E8475F38555A}"/>
                  </a:ext>
                </a:extLst>
              </p:cNvPr>
              <p:cNvSpPr txBox="1"/>
              <p:nvPr/>
            </p:nvSpPr>
            <p:spPr>
              <a:xfrm>
                <a:off x="5662050" y="253498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02E5EC-8779-4D14-A0A9-E8475F385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050" y="2534981"/>
                <a:ext cx="432435" cy="369332"/>
              </a:xfrm>
              <a:prstGeom prst="rect">
                <a:avLst/>
              </a:prstGeom>
              <a:blipFill>
                <a:blip r:embed="rId12"/>
                <a:stretch>
                  <a:fillRect l="-5634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901ACE-C97A-44EC-91C7-5F587812D86F}"/>
                  </a:ext>
                </a:extLst>
              </p:cNvPr>
              <p:cNvSpPr txBox="1"/>
              <p:nvPr/>
            </p:nvSpPr>
            <p:spPr>
              <a:xfrm>
                <a:off x="5662050" y="336317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901ACE-C97A-44EC-91C7-5F587812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050" y="3363172"/>
                <a:ext cx="432435" cy="369332"/>
              </a:xfrm>
              <a:prstGeom prst="rect">
                <a:avLst/>
              </a:prstGeom>
              <a:blipFill>
                <a:blip r:embed="rId13"/>
                <a:stretch>
                  <a:fillRect l="-5634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3AF643-CF00-4A94-B2DA-ECE973499821}"/>
                  </a:ext>
                </a:extLst>
              </p:cNvPr>
              <p:cNvSpPr txBox="1"/>
              <p:nvPr/>
            </p:nvSpPr>
            <p:spPr>
              <a:xfrm>
                <a:off x="5662050" y="421645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3AF643-CF00-4A94-B2DA-ECE97349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050" y="4216452"/>
                <a:ext cx="432435" cy="369332"/>
              </a:xfrm>
              <a:prstGeom prst="rect">
                <a:avLst/>
              </a:prstGeom>
              <a:blipFill>
                <a:blip r:embed="rId14"/>
                <a:stretch>
                  <a:fillRect l="-5634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타원 137">
            <a:extLst>
              <a:ext uri="{FF2B5EF4-FFF2-40B4-BE49-F238E27FC236}">
                <a16:creationId xmlns:a16="http://schemas.microsoft.com/office/drawing/2014/main" id="{401B4D31-D97D-464B-9E40-3E1260ABCC1E}"/>
              </a:ext>
            </a:extLst>
          </p:cNvPr>
          <p:cNvSpPr/>
          <p:nvPr/>
        </p:nvSpPr>
        <p:spPr>
          <a:xfrm>
            <a:off x="7041512" y="199188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1FA9A82-EE62-4A67-B8DB-68D4D0E09C6D}"/>
              </a:ext>
            </a:extLst>
          </p:cNvPr>
          <p:cNvSpPr/>
          <p:nvPr/>
        </p:nvSpPr>
        <p:spPr>
          <a:xfrm>
            <a:off x="7041512" y="282979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11631D6-2CCE-40CA-B453-5C7C95145D48}"/>
              </a:ext>
            </a:extLst>
          </p:cNvPr>
          <p:cNvSpPr/>
          <p:nvPr/>
        </p:nvSpPr>
        <p:spPr>
          <a:xfrm>
            <a:off x="7041512" y="366769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B9AE733-F924-4599-ADFF-218308998E6A}"/>
              </a:ext>
            </a:extLst>
          </p:cNvPr>
          <p:cNvSpPr/>
          <p:nvPr/>
        </p:nvSpPr>
        <p:spPr>
          <a:xfrm>
            <a:off x="7041512" y="45055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AA9AD38-58F0-4259-B11C-026932F2FAEA}"/>
              </a:ext>
            </a:extLst>
          </p:cNvPr>
          <p:cNvCxnSpPr>
            <a:cxnSpLocks/>
          </p:cNvCxnSpPr>
          <p:nvPr/>
        </p:nvCxnSpPr>
        <p:spPr>
          <a:xfrm flipV="1">
            <a:off x="6240737" y="2389160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814252-A7A5-476C-97BD-94CB69C6BB04}"/>
              </a:ext>
            </a:extLst>
          </p:cNvPr>
          <p:cNvCxnSpPr>
            <a:cxnSpLocks/>
          </p:cNvCxnSpPr>
          <p:nvPr/>
        </p:nvCxnSpPr>
        <p:spPr>
          <a:xfrm>
            <a:off x="6247268" y="273801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6BE42A6C-DA28-4269-B5E5-869D31D99CE6}"/>
              </a:ext>
            </a:extLst>
          </p:cNvPr>
          <p:cNvCxnSpPr>
            <a:cxnSpLocks/>
          </p:cNvCxnSpPr>
          <p:nvPr/>
        </p:nvCxnSpPr>
        <p:spPr>
          <a:xfrm>
            <a:off x="6247268" y="274897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AF864DD-391E-4B9F-8858-869CCBBED218}"/>
              </a:ext>
            </a:extLst>
          </p:cNvPr>
          <p:cNvCxnSpPr>
            <a:cxnSpLocks/>
          </p:cNvCxnSpPr>
          <p:nvPr/>
        </p:nvCxnSpPr>
        <p:spPr>
          <a:xfrm>
            <a:off x="6237743" y="2748978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FAD9FC1-0001-499B-BBF8-65651028603D}"/>
              </a:ext>
            </a:extLst>
          </p:cNvPr>
          <p:cNvCxnSpPr>
            <a:cxnSpLocks/>
          </p:cNvCxnSpPr>
          <p:nvPr/>
        </p:nvCxnSpPr>
        <p:spPr>
          <a:xfrm flipV="1">
            <a:off x="6275843" y="2389160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501450F-1B3E-4AA8-AF4D-8856F2188B11}"/>
              </a:ext>
            </a:extLst>
          </p:cNvPr>
          <p:cNvCxnSpPr>
            <a:cxnSpLocks/>
          </p:cNvCxnSpPr>
          <p:nvPr/>
        </p:nvCxnSpPr>
        <p:spPr>
          <a:xfrm flipV="1">
            <a:off x="6275843" y="312506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0A4F72C7-C831-4008-87BB-72B61DF0F7F7}"/>
              </a:ext>
            </a:extLst>
          </p:cNvPr>
          <p:cNvCxnSpPr>
            <a:cxnSpLocks/>
          </p:cNvCxnSpPr>
          <p:nvPr/>
        </p:nvCxnSpPr>
        <p:spPr>
          <a:xfrm>
            <a:off x="6275843" y="359179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55DD703-427D-4665-B215-136B57CEDA30}"/>
              </a:ext>
            </a:extLst>
          </p:cNvPr>
          <p:cNvCxnSpPr>
            <a:cxnSpLocks/>
          </p:cNvCxnSpPr>
          <p:nvPr/>
        </p:nvCxnSpPr>
        <p:spPr>
          <a:xfrm>
            <a:off x="6275843" y="3591791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FC5B097-7130-46B6-8BBC-4B26E7942F17}"/>
              </a:ext>
            </a:extLst>
          </p:cNvPr>
          <p:cNvCxnSpPr>
            <a:cxnSpLocks/>
          </p:cNvCxnSpPr>
          <p:nvPr/>
        </p:nvCxnSpPr>
        <p:spPr>
          <a:xfrm flipV="1">
            <a:off x="6275843" y="2389160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D7E5F1A-237A-461C-9D64-CFF9D04B76C1}"/>
              </a:ext>
            </a:extLst>
          </p:cNvPr>
          <p:cNvCxnSpPr>
            <a:cxnSpLocks/>
          </p:cNvCxnSpPr>
          <p:nvPr/>
        </p:nvCxnSpPr>
        <p:spPr>
          <a:xfrm flipV="1">
            <a:off x="6275843" y="314982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998CFD0-B8BA-4B1C-8B24-76F4176F0D25}"/>
              </a:ext>
            </a:extLst>
          </p:cNvPr>
          <p:cNvCxnSpPr>
            <a:cxnSpLocks/>
          </p:cNvCxnSpPr>
          <p:nvPr/>
        </p:nvCxnSpPr>
        <p:spPr>
          <a:xfrm flipV="1">
            <a:off x="6275843" y="397319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432B86B-ABE2-4880-BAA1-47C9F13D5780}"/>
              </a:ext>
            </a:extLst>
          </p:cNvPr>
          <p:cNvCxnSpPr>
            <a:cxnSpLocks/>
          </p:cNvCxnSpPr>
          <p:nvPr/>
        </p:nvCxnSpPr>
        <p:spPr>
          <a:xfrm>
            <a:off x="6275843" y="4420523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092BEA-D0B9-456E-A04F-8DCB6CED3BAE}"/>
                  </a:ext>
                </a:extLst>
              </p:cNvPr>
              <p:cNvSpPr txBox="1"/>
              <p:nvPr/>
            </p:nvSpPr>
            <p:spPr>
              <a:xfrm>
                <a:off x="7097857" y="206677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092BEA-D0B9-456E-A04F-8DCB6CED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57" y="2066778"/>
                <a:ext cx="432435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1CCA0CA-8B9C-4DF8-AB24-4E357900E203}"/>
                  </a:ext>
                </a:extLst>
              </p:cNvPr>
              <p:cNvSpPr txBox="1"/>
              <p:nvPr/>
            </p:nvSpPr>
            <p:spPr>
              <a:xfrm>
                <a:off x="7097857" y="2895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1CCA0CA-8B9C-4DF8-AB24-4E357900E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57" y="2895662"/>
                <a:ext cx="432435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C43BA6-3C82-4D0A-811B-7AD12DBACF99}"/>
                  </a:ext>
                </a:extLst>
              </p:cNvPr>
              <p:cNvSpPr txBox="1"/>
              <p:nvPr/>
            </p:nvSpPr>
            <p:spPr>
              <a:xfrm>
                <a:off x="7116519" y="374632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C43BA6-3C82-4D0A-811B-7AD12DBA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519" y="3746329"/>
                <a:ext cx="432435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DFF0658-0E6A-4DDC-A9BC-8BF8000AC1F5}"/>
                  </a:ext>
                </a:extLst>
              </p:cNvPr>
              <p:cNvSpPr txBox="1"/>
              <p:nvPr/>
            </p:nvSpPr>
            <p:spPr>
              <a:xfrm>
                <a:off x="7116519" y="45975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DFF0658-0E6A-4DDC-A9BC-8BF8000AC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519" y="4597542"/>
                <a:ext cx="432435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4F1E511-6469-48D3-AB83-29E43F8CC877}"/>
              </a:ext>
            </a:extLst>
          </p:cNvPr>
          <p:cNvCxnSpPr>
            <a:cxnSpLocks/>
          </p:cNvCxnSpPr>
          <p:nvPr/>
        </p:nvCxnSpPr>
        <p:spPr>
          <a:xfrm flipV="1">
            <a:off x="4884094" y="2767735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7017358-F95E-4D6C-8AFE-D3A3945A2BEB}"/>
              </a:ext>
            </a:extLst>
          </p:cNvPr>
          <p:cNvCxnSpPr>
            <a:cxnSpLocks/>
          </p:cNvCxnSpPr>
          <p:nvPr/>
        </p:nvCxnSpPr>
        <p:spPr>
          <a:xfrm>
            <a:off x="4884094" y="3152660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6E6236E-4C15-4F7F-A03F-0A9823C03167}"/>
              </a:ext>
            </a:extLst>
          </p:cNvPr>
          <p:cNvCxnSpPr>
            <a:cxnSpLocks/>
          </p:cNvCxnSpPr>
          <p:nvPr/>
        </p:nvCxnSpPr>
        <p:spPr>
          <a:xfrm>
            <a:off x="4884094" y="3152660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51903C3-0825-42F9-9DE5-C513B64E3F52}"/>
              </a:ext>
            </a:extLst>
          </p:cNvPr>
          <p:cNvCxnSpPr>
            <a:cxnSpLocks/>
          </p:cNvCxnSpPr>
          <p:nvPr/>
        </p:nvCxnSpPr>
        <p:spPr>
          <a:xfrm flipV="1">
            <a:off x="4884094" y="2807861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D7146F6-7751-4303-BA59-19B64C83A05A}"/>
              </a:ext>
            </a:extLst>
          </p:cNvPr>
          <p:cNvCxnSpPr>
            <a:cxnSpLocks/>
          </p:cNvCxnSpPr>
          <p:nvPr/>
        </p:nvCxnSpPr>
        <p:spPr>
          <a:xfrm flipV="1">
            <a:off x="4884094" y="3695632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6AA262D-7810-484C-986E-03F9CA9659E5}"/>
              </a:ext>
            </a:extLst>
          </p:cNvPr>
          <p:cNvCxnSpPr>
            <a:cxnSpLocks/>
          </p:cNvCxnSpPr>
          <p:nvPr/>
        </p:nvCxnSpPr>
        <p:spPr>
          <a:xfrm>
            <a:off x="4884094" y="3953574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1A11DE9-B405-4879-AC06-525EDB9604CA}"/>
              </a:ext>
            </a:extLst>
          </p:cNvPr>
          <p:cNvSpPr txBox="1"/>
          <p:nvPr/>
        </p:nvSpPr>
        <p:spPr>
          <a:xfrm>
            <a:off x="7586637" y="1602537"/>
            <a:ext cx="392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 pre-training 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using stacked autoencoder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AF16A346-8485-4633-9A85-6261FC7A5322}"/>
              </a:ext>
            </a:extLst>
          </p:cNvPr>
          <p:cNvSpPr/>
          <p:nvPr/>
        </p:nvSpPr>
        <p:spPr>
          <a:xfrm>
            <a:off x="476081" y="2931542"/>
            <a:ext cx="810188" cy="11793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18F369-1E0F-41FE-AD07-B67F4E8C4B20}"/>
              </a:ext>
            </a:extLst>
          </p:cNvPr>
          <p:cNvSpPr txBox="1"/>
          <p:nvPr/>
        </p:nvSpPr>
        <p:spPr>
          <a:xfrm>
            <a:off x="7778066" y="2528696"/>
            <a:ext cx="3517723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 stacked autoencoder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 using the total data set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71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Stacked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1244889" y="199188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1244889" y="282979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1244889" y="366769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1244889" y="45055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2016414" y="2429312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2016414" y="4401118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2016414" y="3667693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2016414" y="2829792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2016414" y="2429312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2016414" y="2420640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1968789" y="2748978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1968789" y="3133903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1968789" y="3133903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1968789" y="2789104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1968789" y="3676875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1968789" y="3934817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1318640" y="206677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640" y="206677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1318640" y="2895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640" y="2895662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337302" y="374632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02" y="3746329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337302" y="45975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02" y="4597542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타원 59">
            <a:extLst>
              <a:ext uri="{FF2B5EF4-FFF2-40B4-BE49-F238E27FC236}">
                <a16:creationId xmlns:a16="http://schemas.microsoft.com/office/drawing/2014/main" id="{EEAA309C-7C9E-41C4-88C7-BCCA5B92EF5F}"/>
              </a:ext>
            </a:extLst>
          </p:cNvPr>
          <p:cNvSpPr/>
          <p:nvPr/>
        </p:nvSpPr>
        <p:spPr>
          <a:xfrm>
            <a:off x="4083283" y="2833941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850C839-78FB-40C9-8D8A-AD115CF7B20E}"/>
              </a:ext>
            </a:extLst>
          </p:cNvPr>
          <p:cNvSpPr/>
          <p:nvPr/>
        </p:nvSpPr>
        <p:spPr>
          <a:xfrm>
            <a:off x="4083283" y="3671843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93E9C3-53BE-4A42-B5C9-B239A81BECC8}"/>
              </a:ext>
            </a:extLst>
          </p:cNvPr>
          <p:cNvCxnSpPr>
            <a:cxnSpLocks/>
          </p:cNvCxnSpPr>
          <p:nvPr/>
        </p:nvCxnSpPr>
        <p:spPr>
          <a:xfrm>
            <a:off x="3347434" y="273801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97E143-9682-4D11-A4DD-59D04BAD4803}"/>
              </a:ext>
            </a:extLst>
          </p:cNvPr>
          <p:cNvCxnSpPr>
            <a:cxnSpLocks/>
          </p:cNvCxnSpPr>
          <p:nvPr/>
        </p:nvCxnSpPr>
        <p:spPr>
          <a:xfrm>
            <a:off x="3347434" y="274897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35277C9-334C-4B19-A07C-5CF649F37BFD}"/>
              </a:ext>
            </a:extLst>
          </p:cNvPr>
          <p:cNvCxnSpPr>
            <a:cxnSpLocks/>
          </p:cNvCxnSpPr>
          <p:nvPr/>
        </p:nvCxnSpPr>
        <p:spPr>
          <a:xfrm flipV="1">
            <a:off x="3376009" y="312506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D1AE923-B8F2-4DDD-86CE-2250DE7D7E48}"/>
              </a:ext>
            </a:extLst>
          </p:cNvPr>
          <p:cNvCxnSpPr>
            <a:cxnSpLocks/>
          </p:cNvCxnSpPr>
          <p:nvPr/>
        </p:nvCxnSpPr>
        <p:spPr>
          <a:xfrm>
            <a:off x="3376009" y="359179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184B16-04BE-43BA-9D33-B44F885A15AE}"/>
              </a:ext>
            </a:extLst>
          </p:cNvPr>
          <p:cNvCxnSpPr>
            <a:cxnSpLocks/>
          </p:cNvCxnSpPr>
          <p:nvPr/>
        </p:nvCxnSpPr>
        <p:spPr>
          <a:xfrm flipV="1">
            <a:off x="3376009" y="314982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5D45A3-16C4-410D-9591-B5F477B84DB9}"/>
              </a:ext>
            </a:extLst>
          </p:cNvPr>
          <p:cNvCxnSpPr>
            <a:cxnSpLocks/>
          </p:cNvCxnSpPr>
          <p:nvPr/>
        </p:nvCxnSpPr>
        <p:spPr>
          <a:xfrm flipV="1">
            <a:off x="3376009" y="397319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/>
              <p:nvPr/>
            </p:nvSpPr>
            <p:spPr>
              <a:xfrm>
                <a:off x="4139628" y="289981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28" y="2899812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/>
              <p:nvPr/>
            </p:nvSpPr>
            <p:spPr>
              <a:xfrm>
                <a:off x="4158290" y="375047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90" y="3750479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타원 108">
            <a:extLst>
              <a:ext uri="{FF2B5EF4-FFF2-40B4-BE49-F238E27FC236}">
                <a16:creationId xmlns:a16="http://schemas.microsoft.com/office/drawing/2014/main" id="{DAD9BB97-B3B0-431A-9BA7-42F928103780}"/>
              </a:ext>
            </a:extLst>
          </p:cNvPr>
          <p:cNvSpPr/>
          <p:nvPr/>
        </p:nvSpPr>
        <p:spPr>
          <a:xfrm>
            <a:off x="2663020" y="245349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CD49B95-3A37-46C3-83FB-0316825CB430}"/>
              </a:ext>
            </a:extLst>
          </p:cNvPr>
          <p:cNvSpPr/>
          <p:nvPr/>
        </p:nvSpPr>
        <p:spPr>
          <a:xfrm>
            <a:off x="2663020" y="329139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A26090-27EB-4DD5-BF02-424E9D1E70F7}"/>
              </a:ext>
            </a:extLst>
          </p:cNvPr>
          <p:cNvSpPr/>
          <p:nvPr/>
        </p:nvSpPr>
        <p:spPr>
          <a:xfrm>
            <a:off x="2663020" y="412929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/>
              <p:nvPr/>
            </p:nvSpPr>
            <p:spPr>
              <a:xfrm>
                <a:off x="2772033" y="25397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33" y="2539771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/>
              <p:nvPr/>
            </p:nvSpPr>
            <p:spPr>
              <a:xfrm>
                <a:off x="2772033" y="33679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33" y="3367962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/>
              <p:nvPr/>
            </p:nvSpPr>
            <p:spPr>
              <a:xfrm>
                <a:off x="2772033" y="42212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33" y="4221242"/>
                <a:ext cx="432435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타원 131">
            <a:extLst>
              <a:ext uri="{FF2B5EF4-FFF2-40B4-BE49-F238E27FC236}">
                <a16:creationId xmlns:a16="http://schemas.microsoft.com/office/drawing/2014/main" id="{A1E6B59D-13EA-4D92-BE33-C6E8CAE37719}"/>
              </a:ext>
            </a:extLst>
          </p:cNvPr>
          <p:cNvSpPr/>
          <p:nvPr/>
        </p:nvSpPr>
        <p:spPr>
          <a:xfrm>
            <a:off x="5722429" y="2458614"/>
            <a:ext cx="590550" cy="590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3821415-ACBE-4329-A1B2-04C72EF514E4}"/>
              </a:ext>
            </a:extLst>
          </p:cNvPr>
          <p:cNvSpPr/>
          <p:nvPr/>
        </p:nvSpPr>
        <p:spPr>
          <a:xfrm>
            <a:off x="5722429" y="3296516"/>
            <a:ext cx="590550" cy="590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D02F6AD-0E2E-462C-AF11-8B7296AF4AC6}"/>
              </a:ext>
            </a:extLst>
          </p:cNvPr>
          <p:cNvSpPr/>
          <p:nvPr/>
        </p:nvSpPr>
        <p:spPr>
          <a:xfrm>
            <a:off x="5722429" y="4134418"/>
            <a:ext cx="590550" cy="590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4F1E511-6469-48D3-AB83-29E43F8CC877}"/>
              </a:ext>
            </a:extLst>
          </p:cNvPr>
          <p:cNvCxnSpPr>
            <a:cxnSpLocks/>
          </p:cNvCxnSpPr>
          <p:nvPr/>
        </p:nvCxnSpPr>
        <p:spPr>
          <a:xfrm flipV="1">
            <a:off x="4827211" y="2772858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7017358-F95E-4D6C-8AFE-D3A3945A2BEB}"/>
              </a:ext>
            </a:extLst>
          </p:cNvPr>
          <p:cNvCxnSpPr>
            <a:cxnSpLocks/>
          </p:cNvCxnSpPr>
          <p:nvPr/>
        </p:nvCxnSpPr>
        <p:spPr>
          <a:xfrm>
            <a:off x="4827211" y="3157783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6E6236E-4C15-4F7F-A03F-0A9823C03167}"/>
              </a:ext>
            </a:extLst>
          </p:cNvPr>
          <p:cNvCxnSpPr>
            <a:cxnSpLocks/>
          </p:cNvCxnSpPr>
          <p:nvPr/>
        </p:nvCxnSpPr>
        <p:spPr>
          <a:xfrm>
            <a:off x="4827211" y="3157783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51903C3-0825-42F9-9DE5-C513B64E3F52}"/>
              </a:ext>
            </a:extLst>
          </p:cNvPr>
          <p:cNvCxnSpPr>
            <a:cxnSpLocks/>
          </p:cNvCxnSpPr>
          <p:nvPr/>
        </p:nvCxnSpPr>
        <p:spPr>
          <a:xfrm flipV="1">
            <a:off x="4827211" y="2812984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D7146F6-7751-4303-BA59-19B64C83A05A}"/>
              </a:ext>
            </a:extLst>
          </p:cNvPr>
          <p:cNvCxnSpPr>
            <a:cxnSpLocks/>
          </p:cNvCxnSpPr>
          <p:nvPr/>
        </p:nvCxnSpPr>
        <p:spPr>
          <a:xfrm flipV="1">
            <a:off x="4827211" y="3700755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6AA262D-7810-484C-986E-03F9CA9659E5}"/>
              </a:ext>
            </a:extLst>
          </p:cNvPr>
          <p:cNvCxnSpPr>
            <a:cxnSpLocks/>
          </p:cNvCxnSpPr>
          <p:nvPr/>
        </p:nvCxnSpPr>
        <p:spPr>
          <a:xfrm>
            <a:off x="4827211" y="3958697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6519BD9-41E0-4D2D-8C4A-A0FCA88A71BA}"/>
              </a:ext>
            </a:extLst>
          </p:cNvPr>
          <p:cNvSpPr/>
          <p:nvPr/>
        </p:nvSpPr>
        <p:spPr>
          <a:xfrm>
            <a:off x="5629378" y="1861299"/>
            <a:ext cx="786662" cy="346098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4AF4E29-3666-4E7D-98F5-52CFEFC4DC3C}"/>
                  </a:ext>
                </a:extLst>
              </p:cNvPr>
              <p:cNvSpPr/>
              <p:nvPr/>
            </p:nvSpPr>
            <p:spPr>
              <a:xfrm>
                <a:off x="5433762" y="5395559"/>
                <a:ext cx="1167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4AF4E29-3666-4E7D-98F5-52CFEFC4D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762" y="5395559"/>
                <a:ext cx="1167884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FF85451-4F97-49E7-942C-4DE4422AA2A8}"/>
                  </a:ext>
                </a:extLst>
              </p:cNvPr>
              <p:cNvSpPr/>
              <p:nvPr/>
            </p:nvSpPr>
            <p:spPr>
              <a:xfrm>
                <a:off x="4388132" y="1986032"/>
                <a:ext cx="12711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𝑢𝑙𝑙𝑦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connected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FF85451-4F97-49E7-942C-4DE4422A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32" y="1986032"/>
                <a:ext cx="1271182" cy="646331"/>
              </a:xfrm>
              <a:prstGeom prst="rect">
                <a:avLst/>
              </a:prstGeom>
              <a:blipFill>
                <a:blip r:embed="rId13"/>
                <a:stretch>
                  <a:fillRect l="-4327" r="-432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0B37425F-46BE-477F-A8EE-188B01D15D95}"/>
              </a:ext>
            </a:extLst>
          </p:cNvPr>
          <p:cNvSpPr txBox="1"/>
          <p:nvPr/>
        </p:nvSpPr>
        <p:spPr>
          <a:xfrm>
            <a:off x="7750145" y="2105430"/>
            <a:ext cx="3598097" cy="262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Copy the parameters of layers from input layer to center layer in the autoencoder. </a:t>
            </a:r>
          </a:p>
          <a:p>
            <a:pPr algn="ctr">
              <a:lnSpc>
                <a:spcPct val="13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Then, stack the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layer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 the top layer, and fully-connect the top two layers.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412EC3-DB8E-4A8C-A8D1-E9B9EF9034DD}"/>
              </a:ext>
            </a:extLst>
          </p:cNvPr>
          <p:cNvSpPr txBox="1"/>
          <p:nvPr/>
        </p:nvSpPr>
        <p:spPr>
          <a:xfrm>
            <a:off x="7586637" y="1602537"/>
            <a:ext cx="392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 pre-training 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using stacked autoencoder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237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Stacked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1244889" y="199188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1244889" y="282979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1244889" y="366769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1244889" y="45055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2016414" y="2429312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2016414" y="4401118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2016414" y="3667693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2016414" y="2829792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2016414" y="2429312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2016414" y="2420640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1968789" y="2748978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1968789" y="3133903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1968789" y="3133903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1968789" y="2789104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1968789" y="3676875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1968789" y="3934817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1318640" y="206677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640" y="206677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1318640" y="2895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640" y="2895662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337302" y="374632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02" y="3746329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337302" y="45975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02" y="4597542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타원 59">
            <a:extLst>
              <a:ext uri="{FF2B5EF4-FFF2-40B4-BE49-F238E27FC236}">
                <a16:creationId xmlns:a16="http://schemas.microsoft.com/office/drawing/2014/main" id="{EEAA309C-7C9E-41C4-88C7-BCCA5B92EF5F}"/>
              </a:ext>
            </a:extLst>
          </p:cNvPr>
          <p:cNvSpPr/>
          <p:nvPr/>
        </p:nvSpPr>
        <p:spPr>
          <a:xfrm>
            <a:off x="4083283" y="2833941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850C839-78FB-40C9-8D8A-AD115CF7B20E}"/>
              </a:ext>
            </a:extLst>
          </p:cNvPr>
          <p:cNvSpPr/>
          <p:nvPr/>
        </p:nvSpPr>
        <p:spPr>
          <a:xfrm>
            <a:off x="4083283" y="3671843"/>
            <a:ext cx="590550" cy="590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93E9C3-53BE-4A42-B5C9-B239A81BECC8}"/>
              </a:ext>
            </a:extLst>
          </p:cNvPr>
          <p:cNvCxnSpPr>
            <a:cxnSpLocks/>
          </p:cNvCxnSpPr>
          <p:nvPr/>
        </p:nvCxnSpPr>
        <p:spPr>
          <a:xfrm>
            <a:off x="3347434" y="273801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97E143-9682-4D11-A4DD-59D04BAD4803}"/>
              </a:ext>
            </a:extLst>
          </p:cNvPr>
          <p:cNvCxnSpPr>
            <a:cxnSpLocks/>
          </p:cNvCxnSpPr>
          <p:nvPr/>
        </p:nvCxnSpPr>
        <p:spPr>
          <a:xfrm>
            <a:off x="3347434" y="274897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35277C9-334C-4B19-A07C-5CF649F37BFD}"/>
              </a:ext>
            </a:extLst>
          </p:cNvPr>
          <p:cNvCxnSpPr>
            <a:cxnSpLocks/>
          </p:cNvCxnSpPr>
          <p:nvPr/>
        </p:nvCxnSpPr>
        <p:spPr>
          <a:xfrm flipV="1">
            <a:off x="3376009" y="312506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D1AE923-B8F2-4DDD-86CE-2250DE7D7E48}"/>
              </a:ext>
            </a:extLst>
          </p:cNvPr>
          <p:cNvCxnSpPr>
            <a:cxnSpLocks/>
          </p:cNvCxnSpPr>
          <p:nvPr/>
        </p:nvCxnSpPr>
        <p:spPr>
          <a:xfrm>
            <a:off x="3376009" y="359179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184B16-04BE-43BA-9D33-B44F885A15AE}"/>
              </a:ext>
            </a:extLst>
          </p:cNvPr>
          <p:cNvCxnSpPr>
            <a:cxnSpLocks/>
          </p:cNvCxnSpPr>
          <p:nvPr/>
        </p:nvCxnSpPr>
        <p:spPr>
          <a:xfrm flipV="1">
            <a:off x="3376009" y="314982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5D45A3-16C4-410D-9591-B5F477B84DB9}"/>
              </a:ext>
            </a:extLst>
          </p:cNvPr>
          <p:cNvCxnSpPr>
            <a:cxnSpLocks/>
          </p:cNvCxnSpPr>
          <p:nvPr/>
        </p:nvCxnSpPr>
        <p:spPr>
          <a:xfrm flipV="1">
            <a:off x="3376009" y="397319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/>
              <p:nvPr/>
            </p:nvSpPr>
            <p:spPr>
              <a:xfrm>
                <a:off x="4139628" y="289981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28" y="2899812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/>
              <p:nvPr/>
            </p:nvSpPr>
            <p:spPr>
              <a:xfrm>
                <a:off x="4158290" y="375047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90" y="3750479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타원 108">
            <a:extLst>
              <a:ext uri="{FF2B5EF4-FFF2-40B4-BE49-F238E27FC236}">
                <a16:creationId xmlns:a16="http://schemas.microsoft.com/office/drawing/2014/main" id="{DAD9BB97-B3B0-431A-9BA7-42F928103780}"/>
              </a:ext>
            </a:extLst>
          </p:cNvPr>
          <p:cNvSpPr/>
          <p:nvPr/>
        </p:nvSpPr>
        <p:spPr>
          <a:xfrm>
            <a:off x="2663020" y="245349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CD49B95-3A37-46C3-83FB-0316825CB430}"/>
              </a:ext>
            </a:extLst>
          </p:cNvPr>
          <p:cNvSpPr/>
          <p:nvPr/>
        </p:nvSpPr>
        <p:spPr>
          <a:xfrm>
            <a:off x="2663020" y="329139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A26090-27EB-4DD5-BF02-424E9D1E70F7}"/>
              </a:ext>
            </a:extLst>
          </p:cNvPr>
          <p:cNvSpPr/>
          <p:nvPr/>
        </p:nvSpPr>
        <p:spPr>
          <a:xfrm>
            <a:off x="2663020" y="412929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/>
              <p:nvPr/>
            </p:nvSpPr>
            <p:spPr>
              <a:xfrm>
                <a:off x="2772033" y="25397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33" y="2539771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/>
              <p:nvPr/>
            </p:nvSpPr>
            <p:spPr>
              <a:xfrm>
                <a:off x="2772033" y="33679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33" y="3367962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/>
              <p:nvPr/>
            </p:nvSpPr>
            <p:spPr>
              <a:xfrm>
                <a:off x="2772033" y="42212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33" y="4221242"/>
                <a:ext cx="432435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타원 131">
            <a:extLst>
              <a:ext uri="{FF2B5EF4-FFF2-40B4-BE49-F238E27FC236}">
                <a16:creationId xmlns:a16="http://schemas.microsoft.com/office/drawing/2014/main" id="{A1E6B59D-13EA-4D92-BE33-C6E8CAE37719}"/>
              </a:ext>
            </a:extLst>
          </p:cNvPr>
          <p:cNvSpPr/>
          <p:nvPr/>
        </p:nvSpPr>
        <p:spPr>
          <a:xfrm>
            <a:off x="5722429" y="2458614"/>
            <a:ext cx="590550" cy="590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3821415-ACBE-4329-A1B2-04C72EF514E4}"/>
              </a:ext>
            </a:extLst>
          </p:cNvPr>
          <p:cNvSpPr/>
          <p:nvPr/>
        </p:nvSpPr>
        <p:spPr>
          <a:xfrm>
            <a:off x="5722429" y="3296516"/>
            <a:ext cx="590550" cy="590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D02F6AD-0E2E-462C-AF11-8B7296AF4AC6}"/>
              </a:ext>
            </a:extLst>
          </p:cNvPr>
          <p:cNvSpPr/>
          <p:nvPr/>
        </p:nvSpPr>
        <p:spPr>
          <a:xfrm>
            <a:off x="5722429" y="4134418"/>
            <a:ext cx="590550" cy="590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4F1E511-6469-48D3-AB83-29E43F8CC877}"/>
              </a:ext>
            </a:extLst>
          </p:cNvPr>
          <p:cNvCxnSpPr>
            <a:cxnSpLocks/>
          </p:cNvCxnSpPr>
          <p:nvPr/>
        </p:nvCxnSpPr>
        <p:spPr>
          <a:xfrm flipV="1">
            <a:off x="4827211" y="2772858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7017358-F95E-4D6C-8AFE-D3A3945A2BEB}"/>
              </a:ext>
            </a:extLst>
          </p:cNvPr>
          <p:cNvCxnSpPr>
            <a:cxnSpLocks/>
          </p:cNvCxnSpPr>
          <p:nvPr/>
        </p:nvCxnSpPr>
        <p:spPr>
          <a:xfrm>
            <a:off x="4827211" y="3157783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6E6236E-4C15-4F7F-A03F-0A9823C03167}"/>
              </a:ext>
            </a:extLst>
          </p:cNvPr>
          <p:cNvCxnSpPr>
            <a:cxnSpLocks/>
          </p:cNvCxnSpPr>
          <p:nvPr/>
        </p:nvCxnSpPr>
        <p:spPr>
          <a:xfrm>
            <a:off x="4827211" y="3157783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51903C3-0825-42F9-9DE5-C513B64E3F52}"/>
              </a:ext>
            </a:extLst>
          </p:cNvPr>
          <p:cNvCxnSpPr>
            <a:cxnSpLocks/>
          </p:cNvCxnSpPr>
          <p:nvPr/>
        </p:nvCxnSpPr>
        <p:spPr>
          <a:xfrm flipV="1">
            <a:off x="4827211" y="2812984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D7146F6-7751-4303-BA59-19B64C83A05A}"/>
              </a:ext>
            </a:extLst>
          </p:cNvPr>
          <p:cNvCxnSpPr>
            <a:cxnSpLocks/>
          </p:cNvCxnSpPr>
          <p:nvPr/>
        </p:nvCxnSpPr>
        <p:spPr>
          <a:xfrm flipV="1">
            <a:off x="4827211" y="3700755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6AA262D-7810-484C-986E-03F9CA9659E5}"/>
              </a:ext>
            </a:extLst>
          </p:cNvPr>
          <p:cNvCxnSpPr>
            <a:cxnSpLocks/>
          </p:cNvCxnSpPr>
          <p:nvPr/>
        </p:nvCxnSpPr>
        <p:spPr>
          <a:xfrm>
            <a:off x="4827211" y="3958697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6519BD9-41E0-4D2D-8C4A-A0FCA88A71BA}"/>
              </a:ext>
            </a:extLst>
          </p:cNvPr>
          <p:cNvSpPr/>
          <p:nvPr/>
        </p:nvSpPr>
        <p:spPr>
          <a:xfrm>
            <a:off x="5629378" y="1861299"/>
            <a:ext cx="786662" cy="346098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4AF4E29-3666-4E7D-98F5-52CFEFC4DC3C}"/>
                  </a:ext>
                </a:extLst>
              </p:cNvPr>
              <p:cNvSpPr/>
              <p:nvPr/>
            </p:nvSpPr>
            <p:spPr>
              <a:xfrm>
                <a:off x="5433762" y="5395559"/>
                <a:ext cx="1167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4AF4E29-3666-4E7D-98F5-52CFEFC4D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762" y="5395559"/>
                <a:ext cx="1167884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FF85451-4F97-49E7-942C-4DE4422AA2A8}"/>
                  </a:ext>
                </a:extLst>
              </p:cNvPr>
              <p:cNvSpPr/>
              <p:nvPr/>
            </p:nvSpPr>
            <p:spPr>
              <a:xfrm>
                <a:off x="4239424" y="1932899"/>
                <a:ext cx="13342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𝑢𝑙𝑙𝑦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𝑐𝑜𝑛𝑛𝑒𝑐𝑡𝑒𝑑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FF85451-4F97-49E7-942C-4DE4422A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24" y="1932899"/>
                <a:ext cx="133429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0B37425F-46BE-477F-A8EE-188B01D15D95}"/>
              </a:ext>
            </a:extLst>
          </p:cNvPr>
          <p:cNvSpPr txBox="1"/>
          <p:nvPr/>
        </p:nvSpPr>
        <p:spPr>
          <a:xfrm>
            <a:off x="7444666" y="2434176"/>
            <a:ext cx="4209055" cy="198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 the network by using labeled data. 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Finally, the network will operate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as a classifier</a:t>
            </a:r>
          </a:p>
          <a:p>
            <a:pPr algn="ctr">
              <a:lnSpc>
                <a:spcPct val="13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Backpropagation algorithm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⇒ Cross Entropy loss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9CAEDEE2-107E-4923-BE53-D3024804966C}"/>
              </a:ext>
            </a:extLst>
          </p:cNvPr>
          <p:cNvSpPr/>
          <p:nvPr/>
        </p:nvSpPr>
        <p:spPr>
          <a:xfrm>
            <a:off x="266703" y="2931542"/>
            <a:ext cx="929084" cy="11793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Labeled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D321F6-34FF-4E57-BFC7-58B7FBD6EC2C}"/>
              </a:ext>
            </a:extLst>
          </p:cNvPr>
          <p:cNvSpPr txBox="1"/>
          <p:nvPr/>
        </p:nvSpPr>
        <p:spPr>
          <a:xfrm>
            <a:off x="7586637" y="1602537"/>
            <a:ext cx="392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 pre-training 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using stacked autoencoder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70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 As Generator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AFACDE-0152-4A05-9406-9D25948438D1}"/>
              </a:ext>
            </a:extLst>
          </p:cNvPr>
          <p:cNvSpPr txBox="1"/>
          <p:nvPr/>
        </p:nvSpPr>
        <p:spPr>
          <a:xfrm>
            <a:off x="1855236" y="1820513"/>
            <a:ext cx="8481525" cy="117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 Model also can be working as a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based on its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concept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BB0B6CA-1A3F-481A-8DD7-BBAA978F3FCE}"/>
              </a:ext>
            </a:extLst>
          </p:cNvPr>
          <p:cNvSpPr/>
          <p:nvPr/>
        </p:nvSpPr>
        <p:spPr>
          <a:xfrm rot="5400000">
            <a:off x="5805194" y="3156857"/>
            <a:ext cx="581608" cy="1492898"/>
          </a:xfrm>
          <a:prstGeom prst="rightArrow">
            <a:avLst>
              <a:gd name="adj1" fmla="val 5875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4F8C3-0D41-48F3-8DCB-B1FA99EF1405}"/>
              </a:ext>
            </a:extLst>
          </p:cNvPr>
          <p:cNvSpPr txBox="1"/>
          <p:nvPr/>
        </p:nvSpPr>
        <p:spPr>
          <a:xfrm>
            <a:off x="2337664" y="4814048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548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 As Generator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AFACDE-0152-4A05-9406-9D25948438D1}"/>
              </a:ext>
            </a:extLst>
          </p:cNvPr>
          <p:cNvSpPr txBox="1"/>
          <p:nvPr/>
        </p:nvSpPr>
        <p:spPr>
          <a:xfrm>
            <a:off x="1855236" y="1820513"/>
            <a:ext cx="8481525" cy="117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 Model also can be working as a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based on its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concept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BE076-DCAD-4C26-ADD8-76275296FA8C}"/>
              </a:ext>
            </a:extLst>
          </p:cNvPr>
          <p:cNvSpPr txBox="1"/>
          <p:nvPr/>
        </p:nvSpPr>
        <p:spPr>
          <a:xfrm>
            <a:off x="4865753" y="3805273"/>
            <a:ext cx="24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Method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5346C-B6F5-4290-B6BB-33AF038D460A}"/>
              </a:ext>
            </a:extLst>
          </p:cNvPr>
          <p:cNvSpPr/>
          <p:nvPr/>
        </p:nvSpPr>
        <p:spPr>
          <a:xfrm>
            <a:off x="2939862" y="4255516"/>
            <a:ext cx="6312275" cy="17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When the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problem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finding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extreme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point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 it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solve by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directly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access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that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(p(x))</a:t>
            </a:r>
          </a:p>
          <a:p>
            <a:pPr algn="ctr">
              <a:lnSpc>
                <a:spcPct val="13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replacing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with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another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easy-to-handle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 way we can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approximate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year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4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1069133" y="1802944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1069133" y="2640846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1069133" y="3478748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1069133" y="4316650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166B12-F39D-477E-806A-79206F803571}"/>
              </a:ext>
            </a:extLst>
          </p:cNvPr>
          <p:cNvSpPr/>
          <p:nvPr/>
        </p:nvSpPr>
        <p:spPr>
          <a:xfrm>
            <a:off x="2488358" y="2269669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6B70AA-B8A9-44E9-802E-2285A83679BA}"/>
              </a:ext>
            </a:extLst>
          </p:cNvPr>
          <p:cNvSpPr/>
          <p:nvPr/>
        </p:nvSpPr>
        <p:spPr>
          <a:xfrm>
            <a:off x="2488358" y="310757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29FFBA-F921-4240-A910-262D422EA7ED}"/>
              </a:ext>
            </a:extLst>
          </p:cNvPr>
          <p:cNvSpPr/>
          <p:nvPr/>
        </p:nvSpPr>
        <p:spPr>
          <a:xfrm>
            <a:off x="2488358" y="394547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E3A731-750B-4AB6-9ADD-0445E7D1E7B3}"/>
              </a:ext>
            </a:extLst>
          </p:cNvPr>
          <p:cNvSpPr/>
          <p:nvPr/>
        </p:nvSpPr>
        <p:spPr>
          <a:xfrm>
            <a:off x="3907583" y="1802944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155623-B891-44ED-A8BF-AFF64B3C12A0}"/>
              </a:ext>
            </a:extLst>
          </p:cNvPr>
          <p:cNvSpPr/>
          <p:nvPr/>
        </p:nvSpPr>
        <p:spPr>
          <a:xfrm>
            <a:off x="3907583" y="2640846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6A8FCE-89B6-43F1-BA17-772EB7E66307}"/>
              </a:ext>
            </a:extLst>
          </p:cNvPr>
          <p:cNvSpPr/>
          <p:nvPr/>
        </p:nvSpPr>
        <p:spPr>
          <a:xfrm>
            <a:off x="3907583" y="3478748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CA18AD-24D9-493F-A01B-F0F0893984FE}"/>
              </a:ext>
            </a:extLst>
          </p:cNvPr>
          <p:cNvSpPr/>
          <p:nvPr/>
        </p:nvSpPr>
        <p:spPr>
          <a:xfrm>
            <a:off x="3907583" y="4316650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1840658" y="2240367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1840658" y="4212173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1840658" y="3478748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1840658" y="2640847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1840658" y="2240367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1840658" y="2231695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1793033" y="2560033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1793033" y="2944958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1793033" y="2944958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1793033" y="2600159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1793033" y="3487930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1793033" y="3745872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ADA439-F2B2-4AE0-B367-C668BD0B639F}"/>
              </a:ext>
            </a:extLst>
          </p:cNvPr>
          <p:cNvCxnSpPr>
            <a:cxnSpLocks/>
          </p:cNvCxnSpPr>
          <p:nvPr/>
        </p:nvCxnSpPr>
        <p:spPr>
          <a:xfrm flipV="1">
            <a:off x="3177152" y="2200215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EC5CAE1-4248-457C-BDCF-FFF9AFA9B728}"/>
              </a:ext>
            </a:extLst>
          </p:cNvPr>
          <p:cNvCxnSpPr>
            <a:cxnSpLocks/>
          </p:cNvCxnSpPr>
          <p:nvPr/>
        </p:nvCxnSpPr>
        <p:spPr>
          <a:xfrm>
            <a:off x="3183683" y="2549073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94A5D7-A1D4-412D-BC50-AEAC43377155}"/>
              </a:ext>
            </a:extLst>
          </p:cNvPr>
          <p:cNvCxnSpPr>
            <a:cxnSpLocks/>
          </p:cNvCxnSpPr>
          <p:nvPr/>
        </p:nvCxnSpPr>
        <p:spPr>
          <a:xfrm>
            <a:off x="3183683" y="2560033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6D1485-1351-4264-9530-8A867E1FA0E3}"/>
              </a:ext>
            </a:extLst>
          </p:cNvPr>
          <p:cNvCxnSpPr>
            <a:cxnSpLocks/>
          </p:cNvCxnSpPr>
          <p:nvPr/>
        </p:nvCxnSpPr>
        <p:spPr>
          <a:xfrm>
            <a:off x="3174158" y="2560033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E95509B-A828-4286-B168-753ABA4E5119}"/>
              </a:ext>
            </a:extLst>
          </p:cNvPr>
          <p:cNvCxnSpPr>
            <a:cxnSpLocks/>
          </p:cNvCxnSpPr>
          <p:nvPr/>
        </p:nvCxnSpPr>
        <p:spPr>
          <a:xfrm flipV="1">
            <a:off x="3212258" y="2200215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E8836E-3E76-47B3-B740-DF155DE5E2AE}"/>
              </a:ext>
            </a:extLst>
          </p:cNvPr>
          <p:cNvCxnSpPr>
            <a:cxnSpLocks/>
          </p:cNvCxnSpPr>
          <p:nvPr/>
        </p:nvCxnSpPr>
        <p:spPr>
          <a:xfrm flipV="1">
            <a:off x="3212258" y="2936121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449BB8-7E29-4BA6-B794-FD963083AD46}"/>
              </a:ext>
            </a:extLst>
          </p:cNvPr>
          <p:cNvCxnSpPr>
            <a:cxnSpLocks/>
          </p:cNvCxnSpPr>
          <p:nvPr/>
        </p:nvCxnSpPr>
        <p:spPr>
          <a:xfrm>
            <a:off x="3212258" y="3402846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CD44F0-8C94-4444-ADF6-C273DB5A5535}"/>
              </a:ext>
            </a:extLst>
          </p:cNvPr>
          <p:cNvCxnSpPr>
            <a:cxnSpLocks/>
          </p:cNvCxnSpPr>
          <p:nvPr/>
        </p:nvCxnSpPr>
        <p:spPr>
          <a:xfrm>
            <a:off x="3212258" y="3402846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3942816-D300-4D4B-842C-7A026428D345}"/>
              </a:ext>
            </a:extLst>
          </p:cNvPr>
          <p:cNvCxnSpPr>
            <a:cxnSpLocks/>
          </p:cNvCxnSpPr>
          <p:nvPr/>
        </p:nvCxnSpPr>
        <p:spPr>
          <a:xfrm flipV="1">
            <a:off x="3212258" y="2200215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6E9A3B-D010-41EC-9C98-6C03A0BB7936}"/>
              </a:ext>
            </a:extLst>
          </p:cNvPr>
          <p:cNvCxnSpPr>
            <a:cxnSpLocks/>
          </p:cNvCxnSpPr>
          <p:nvPr/>
        </p:nvCxnSpPr>
        <p:spPr>
          <a:xfrm flipV="1">
            <a:off x="3212258" y="2960875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A50EA8-B7F7-4C25-8DC6-8B3F27AB108A}"/>
              </a:ext>
            </a:extLst>
          </p:cNvPr>
          <p:cNvCxnSpPr>
            <a:cxnSpLocks/>
          </p:cNvCxnSpPr>
          <p:nvPr/>
        </p:nvCxnSpPr>
        <p:spPr>
          <a:xfrm flipV="1">
            <a:off x="3212258" y="3784246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D8A1AB2-2936-4CC4-9E74-BB16794EF340}"/>
              </a:ext>
            </a:extLst>
          </p:cNvPr>
          <p:cNvCxnSpPr>
            <a:cxnSpLocks/>
          </p:cNvCxnSpPr>
          <p:nvPr/>
        </p:nvCxnSpPr>
        <p:spPr>
          <a:xfrm>
            <a:off x="3212258" y="4231578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1142884" y="1877833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1877833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1142884" y="2706717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2706717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161546" y="35573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46" y="3557384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161546" y="4408597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46" y="4408597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5C0E48-4452-4C29-9021-8CECEDAB0394}"/>
                  </a:ext>
                </a:extLst>
              </p:cNvPr>
              <p:cNvSpPr txBox="1"/>
              <p:nvPr/>
            </p:nvSpPr>
            <p:spPr>
              <a:xfrm>
                <a:off x="3963928" y="1877833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5C0E48-4452-4C29-9021-8CECEDAB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28" y="1877833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FC5235-937B-4E04-A4B2-BC882857223E}"/>
                  </a:ext>
                </a:extLst>
              </p:cNvPr>
              <p:cNvSpPr txBox="1"/>
              <p:nvPr/>
            </p:nvSpPr>
            <p:spPr>
              <a:xfrm>
                <a:off x="3963928" y="2706717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FC5235-937B-4E04-A4B2-BC882857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28" y="2706717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272BD7-C8E8-4DAA-A24D-44AA66E8FCA1}"/>
                  </a:ext>
                </a:extLst>
              </p:cNvPr>
              <p:cNvSpPr txBox="1"/>
              <p:nvPr/>
            </p:nvSpPr>
            <p:spPr>
              <a:xfrm>
                <a:off x="3982590" y="35573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272BD7-C8E8-4DAA-A24D-44AA66E8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90" y="3557384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677B16-1D90-4437-A211-C6961BFFE441}"/>
                  </a:ext>
                </a:extLst>
              </p:cNvPr>
              <p:cNvSpPr txBox="1"/>
              <p:nvPr/>
            </p:nvSpPr>
            <p:spPr>
              <a:xfrm>
                <a:off x="3982590" y="4408597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677B16-1D90-4437-A211-C6961BFF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90" y="4408597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539EF025-B53A-4BAD-9F2C-B6D6118AD369}"/>
              </a:ext>
            </a:extLst>
          </p:cNvPr>
          <p:cNvSpPr txBox="1"/>
          <p:nvPr/>
        </p:nvSpPr>
        <p:spPr>
          <a:xfrm>
            <a:off x="5893996" y="2083583"/>
            <a:ext cx="462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 we can get a low-level representation z from high-level data X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A425B50-155B-46BC-95BF-4133553BAB89}"/>
              </a:ext>
            </a:extLst>
          </p:cNvPr>
          <p:cNvSpPr/>
          <p:nvPr/>
        </p:nvSpPr>
        <p:spPr>
          <a:xfrm>
            <a:off x="2416125" y="1586876"/>
            <a:ext cx="2182470" cy="346098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459E97-960D-4564-A60C-F9BBF9F91A1C}"/>
              </a:ext>
            </a:extLst>
          </p:cNvPr>
          <p:cNvSpPr/>
          <p:nvPr/>
        </p:nvSpPr>
        <p:spPr>
          <a:xfrm>
            <a:off x="6080187" y="3028463"/>
            <a:ext cx="42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We can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djust Z to create new images that are not given in the training set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C4D3DD-E37B-425D-A1CF-C7FE848F9792}"/>
              </a:ext>
            </a:extLst>
          </p:cNvPr>
          <p:cNvSpPr/>
          <p:nvPr/>
        </p:nvSpPr>
        <p:spPr>
          <a:xfrm>
            <a:off x="5337129" y="4678528"/>
            <a:ext cx="56224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How</a:t>
            </a:r>
            <a:r>
              <a:rPr lang="ko-KR" altLang="en-US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 we high-level data be expressed as </a:t>
            </a:r>
          </a:p>
          <a:p>
            <a:pPr algn="ctr"/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 data?</a:t>
            </a:r>
            <a:endParaRPr lang="ko-KR" alt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0E2724-BB89-4B0E-BCBF-076D812F34F3}"/>
              </a:ext>
            </a:extLst>
          </p:cNvPr>
          <p:cNvSpPr/>
          <p:nvPr/>
        </p:nvSpPr>
        <p:spPr>
          <a:xfrm>
            <a:off x="6080187" y="4073510"/>
            <a:ext cx="42491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is…</a:t>
            </a:r>
            <a:endParaRPr lang="ko-KR" alt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3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1069133" y="128976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1069133" y="212766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1069133" y="296556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1069133" y="380346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166B12-F39D-477E-806A-79206F803571}"/>
              </a:ext>
            </a:extLst>
          </p:cNvPr>
          <p:cNvSpPr/>
          <p:nvPr/>
        </p:nvSpPr>
        <p:spPr>
          <a:xfrm>
            <a:off x="2488358" y="1756486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6B70AA-B8A9-44E9-802E-2285A83679BA}"/>
              </a:ext>
            </a:extLst>
          </p:cNvPr>
          <p:cNvSpPr/>
          <p:nvPr/>
        </p:nvSpPr>
        <p:spPr>
          <a:xfrm>
            <a:off x="2488358" y="2594388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29FFBA-F921-4240-A910-262D422EA7ED}"/>
              </a:ext>
            </a:extLst>
          </p:cNvPr>
          <p:cNvSpPr/>
          <p:nvPr/>
        </p:nvSpPr>
        <p:spPr>
          <a:xfrm>
            <a:off x="2488358" y="3432290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E3A731-750B-4AB6-9ADD-0445E7D1E7B3}"/>
              </a:ext>
            </a:extLst>
          </p:cNvPr>
          <p:cNvSpPr/>
          <p:nvPr/>
        </p:nvSpPr>
        <p:spPr>
          <a:xfrm>
            <a:off x="3907583" y="128976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155623-B891-44ED-A8BF-AFF64B3C12A0}"/>
              </a:ext>
            </a:extLst>
          </p:cNvPr>
          <p:cNvSpPr/>
          <p:nvPr/>
        </p:nvSpPr>
        <p:spPr>
          <a:xfrm>
            <a:off x="3907583" y="212766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6A8FCE-89B6-43F1-BA17-772EB7E66307}"/>
              </a:ext>
            </a:extLst>
          </p:cNvPr>
          <p:cNvSpPr/>
          <p:nvPr/>
        </p:nvSpPr>
        <p:spPr>
          <a:xfrm>
            <a:off x="3907583" y="296556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CA18AD-24D9-493F-A01B-F0F0893984FE}"/>
              </a:ext>
            </a:extLst>
          </p:cNvPr>
          <p:cNvSpPr/>
          <p:nvPr/>
        </p:nvSpPr>
        <p:spPr>
          <a:xfrm>
            <a:off x="3907583" y="380346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1840658" y="1727184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1840658" y="3698990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1840658" y="2965565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1840658" y="2127664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1840658" y="1727184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1840658" y="1718512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1793033" y="2046850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1793033" y="2431775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1793033" y="2431775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1793033" y="2086976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1793033" y="2974747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1793033" y="3232689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ADA439-F2B2-4AE0-B367-C668BD0B639F}"/>
              </a:ext>
            </a:extLst>
          </p:cNvPr>
          <p:cNvCxnSpPr>
            <a:cxnSpLocks/>
          </p:cNvCxnSpPr>
          <p:nvPr/>
        </p:nvCxnSpPr>
        <p:spPr>
          <a:xfrm flipV="1">
            <a:off x="3177152" y="1687032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EC5CAE1-4248-457C-BDCF-FFF9AFA9B728}"/>
              </a:ext>
            </a:extLst>
          </p:cNvPr>
          <p:cNvCxnSpPr>
            <a:cxnSpLocks/>
          </p:cNvCxnSpPr>
          <p:nvPr/>
        </p:nvCxnSpPr>
        <p:spPr>
          <a:xfrm>
            <a:off x="3183683" y="2035890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94A5D7-A1D4-412D-BC50-AEAC43377155}"/>
              </a:ext>
            </a:extLst>
          </p:cNvPr>
          <p:cNvCxnSpPr>
            <a:cxnSpLocks/>
          </p:cNvCxnSpPr>
          <p:nvPr/>
        </p:nvCxnSpPr>
        <p:spPr>
          <a:xfrm>
            <a:off x="3183683" y="2046850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6D1485-1351-4264-9530-8A867E1FA0E3}"/>
              </a:ext>
            </a:extLst>
          </p:cNvPr>
          <p:cNvCxnSpPr>
            <a:cxnSpLocks/>
          </p:cNvCxnSpPr>
          <p:nvPr/>
        </p:nvCxnSpPr>
        <p:spPr>
          <a:xfrm>
            <a:off x="3174158" y="2046850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E95509B-A828-4286-B168-753ABA4E5119}"/>
              </a:ext>
            </a:extLst>
          </p:cNvPr>
          <p:cNvCxnSpPr>
            <a:cxnSpLocks/>
          </p:cNvCxnSpPr>
          <p:nvPr/>
        </p:nvCxnSpPr>
        <p:spPr>
          <a:xfrm flipV="1">
            <a:off x="3212258" y="1687032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E8836E-3E76-47B3-B740-DF155DE5E2AE}"/>
              </a:ext>
            </a:extLst>
          </p:cNvPr>
          <p:cNvCxnSpPr>
            <a:cxnSpLocks/>
          </p:cNvCxnSpPr>
          <p:nvPr/>
        </p:nvCxnSpPr>
        <p:spPr>
          <a:xfrm flipV="1">
            <a:off x="3212258" y="2422938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449BB8-7E29-4BA6-B794-FD963083AD46}"/>
              </a:ext>
            </a:extLst>
          </p:cNvPr>
          <p:cNvCxnSpPr>
            <a:cxnSpLocks/>
          </p:cNvCxnSpPr>
          <p:nvPr/>
        </p:nvCxnSpPr>
        <p:spPr>
          <a:xfrm>
            <a:off x="3212258" y="2889663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CD44F0-8C94-4444-ADF6-C273DB5A5535}"/>
              </a:ext>
            </a:extLst>
          </p:cNvPr>
          <p:cNvCxnSpPr>
            <a:cxnSpLocks/>
          </p:cNvCxnSpPr>
          <p:nvPr/>
        </p:nvCxnSpPr>
        <p:spPr>
          <a:xfrm>
            <a:off x="3212258" y="2889663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3942816-D300-4D4B-842C-7A026428D345}"/>
              </a:ext>
            </a:extLst>
          </p:cNvPr>
          <p:cNvCxnSpPr>
            <a:cxnSpLocks/>
          </p:cNvCxnSpPr>
          <p:nvPr/>
        </p:nvCxnSpPr>
        <p:spPr>
          <a:xfrm flipV="1">
            <a:off x="3212258" y="1687032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6E9A3B-D010-41EC-9C98-6C03A0BB7936}"/>
              </a:ext>
            </a:extLst>
          </p:cNvPr>
          <p:cNvCxnSpPr>
            <a:cxnSpLocks/>
          </p:cNvCxnSpPr>
          <p:nvPr/>
        </p:nvCxnSpPr>
        <p:spPr>
          <a:xfrm flipV="1">
            <a:off x="3212258" y="2447692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A50EA8-B7F7-4C25-8DC6-8B3F27AB108A}"/>
              </a:ext>
            </a:extLst>
          </p:cNvPr>
          <p:cNvCxnSpPr>
            <a:cxnSpLocks/>
          </p:cNvCxnSpPr>
          <p:nvPr/>
        </p:nvCxnSpPr>
        <p:spPr>
          <a:xfrm flipV="1">
            <a:off x="3212258" y="3271063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D8A1AB2-2936-4CC4-9E74-BB16794EF340}"/>
              </a:ext>
            </a:extLst>
          </p:cNvPr>
          <p:cNvCxnSpPr>
            <a:cxnSpLocks/>
          </p:cNvCxnSpPr>
          <p:nvPr/>
        </p:nvCxnSpPr>
        <p:spPr>
          <a:xfrm>
            <a:off x="3212258" y="3718395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1142884" y="13646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1364650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1142884" y="219353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2193534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161546" y="304420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46" y="3044201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161546" y="389541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46" y="3895414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5C0E48-4452-4C29-9021-8CECEDAB0394}"/>
                  </a:ext>
                </a:extLst>
              </p:cNvPr>
              <p:cNvSpPr txBox="1"/>
              <p:nvPr/>
            </p:nvSpPr>
            <p:spPr>
              <a:xfrm>
                <a:off x="3963928" y="13646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5C0E48-4452-4C29-9021-8CECEDAB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28" y="1364650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FC5235-937B-4E04-A4B2-BC882857223E}"/>
                  </a:ext>
                </a:extLst>
              </p:cNvPr>
              <p:cNvSpPr txBox="1"/>
              <p:nvPr/>
            </p:nvSpPr>
            <p:spPr>
              <a:xfrm>
                <a:off x="3963928" y="219353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FC5235-937B-4E04-A4B2-BC882857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28" y="2193534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272BD7-C8E8-4DAA-A24D-44AA66E8FCA1}"/>
                  </a:ext>
                </a:extLst>
              </p:cNvPr>
              <p:cNvSpPr txBox="1"/>
              <p:nvPr/>
            </p:nvSpPr>
            <p:spPr>
              <a:xfrm>
                <a:off x="3982590" y="304420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272BD7-C8E8-4DAA-A24D-44AA66E8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90" y="3044201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677B16-1D90-4437-A211-C6961BFFE441}"/>
                  </a:ext>
                </a:extLst>
              </p:cNvPr>
              <p:cNvSpPr txBox="1"/>
              <p:nvPr/>
            </p:nvSpPr>
            <p:spPr>
              <a:xfrm>
                <a:off x="3982590" y="389541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677B16-1D90-4437-A211-C6961BFF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90" y="3895414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B3096D9-95F9-4313-867F-15B443129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08" y="3161495"/>
            <a:ext cx="2957804" cy="2088949"/>
          </a:xfrm>
          <a:prstGeom prst="rect">
            <a:avLst/>
          </a:prstGeom>
        </p:spPr>
      </p:pic>
      <p:pic>
        <p:nvPicPr>
          <p:cNvPr id="55" name="그림 5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DA6C7D5-C216-40F0-B16E-0159CF5DD9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79" y="3174039"/>
            <a:ext cx="2802699" cy="198641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FD604F-0829-4628-B706-F0C6F39C7758}"/>
              </a:ext>
            </a:extLst>
          </p:cNvPr>
          <p:cNvSpPr/>
          <p:nvPr/>
        </p:nvSpPr>
        <p:spPr>
          <a:xfrm>
            <a:off x="5337129" y="1876552"/>
            <a:ext cx="56224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How</a:t>
            </a:r>
            <a:r>
              <a:rPr lang="ko-KR" altLang="en-US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 we high-level data be expressed as </a:t>
            </a:r>
          </a:p>
          <a:p>
            <a:pPr algn="ctr"/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 data?</a:t>
            </a:r>
            <a:endParaRPr lang="ko-KR" alt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3BD8F4-2113-4CD5-8DC9-F455BE8EED81}"/>
              </a:ext>
            </a:extLst>
          </p:cNvPr>
          <p:cNvSpPr/>
          <p:nvPr/>
        </p:nvSpPr>
        <p:spPr>
          <a:xfrm>
            <a:off x="6080187" y="1271534"/>
            <a:ext cx="42491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is…</a:t>
            </a:r>
            <a:endParaRPr lang="ko-KR" alt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98BA943-4579-4D57-9046-731473AF53FE}"/>
              </a:ext>
            </a:extLst>
          </p:cNvPr>
          <p:cNvSpPr/>
          <p:nvPr/>
        </p:nvSpPr>
        <p:spPr>
          <a:xfrm>
            <a:off x="2416125" y="1118350"/>
            <a:ext cx="2182470" cy="346098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69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1069133" y="128976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1069133" y="212766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1069133" y="296556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1069133" y="380346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166B12-F39D-477E-806A-79206F803571}"/>
              </a:ext>
            </a:extLst>
          </p:cNvPr>
          <p:cNvSpPr/>
          <p:nvPr/>
        </p:nvSpPr>
        <p:spPr>
          <a:xfrm>
            <a:off x="2488358" y="1756486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6B70AA-B8A9-44E9-802E-2285A83679BA}"/>
              </a:ext>
            </a:extLst>
          </p:cNvPr>
          <p:cNvSpPr/>
          <p:nvPr/>
        </p:nvSpPr>
        <p:spPr>
          <a:xfrm>
            <a:off x="2488358" y="2594388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29FFBA-F921-4240-A910-262D422EA7ED}"/>
              </a:ext>
            </a:extLst>
          </p:cNvPr>
          <p:cNvSpPr/>
          <p:nvPr/>
        </p:nvSpPr>
        <p:spPr>
          <a:xfrm>
            <a:off x="2488358" y="3432290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E3A731-750B-4AB6-9ADD-0445E7D1E7B3}"/>
              </a:ext>
            </a:extLst>
          </p:cNvPr>
          <p:cNvSpPr/>
          <p:nvPr/>
        </p:nvSpPr>
        <p:spPr>
          <a:xfrm>
            <a:off x="3907583" y="128976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155623-B891-44ED-A8BF-AFF64B3C12A0}"/>
              </a:ext>
            </a:extLst>
          </p:cNvPr>
          <p:cNvSpPr/>
          <p:nvPr/>
        </p:nvSpPr>
        <p:spPr>
          <a:xfrm>
            <a:off x="3907583" y="212766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6A8FCE-89B6-43F1-BA17-772EB7E66307}"/>
              </a:ext>
            </a:extLst>
          </p:cNvPr>
          <p:cNvSpPr/>
          <p:nvPr/>
        </p:nvSpPr>
        <p:spPr>
          <a:xfrm>
            <a:off x="3907583" y="296556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CA18AD-24D9-493F-A01B-F0F0893984FE}"/>
              </a:ext>
            </a:extLst>
          </p:cNvPr>
          <p:cNvSpPr/>
          <p:nvPr/>
        </p:nvSpPr>
        <p:spPr>
          <a:xfrm>
            <a:off x="3907583" y="380346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1840658" y="1727184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1840658" y="3698990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1840658" y="2965565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1840658" y="2127664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1840658" y="1727184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1840658" y="1718512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1793033" y="2046850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1793033" y="2431775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1793033" y="2431775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1793033" y="2086976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1793033" y="2974747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1793033" y="3232689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ADA439-F2B2-4AE0-B367-C668BD0B639F}"/>
              </a:ext>
            </a:extLst>
          </p:cNvPr>
          <p:cNvCxnSpPr>
            <a:cxnSpLocks/>
          </p:cNvCxnSpPr>
          <p:nvPr/>
        </p:nvCxnSpPr>
        <p:spPr>
          <a:xfrm flipV="1">
            <a:off x="3177152" y="1687032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EC5CAE1-4248-457C-BDCF-FFF9AFA9B728}"/>
              </a:ext>
            </a:extLst>
          </p:cNvPr>
          <p:cNvCxnSpPr>
            <a:cxnSpLocks/>
          </p:cNvCxnSpPr>
          <p:nvPr/>
        </p:nvCxnSpPr>
        <p:spPr>
          <a:xfrm>
            <a:off x="3183683" y="2035890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94A5D7-A1D4-412D-BC50-AEAC43377155}"/>
              </a:ext>
            </a:extLst>
          </p:cNvPr>
          <p:cNvCxnSpPr>
            <a:cxnSpLocks/>
          </p:cNvCxnSpPr>
          <p:nvPr/>
        </p:nvCxnSpPr>
        <p:spPr>
          <a:xfrm>
            <a:off x="3183683" y="2046850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6D1485-1351-4264-9530-8A867E1FA0E3}"/>
              </a:ext>
            </a:extLst>
          </p:cNvPr>
          <p:cNvCxnSpPr>
            <a:cxnSpLocks/>
          </p:cNvCxnSpPr>
          <p:nvPr/>
        </p:nvCxnSpPr>
        <p:spPr>
          <a:xfrm>
            <a:off x="3174158" y="2046850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E95509B-A828-4286-B168-753ABA4E5119}"/>
              </a:ext>
            </a:extLst>
          </p:cNvPr>
          <p:cNvCxnSpPr>
            <a:cxnSpLocks/>
          </p:cNvCxnSpPr>
          <p:nvPr/>
        </p:nvCxnSpPr>
        <p:spPr>
          <a:xfrm flipV="1">
            <a:off x="3212258" y="1687032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E8836E-3E76-47B3-B740-DF155DE5E2AE}"/>
              </a:ext>
            </a:extLst>
          </p:cNvPr>
          <p:cNvCxnSpPr>
            <a:cxnSpLocks/>
          </p:cNvCxnSpPr>
          <p:nvPr/>
        </p:nvCxnSpPr>
        <p:spPr>
          <a:xfrm flipV="1">
            <a:off x="3212258" y="2422938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449BB8-7E29-4BA6-B794-FD963083AD46}"/>
              </a:ext>
            </a:extLst>
          </p:cNvPr>
          <p:cNvCxnSpPr>
            <a:cxnSpLocks/>
          </p:cNvCxnSpPr>
          <p:nvPr/>
        </p:nvCxnSpPr>
        <p:spPr>
          <a:xfrm>
            <a:off x="3212258" y="2889663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CD44F0-8C94-4444-ADF6-C273DB5A5535}"/>
              </a:ext>
            </a:extLst>
          </p:cNvPr>
          <p:cNvCxnSpPr>
            <a:cxnSpLocks/>
          </p:cNvCxnSpPr>
          <p:nvPr/>
        </p:nvCxnSpPr>
        <p:spPr>
          <a:xfrm>
            <a:off x="3212258" y="2889663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3942816-D300-4D4B-842C-7A026428D345}"/>
              </a:ext>
            </a:extLst>
          </p:cNvPr>
          <p:cNvCxnSpPr>
            <a:cxnSpLocks/>
          </p:cNvCxnSpPr>
          <p:nvPr/>
        </p:nvCxnSpPr>
        <p:spPr>
          <a:xfrm flipV="1">
            <a:off x="3212258" y="1687032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6E9A3B-D010-41EC-9C98-6C03A0BB7936}"/>
              </a:ext>
            </a:extLst>
          </p:cNvPr>
          <p:cNvCxnSpPr>
            <a:cxnSpLocks/>
          </p:cNvCxnSpPr>
          <p:nvPr/>
        </p:nvCxnSpPr>
        <p:spPr>
          <a:xfrm flipV="1">
            <a:off x="3212258" y="2447692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A50EA8-B7F7-4C25-8DC6-8B3F27AB108A}"/>
              </a:ext>
            </a:extLst>
          </p:cNvPr>
          <p:cNvCxnSpPr>
            <a:cxnSpLocks/>
          </p:cNvCxnSpPr>
          <p:nvPr/>
        </p:nvCxnSpPr>
        <p:spPr>
          <a:xfrm flipV="1">
            <a:off x="3212258" y="3271063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D8A1AB2-2936-4CC4-9E74-BB16794EF340}"/>
              </a:ext>
            </a:extLst>
          </p:cNvPr>
          <p:cNvCxnSpPr>
            <a:cxnSpLocks/>
          </p:cNvCxnSpPr>
          <p:nvPr/>
        </p:nvCxnSpPr>
        <p:spPr>
          <a:xfrm>
            <a:off x="3212258" y="3718395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1142884" y="13646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1364650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1142884" y="219353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2193534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161546" y="304420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46" y="3044201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161546" y="389541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46" y="3895414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5C0E48-4452-4C29-9021-8CECEDAB0394}"/>
                  </a:ext>
                </a:extLst>
              </p:cNvPr>
              <p:cNvSpPr txBox="1"/>
              <p:nvPr/>
            </p:nvSpPr>
            <p:spPr>
              <a:xfrm>
                <a:off x="3963928" y="13646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5C0E48-4452-4C29-9021-8CECEDAB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28" y="1364650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FC5235-937B-4E04-A4B2-BC882857223E}"/>
                  </a:ext>
                </a:extLst>
              </p:cNvPr>
              <p:cNvSpPr txBox="1"/>
              <p:nvPr/>
            </p:nvSpPr>
            <p:spPr>
              <a:xfrm>
                <a:off x="3963928" y="219353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FC5235-937B-4E04-A4B2-BC882857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28" y="2193534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272BD7-C8E8-4DAA-A24D-44AA66E8FCA1}"/>
                  </a:ext>
                </a:extLst>
              </p:cNvPr>
              <p:cNvSpPr txBox="1"/>
              <p:nvPr/>
            </p:nvSpPr>
            <p:spPr>
              <a:xfrm>
                <a:off x="3982590" y="304420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272BD7-C8E8-4DAA-A24D-44AA66E8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90" y="3044201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677B16-1D90-4437-A211-C6961BFFE441}"/>
                  </a:ext>
                </a:extLst>
              </p:cNvPr>
              <p:cNvSpPr txBox="1"/>
              <p:nvPr/>
            </p:nvSpPr>
            <p:spPr>
              <a:xfrm>
                <a:off x="3982590" y="389541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677B16-1D90-4437-A211-C6961BFF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90" y="3895414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FD604F-0829-4628-B706-F0C6F39C7758}"/>
              </a:ext>
            </a:extLst>
          </p:cNvPr>
          <p:cNvSpPr/>
          <p:nvPr/>
        </p:nvSpPr>
        <p:spPr>
          <a:xfrm>
            <a:off x="5337129" y="1876552"/>
            <a:ext cx="56224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How</a:t>
            </a:r>
            <a:r>
              <a:rPr lang="ko-KR" altLang="en-US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 we high-level data be expressed as </a:t>
            </a:r>
          </a:p>
          <a:p>
            <a:pPr algn="ctr"/>
            <a:r>
              <a:rPr lang="en-US" altLang="ko-KR" sz="2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 data?</a:t>
            </a:r>
            <a:endParaRPr lang="ko-KR" alt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3BD8F4-2113-4CD5-8DC9-F455BE8EED81}"/>
              </a:ext>
            </a:extLst>
          </p:cNvPr>
          <p:cNvSpPr/>
          <p:nvPr/>
        </p:nvSpPr>
        <p:spPr>
          <a:xfrm>
            <a:off x="6080187" y="1271534"/>
            <a:ext cx="42491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is…</a:t>
            </a:r>
            <a:endParaRPr lang="ko-KR" alt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바둑판식, 하얀색이(가) 표시된 사진&#10;&#10;자동 생성된 설명">
            <a:extLst>
              <a:ext uri="{FF2B5EF4-FFF2-40B4-BE49-F238E27FC236}">
                <a16:creationId xmlns:a16="http://schemas.microsoft.com/office/drawing/2014/main" id="{D419925F-85FE-405D-9748-EB2661D3DF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03" y="2804736"/>
            <a:ext cx="3465676" cy="3474406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B661B3A-ABC3-4B08-9EC6-BD5497EF6CF9}"/>
              </a:ext>
            </a:extLst>
          </p:cNvPr>
          <p:cNvSpPr/>
          <p:nvPr/>
        </p:nvSpPr>
        <p:spPr>
          <a:xfrm>
            <a:off x="2416125" y="1118350"/>
            <a:ext cx="2182470" cy="346098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3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B7E53D-EF58-480B-B4F6-D2A5F74499A7}"/>
              </a:ext>
            </a:extLst>
          </p:cNvPr>
          <p:cNvSpPr/>
          <p:nvPr/>
        </p:nvSpPr>
        <p:spPr>
          <a:xfrm>
            <a:off x="1865108" y="165500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586000-5ADC-4DC8-89C6-E885CFA736D0}"/>
              </a:ext>
            </a:extLst>
          </p:cNvPr>
          <p:cNvSpPr/>
          <p:nvPr/>
        </p:nvSpPr>
        <p:spPr>
          <a:xfrm>
            <a:off x="1865108" y="249291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C76F3-DC7A-4653-AF76-D5BEDE4CDEA0}"/>
              </a:ext>
            </a:extLst>
          </p:cNvPr>
          <p:cNvSpPr/>
          <p:nvPr/>
        </p:nvSpPr>
        <p:spPr>
          <a:xfrm>
            <a:off x="1865108" y="333081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790A49-BA27-4665-B389-B4C63C234EC4}"/>
              </a:ext>
            </a:extLst>
          </p:cNvPr>
          <p:cNvSpPr/>
          <p:nvPr/>
        </p:nvSpPr>
        <p:spPr>
          <a:xfrm>
            <a:off x="1865108" y="416871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D81C2B-E55E-4F19-ACB9-7599035FDF55}"/>
              </a:ext>
            </a:extLst>
          </p:cNvPr>
          <p:cNvSpPr/>
          <p:nvPr/>
        </p:nvSpPr>
        <p:spPr>
          <a:xfrm>
            <a:off x="3284333" y="2121734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E73E29F-9B99-47C0-8B25-69D9D1BC3320}"/>
              </a:ext>
            </a:extLst>
          </p:cNvPr>
          <p:cNvSpPr/>
          <p:nvPr/>
        </p:nvSpPr>
        <p:spPr>
          <a:xfrm>
            <a:off x="3284333" y="2959636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B3F942-0559-415E-AC26-36AF92F7DCE3}"/>
              </a:ext>
            </a:extLst>
          </p:cNvPr>
          <p:cNvSpPr/>
          <p:nvPr/>
        </p:nvSpPr>
        <p:spPr>
          <a:xfrm>
            <a:off x="3284333" y="3797538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168C18-0127-49DE-AF68-967C8ECA3737}"/>
              </a:ext>
            </a:extLst>
          </p:cNvPr>
          <p:cNvSpPr/>
          <p:nvPr/>
        </p:nvSpPr>
        <p:spPr>
          <a:xfrm>
            <a:off x="4703558" y="165500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85273F-2B2B-444D-94B5-3E906874843D}"/>
              </a:ext>
            </a:extLst>
          </p:cNvPr>
          <p:cNvSpPr/>
          <p:nvPr/>
        </p:nvSpPr>
        <p:spPr>
          <a:xfrm>
            <a:off x="4703558" y="249291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1E1807A-67FB-490E-986F-60A5CAD10C21}"/>
              </a:ext>
            </a:extLst>
          </p:cNvPr>
          <p:cNvSpPr/>
          <p:nvPr/>
        </p:nvSpPr>
        <p:spPr>
          <a:xfrm>
            <a:off x="4703558" y="333081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AC23E1-5DCD-430F-9EB8-44399ED6510A}"/>
              </a:ext>
            </a:extLst>
          </p:cNvPr>
          <p:cNvSpPr/>
          <p:nvPr/>
        </p:nvSpPr>
        <p:spPr>
          <a:xfrm>
            <a:off x="4703558" y="416871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467FB7-74A7-4D32-96EF-74937CE505A8}"/>
              </a:ext>
            </a:extLst>
          </p:cNvPr>
          <p:cNvCxnSpPr>
            <a:cxnSpLocks/>
          </p:cNvCxnSpPr>
          <p:nvPr/>
        </p:nvCxnSpPr>
        <p:spPr>
          <a:xfrm>
            <a:off x="2636633" y="2092432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97B140-8676-48B0-8774-ED4D9BFC133E}"/>
              </a:ext>
            </a:extLst>
          </p:cNvPr>
          <p:cNvCxnSpPr>
            <a:cxnSpLocks/>
          </p:cNvCxnSpPr>
          <p:nvPr/>
        </p:nvCxnSpPr>
        <p:spPr>
          <a:xfrm flipV="1">
            <a:off x="2636633" y="4064238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097EC4-C1E0-4D09-8409-A7DC2EDE340B}"/>
              </a:ext>
            </a:extLst>
          </p:cNvPr>
          <p:cNvCxnSpPr>
            <a:cxnSpLocks/>
          </p:cNvCxnSpPr>
          <p:nvPr/>
        </p:nvCxnSpPr>
        <p:spPr>
          <a:xfrm flipV="1">
            <a:off x="2636633" y="3330813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AEAF74-74A3-4B97-857E-2AE61E6BE591}"/>
              </a:ext>
            </a:extLst>
          </p:cNvPr>
          <p:cNvCxnSpPr>
            <a:cxnSpLocks/>
          </p:cNvCxnSpPr>
          <p:nvPr/>
        </p:nvCxnSpPr>
        <p:spPr>
          <a:xfrm flipV="1">
            <a:off x="2636633" y="2492912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267DCE-3CC8-4E27-B7A1-E956E58A95E4}"/>
              </a:ext>
            </a:extLst>
          </p:cNvPr>
          <p:cNvCxnSpPr>
            <a:cxnSpLocks/>
          </p:cNvCxnSpPr>
          <p:nvPr/>
        </p:nvCxnSpPr>
        <p:spPr>
          <a:xfrm>
            <a:off x="2636633" y="2092432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C96E6F-9103-4006-B69E-3A9FBF41227B}"/>
              </a:ext>
            </a:extLst>
          </p:cNvPr>
          <p:cNvCxnSpPr>
            <a:cxnSpLocks/>
          </p:cNvCxnSpPr>
          <p:nvPr/>
        </p:nvCxnSpPr>
        <p:spPr>
          <a:xfrm>
            <a:off x="2636633" y="2083760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3AA640-0D85-4B17-8C26-B342F78A5C77}"/>
              </a:ext>
            </a:extLst>
          </p:cNvPr>
          <p:cNvCxnSpPr>
            <a:cxnSpLocks/>
          </p:cNvCxnSpPr>
          <p:nvPr/>
        </p:nvCxnSpPr>
        <p:spPr>
          <a:xfrm flipV="1">
            <a:off x="2589008" y="2412098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79DEC1-306D-430A-9DD1-B49A122E7229}"/>
              </a:ext>
            </a:extLst>
          </p:cNvPr>
          <p:cNvCxnSpPr>
            <a:cxnSpLocks/>
          </p:cNvCxnSpPr>
          <p:nvPr/>
        </p:nvCxnSpPr>
        <p:spPr>
          <a:xfrm>
            <a:off x="2589008" y="2797023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20EADD-FDAC-4C6C-8BC1-9556A7D30146}"/>
              </a:ext>
            </a:extLst>
          </p:cNvPr>
          <p:cNvCxnSpPr>
            <a:cxnSpLocks/>
          </p:cNvCxnSpPr>
          <p:nvPr/>
        </p:nvCxnSpPr>
        <p:spPr>
          <a:xfrm>
            <a:off x="2589008" y="2797023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E9EB84-1E1A-4E29-B873-935C84614FFE}"/>
              </a:ext>
            </a:extLst>
          </p:cNvPr>
          <p:cNvCxnSpPr>
            <a:cxnSpLocks/>
          </p:cNvCxnSpPr>
          <p:nvPr/>
        </p:nvCxnSpPr>
        <p:spPr>
          <a:xfrm flipV="1">
            <a:off x="2589008" y="2452224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7D5207-DC04-4D43-B3E8-B4A3AD452AD3}"/>
              </a:ext>
            </a:extLst>
          </p:cNvPr>
          <p:cNvCxnSpPr>
            <a:cxnSpLocks/>
          </p:cNvCxnSpPr>
          <p:nvPr/>
        </p:nvCxnSpPr>
        <p:spPr>
          <a:xfrm flipV="1">
            <a:off x="2589008" y="3339995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D12C9F3-D003-4F50-A219-815F0551CED5}"/>
              </a:ext>
            </a:extLst>
          </p:cNvPr>
          <p:cNvCxnSpPr>
            <a:cxnSpLocks/>
          </p:cNvCxnSpPr>
          <p:nvPr/>
        </p:nvCxnSpPr>
        <p:spPr>
          <a:xfrm>
            <a:off x="2589008" y="3597937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D93E44-32A4-4CB9-91E5-DA5B160B5E61}"/>
              </a:ext>
            </a:extLst>
          </p:cNvPr>
          <p:cNvCxnSpPr>
            <a:cxnSpLocks/>
          </p:cNvCxnSpPr>
          <p:nvPr/>
        </p:nvCxnSpPr>
        <p:spPr>
          <a:xfrm flipV="1">
            <a:off x="3973127" y="2052280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63ACEBC-E496-4885-AD8B-00BB787E8F5C}"/>
              </a:ext>
            </a:extLst>
          </p:cNvPr>
          <p:cNvCxnSpPr>
            <a:cxnSpLocks/>
          </p:cNvCxnSpPr>
          <p:nvPr/>
        </p:nvCxnSpPr>
        <p:spPr>
          <a:xfrm>
            <a:off x="3979658" y="240113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F73860D-D417-4352-95FF-9BA0389472CD}"/>
              </a:ext>
            </a:extLst>
          </p:cNvPr>
          <p:cNvCxnSpPr>
            <a:cxnSpLocks/>
          </p:cNvCxnSpPr>
          <p:nvPr/>
        </p:nvCxnSpPr>
        <p:spPr>
          <a:xfrm>
            <a:off x="3979658" y="241209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6CAEF46-F939-475D-873D-033794B41733}"/>
              </a:ext>
            </a:extLst>
          </p:cNvPr>
          <p:cNvCxnSpPr>
            <a:cxnSpLocks/>
          </p:cNvCxnSpPr>
          <p:nvPr/>
        </p:nvCxnSpPr>
        <p:spPr>
          <a:xfrm>
            <a:off x="3970133" y="2412098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6798E8D-E9FF-4CC7-A2FC-A429BC6B1B29}"/>
              </a:ext>
            </a:extLst>
          </p:cNvPr>
          <p:cNvCxnSpPr>
            <a:cxnSpLocks/>
          </p:cNvCxnSpPr>
          <p:nvPr/>
        </p:nvCxnSpPr>
        <p:spPr>
          <a:xfrm flipV="1">
            <a:off x="4008233" y="2052280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329BE2-0333-41C2-9721-76805401B5DE}"/>
              </a:ext>
            </a:extLst>
          </p:cNvPr>
          <p:cNvCxnSpPr>
            <a:cxnSpLocks/>
          </p:cNvCxnSpPr>
          <p:nvPr/>
        </p:nvCxnSpPr>
        <p:spPr>
          <a:xfrm flipV="1">
            <a:off x="4008233" y="278818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5E070D6-C3F5-4FCA-848C-05CCE8FCB749}"/>
              </a:ext>
            </a:extLst>
          </p:cNvPr>
          <p:cNvCxnSpPr>
            <a:cxnSpLocks/>
          </p:cNvCxnSpPr>
          <p:nvPr/>
        </p:nvCxnSpPr>
        <p:spPr>
          <a:xfrm>
            <a:off x="4008233" y="325491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E178245-3BD8-4332-A627-D039F3DFE4AB}"/>
              </a:ext>
            </a:extLst>
          </p:cNvPr>
          <p:cNvCxnSpPr>
            <a:cxnSpLocks/>
          </p:cNvCxnSpPr>
          <p:nvPr/>
        </p:nvCxnSpPr>
        <p:spPr>
          <a:xfrm>
            <a:off x="4008233" y="3254911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E1750D6-D0A7-4D4C-951A-460908BCDBAB}"/>
              </a:ext>
            </a:extLst>
          </p:cNvPr>
          <p:cNvCxnSpPr>
            <a:cxnSpLocks/>
          </p:cNvCxnSpPr>
          <p:nvPr/>
        </p:nvCxnSpPr>
        <p:spPr>
          <a:xfrm flipV="1">
            <a:off x="4008233" y="2052280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DB79E11-B993-4089-AA60-01AF92C22AD7}"/>
              </a:ext>
            </a:extLst>
          </p:cNvPr>
          <p:cNvCxnSpPr>
            <a:cxnSpLocks/>
          </p:cNvCxnSpPr>
          <p:nvPr/>
        </p:nvCxnSpPr>
        <p:spPr>
          <a:xfrm flipV="1">
            <a:off x="4008233" y="281294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564C673-7C3C-402E-96F4-C8B44F56293E}"/>
              </a:ext>
            </a:extLst>
          </p:cNvPr>
          <p:cNvCxnSpPr>
            <a:cxnSpLocks/>
          </p:cNvCxnSpPr>
          <p:nvPr/>
        </p:nvCxnSpPr>
        <p:spPr>
          <a:xfrm flipV="1">
            <a:off x="4008233" y="363631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0891137-77B3-4D1F-BBD7-7314D4AF4930}"/>
              </a:ext>
            </a:extLst>
          </p:cNvPr>
          <p:cNvCxnSpPr>
            <a:cxnSpLocks/>
          </p:cNvCxnSpPr>
          <p:nvPr/>
        </p:nvCxnSpPr>
        <p:spPr>
          <a:xfrm>
            <a:off x="4008233" y="4083643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/>
              <p:nvPr/>
            </p:nvSpPr>
            <p:spPr>
              <a:xfrm>
                <a:off x="1938859" y="172989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859" y="1729898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/>
              <p:nvPr/>
            </p:nvSpPr>
            <p:spPr>
              <a:xfrm>
                <a:off x="1938859" y="255878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859" y="2558782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/>
              <p:nvPr/>
            </p:nvSpPr>
            <p:spPr>
              <a:xfrm>
                <a:off x="1957521" y="340944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521" y="3409449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/>
              <p:nvPr/>
            </p:nvSpPr>
            <p:spPr>
              <a:xfrm>
                <a:off x="1957521" y="4260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521" y="4260662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/>
              <p:nvPr/>
            </p:nvSpPr>
            <p:spPr>
              <a:xfrm>
                <a:off x="4759903" y="172989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03" y="1729898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/>
              <p:nvPr/>
            </p:nvSpPr>
            <p:spPr>
              <a:xfrm>
                <a:off x="4759903" y="255878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03" y="2558782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/>
              <p:nvPr/>
            </p:nvSpPr>
            <p:spPr>
              <a:xfrm>
                <a:off x="4778565" y="340944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65" y="3409449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/>
              <p:nvPr/>
            </p:nvSpPr>
            <p:spPr>
              <a:xfrm>
                <a:off x="4778565" y="4260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65" y="4260662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3862FA-99E4-443D-8835-5F73C93C6E0F}"/>
              </a:ext>
            </a:extLst>
          </p:cNvPr>
          <p:cNvSpPr/>
          <p:nvPr/>
        </p:nvSpPr>
        <p:spPr>
          <a:xfrm>
            <a:off x="6596772" y="1200985"/>
            <a:ext cx="1842702" cy="1842702"/>
          </a:xfrm>
          <a:prstGeom prst="roundRect">
            <a:avLst>
              <a:gd name="adj" fmla="val 4167"/>
            </a:avLst>
          </a:prstGeom>
          <a:solidFill>
            <a:srgbClr val="20C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D1080D1-EBE3-4723-812B-740147C81C8A}"/>
              </a:ext>
            </a:extLst>
          </p:cNvPr>
          <p:cNvSpPr/>
          <p:nvPr/>
        </p:nvSpPr>
        <p:spPr>
          <a:xfrm>
            <a:off x="8593731" y="1200985"/>
            <a:ext cx="1842702" cy="1842702"/>
          </a:xfrm>
          <a:prstGeom prst="roundRect">
            <a:avLst>
              <a:gd name="adj" fmla="val 4167"/>
            </a:avLst>
          </a:prstGeom>
          <a:solidFill>
            <a:srgbClr val="228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63EC3A-5721-4065-A5AF-DDA1AFD44FB6}"/>
              </a:ext>
            </a:extLst>
          </p:cNvPr>
          <p:cNvSpPr/>
          <p:nvPr/>
        </p:nvSpPr>
        <p:spPr>
          <a:xfrm>
            <a:off x="6596772" y="3184494"/>
            <a:ext cx="1842702" cy="1842702"/>
          </a:xfrm>
          <a:prstGeom prst="roundRect">
            <a:avLst>
              <a:gd name="adj" fmla="val 4167"/>
            </a:avLst>
          </a:prstGeom>
          <a:solidFill>
            <a:srgbClr val="1D9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Dimension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Reduction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BA5D852-C62F-454B-A622-41DA07114E7F}"/>
              </a:ext>
            </a:extLst>
          </p:cNvPr>
          <p:cNvSpPr/>
          <p:nvPr/>
        </p:nvSpPr>
        <p:spPr>
          <a:xfrm>
            <a:off x="8593731" y="3184494"/>
            <a:ext cx="1842702" cy="1842702"/>
          </a:xfrm>
          <a:prstGeom prst="roundRect">
            <a:avLst>
              <a:gd name="adj" fmla="val 4167"/>
            </a:avLst>
          </a:prstGeom>
          <a:solidFill>
            <a:srgbClr val="48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C22E42-3A47-4857-A30F-194A58E80A4D}"/>
              </a:ext>
            </a:extLst>
          </p:cNvPr>
          <p:cNvSpPr txBox="1"/>
          <p:nvPr/>
        </p:nvSpPr>
        <p:spPr>
          <a:xfrm>
            <a:off x="2342300" y="5281363"/>
            <a:ext cx="247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Basic structure of Autoencoder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004BDD-DF1F-4F0F-9B7D-6B08D41BEEAF}"/>
              </a:ext>
            </a:extLst>
          </p:cNvPr>
          <p:cNvSpPr txBox="1"/>
          <p:nvPr/>
        </p:nvSpPr>
        <p:spPr>
          <a:xfrm>
            <a:off x="7277166" y="5281363"/>
            <a:ext cx="247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 Concepts of Autoencoder</a:t>
            </a:r>
          </a:p>
        </p:txBody>
      </p:sp>
    </p:spTree>
    <p:extLst>
      <p:ext uri="{BB962C8B-B14F-4D97-AF65-F5344CB8AC3E}">
        <p14:creationId xmlns:p14="http://schemas.microsoft.com/office/powerpoint/2010/main" val="260926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7BB94FA-FBE6-477F-8579-BF5EE25BB101}"/>
              </a:ext>
            </a:extLst>
          </p:cNvPr>
          <p:cNvSpPr/>
          <p:nvPr/>
        </p:nvSpPr>
        <p:spPr>
          <a:xfrm>
            <a:off x="1069133" y="128976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F180773-A16E-4EDC-B38E-245AB2050A74}"/>
              </a:ext>
            </a:extLst>
          </p:cNvPr>
          <p:cNvSpPr/>
          <p:nvPr/>
        </p:nvSpPr>
        <p:spPr>
          <a:xfrm>
            <a:off x="1069133" y="2997457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ED7A9E-E26A-455E-8571-DC5A12728545}"/>
                  </a:ext>
                </a:extLst>
              </p:cNvPr>
              <p:cNvSpPr txBox="1"/>
              <p:nvPr/>
            </p:nvSpPr>
            <p:spPr>
              <a:xfrm>
                <a:off x="1142884" y="13646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ED7A9E-E26A-455E-8571-DC5A1272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1364650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AB8EA0-0783-4F5A-816B-59CDC4562049}"/>
                  </a:ext>
                </a:extLst>
              </p:cNvPr>
              <p:cNvSpPr txBox="1"/>
              <p:nvPr/>
            </p:nvSpPr>
            <p:spPr>
              <a:xfrm>
                <a:off x="1142884" y="3108066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AB8EA0-0783-4F5A-816B-59CDC4562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3108066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4F21953-616E-4892-854E-F8254E928B16}"/>
              </a:ext>
            </a:extLst>
          </p:cNvPr>
          <p:cNvSpPr/>
          <p:nvPr/>
        </p:nvSpPr>
        <p:spPr>
          <a:xfrm rot="16200000">
            <a:off x="902227" y="2290994"/>
            <a:ext cx="913748" cy="307906"/>
          </a:xfrm>
          <a:prstGeom prst="rightArrow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9C3CC49-3D21-44E9-877B-361C57349E52}"/>
              </a:ext>
            </a:extLst>
          </p:cNvPr>
          <p:cNvSpPr/>
          <p:nvPr/>
        </p:nvSpPr>
        <p:spPr>
          <a:xfrm>
            <a:off x="2823288" y="128976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DD0314D-68CD-4586-8C40-5DF256E51030}"/>
              </a:ext>
            </a:extLst>
          </p:cNvPr>
          <p:cNvSpPr/>
          <p:nvPr/>
        </p:nvSpPr>
        <p:spPr>
          <a:xfrm>
            <a:off x="2823288" y="2997457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238ED2-E237-49D6-AD5B-963018C3995C}"/>
                  </a:ext>
                </a:extLst>
              </p:cNvPr>
              <p:cNvSpPr txBox="1"/>
              <p:nvPr/>
            </p:nvSpPr>
            <p:spPr>
              <a:xfrm>
                <a:off x="2897039" y="13646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238ED2-E237-49D6-AD5B-963018C3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39" y="1364650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4CCA5D-A2BC-4228-9323-6828C8FCEC79}"/>
                  </a:ext>
                </a:extLst>
              </p:cNvPr>
              <p:cNvSpPr txBox="1"/>
              <p:nvPr/>
            </p:nvSpPr>
            <p:spPr>
              <a:xfrm>
                <a:off x="2897039" y="3108066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4CCA5D-A2BC-4228-9323-6828C8FC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39" y="3108066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30A7AAE3-EDF9-41CA-8F9E-FC26544D92FD}"/>
              </a:ext>
            </a:extLst>
          </p:cNvPr>
          <p:cNvSpPr/>
          <p:nvPr/>
        </p:nvSpPr>
        <p:spPr>
          <a:xfrm rot="5400000">
            <a:off x="2656382" y="2290994"/>
            <a:ext cx="913748" cy="307906"/>
          </a:xfrm>
          <a:prstGeom prst="rightArrow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6C1A53-5BD6-4718-A0BB-5B8352F62640}"/>
              </a:ext>
            </a:extLst>
          </p:cNvPr>
          <p:cNvSpPr txBox="1"/>
          <p:nvPr/>
        </p:nvSpPr>
        <p:spPr>
          <a:xfrm>
            <a:off x="716613" y="3683643"/>
            <a:ext cx="12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728478-6A1A-48CA-8797-3F876BFACCAF}"/>
              </a:ext>
            </a:extLst>
          </p:cNvPr>
          <p:cNvSpPr txBox="1"/>
          <p:nvPr/>
        </p:nvSpPr>
        <p:spPr>
          <a:xfrm>
            <a:off x="2398542" y="3683643"/>
            <a:ext cx="142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Recognition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927B66-2E01-438F-AE7B-C7587F0AECB3}"/>
              </a:ext>
            </a:extLst>
          </p:cNvPr>
          <p:cNvSpPr txBox="1"/>
          <p:nvPr/>
        </p:nvSpPr>
        <p:spPr>
          <a:xfrm>
            <a:off x="4660379" y="3108066"/>
            <a:ext cx="184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variable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2F5CD3-525E-4CF7-BBB3-1F2BC42EA453}"/>
                  </a:ext>
                </a:extLst>
              </p:cNvPr>
              <p:cNvSpPr txBox="1"/>
              <p:nvPr/>
            </p:nvSpPr>
            <p:spPr>
              <a:xfrm>
                <a:off x="4069829" y="3108066"/>
                <a:ext cx="590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2F5CD3-525E-4CF7-BBB3-1F2BC42E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29" y="3108066"/>
                <a:ext cx="59055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1202ADA-D46A-4459-AA6D-0BC083ADE0B0}"/>
              </a:ext>
            </a:extLst>
          </p:cNvPr>
          <p:cNvSpPr txBox="1"/>
          <p:nvPr/>
        </p:nvSpPr>
        <p:spPr>
          <a:xfrm>
            <a:off x="4660379" y="1432305"/>
            <a:ext cx="184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 Image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44BF80-FA19-4BDB-956E-3DAD49525D97}"/>
                  </a:ext>
                </a:extLst>
              </p:cNvPr>
              <p:cNvSpPr txBox="1"/>
              <p:nvPr/>
            </p:nvSpPr>
            <p:spPr>
              <a:xfrm>
                <a:off x="4069829" y="1432305"/>
                <a:ext cx="590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44BF80-FA19-4BDB-956E-3DAD4952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29" y="1432305"/>
                <a:ext cx="5905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E0A7C21B-3B62-4C18-8F63-AD5D02687DA4}"/>
              </a:ext>
            </a:extLst>
          </p:cNvPr>
          <p:cNvSpPr/>
          <p:nvPr/>
        </p:nvSpPr>
        <p:spPr>
          <a:xfrm>
            <a:off x="6419675" y="1073021"/>
            <a:ext cx="307906" cy="4776511"/>
          </a:xfrm>
          <a:prstGeom prst="leftBrace">
            <a:avLst>
              <a:gd name="adj1" fmla="val 8333"/>
              <a:gd name="adj2" fmla="val 46458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E3729-BD07-49B5-B05C-7C7298CDBBA4}"/>
              </a:ext>
            </a:extLst>
          </p:cNvPr>
          <p:cNvSpPr txBox="1"/>
          <p:nvPr/>
        </p:nvSpPr>
        <p:spPr>
          <a:xfrm>
            <a:off x="6895574" y="1289761"/>
            <a:ext cx="324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 of Latent variable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E782C-8EAA-415E-B4E7-8CAC622D5583}"/>
              </a:ext>
            </a:extLst>
          </p:cNvPr>
          <p:cNvSpPr txBox="1"/>
          <p:nvPr/>
        </p:nvSpPr>
        <p:spPr>
          <a:xfrm>
            <a:off x="7160281" y="1914039"/>
            <a:ext cx="324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   :    Cam Axis   :   Light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 descr="다른, 사진, 냉장고, 하얀색이(가) 표시된 사진&#10;&#10;자동 생성된 설명">
            <a:extLst>
              <a:ext uri="{FF2B5EF4-FFF2-40B4-BE49-F238E27FC236}">
                <a16:creationId xmlns:a16="http://schemas.microsoft.com/office/drawing/2014/main" id="{6AA96EF5-E7D1-4A6F-A346-82FD428BE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16" y="3588007"/>
            <a:ext cx="2132892" cy="22615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7EB85B-C2FB-41E5-A6CF-4DDCF09C8C11}"/>
              </a:ext>
            </a:extLst>
          </p:cNvPr>
          <p:cNvSpPr txBox="1"/>
          <p:nvPr/>
        </p:nvSpPr>
        <p:spPr>
          <a:xfrm>
            <a:off x="7027927" y="2310381"/>
            <a:ext cx="350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Smile   :    [14,0,-3]   :  White 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CDFFE6E-09D7-41AF-B87D-FE7CEE6DC2F4}"/>
              </a:ext>
            </a:extLst>
          </p:cNvPr>
          <p:cNvSpPr/>
          <p:nvPr/>
        </p:nvSpPr>
        <p:spPr>
          <a:xfrm rot="16200000">
            <a:off x="7692389" y="3015923"/>
            <a:ext cx="490230" cy="307906"/>
          </a:xfrm>
          <a:prstGeom prst="rightArrow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CEC8F0C-BE4A-4ABE-8FCF-28AA28AC738E}"/>
              </a:ext>
            </a:extLst>
          </p:cNvPr>
          <p:cNvSpPr/>
          <p:nvPr/>
        </p:nvSpPr>
        <p:spPr>
          <a:xfrm rot="5400000">
            <a:off x="8075343" y="3026212"/>
            <a:ext cx="490230" cy="307906"/>
          </a:xfrm>
          <a:prstGeom prst="rightArrow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42900422-BD1A-4B39-9585-336785D49FF4}"/>
              </a:ext>
            </a:extLst>
          </p:cNvPr>
          <p:cNvSpPr/>
          <p:nvPr/>
        </p:nvSpPr>
        <p:spPr>
          <a:xfrm rot="10800000">
            <a:off x="10136080" y="1289761"/>
            <a:ext cx="99601" cy="1481431"/>
          </a:xfrm>
          <a:prstGeom prst="leftBrace">
            <a:avLst/>
          </a:prstGeom>
          <a:ln>
            <a:solidFill>
              <a:srgbClr val="9D9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015ECFAC-A46F-4642-92CF-3D9382E7AF68}"/>
              </a:ext>
            </a:extLst>
          </p:cNvPr>
          <p:cNvSpPr/>
          <p:nvPr/>
        </p:nvSpPr>
        <p:spPr>
          <a:xfrm rot="10800000">
            <a:off x="10185880" y="3588005"/>
            <a:ext cx="99600" cy="2261541"/>
          </a:xfrm>
          <a:prstGeom prst="leftBrace">
            <a:avLst/>
          </a:prstGeom>
          <a:ln>
            <a:solidFill>
              <a:srgbClr val="9D9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836A53-DE67-4CE1-A22E-0CC6E1981953}"/>
                  </a:ext>
                </a:extLst>
              </p:cNvPr>
              <p:cNvSpPr txBox="1"/>
              <p:nvPr/>
            </p:nvSpPr>
            <p:spPr>
              <a:xfrm>
                <a:off x="10390963" y="4534110"/>
                <a:ext cx="590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836A53-DE67-4CE1-A22E-0CC6E1981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63" y="4534110"/>
                <a:ext cx="5905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4EE8F-824B-4CE5-8CC4-C0F639B9C75B}"/>
                  </a:ext>
                </a:extLst>
              </p:cNvPr>
              <p:cNvSpPr txBox="1"/>
              <p:nvPr/>
            </p:nvSpPr>
            <p:spPr>
              <a:xfrm>
                <a:off x="10390963" y="1836508"/>
                <a:ext cx="590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4EE8F-824B-4CE5-8CC4-C0F639B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63" y="1836508"/>
                <a:ext cx="59055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546C40C-C4B1-44C8-BD4F-E4622F4A8E4E}"/>
              </a:ext>
            </a:extLst>
          </p:cNvPr>
          <p:cNvSpPr txBox="1"/>
          <p:nvPr/>
        </p:nvSpPr>
        <p:spPr>
          <a:xfrm>
            <a:off x="1541297" y="4624672"/>
            <a:ext cx="382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 VAE, Latent variables are assumed to be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 distribution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A320B4-5747-44AC-B865-F5452190A1BF}"/>
              </a:ext>
            </a:extLst>
          </p:cNvPr>
          <p:cNvSpPr txBox="1"/>
          <p:nvPr/>
        </p:nvSpPr>
        <p:spPr>
          <a:xfrm>
            <a:off x="1541297" y="5389497"/>
            <a:ext cx="382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is easier to update optimized value.</a:t>
            </a:r>
          </a:p>
        </p:txBody>
      </p:sp>
    </p:spTree>
    <p:extLst>
      <p:ext uri="{BB962C8B-B14F-4D97-AF65-F5344CB8AC3E}">
        <p14:creationId xmlns:p14="http://schemas.microsoft.com/office/powerpoint/2010/main" val="55835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7B20-5389-4B70-B3B6-3E245B9AD746}"/>
              </a:ext>
            </a:extLst>
          </p:cNvPr>
          <p:cNvSpPr/>
          <p:nvPr/>
        </p:nvSpPr>
        <p:spPr>
          <a:xfrm>
            <a:off x="2276550" y="1802946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6704FF-272B-4D3B-AA24-24C46BEFB806}"/>
              </a:ext>
            </a:extLst>
          </p:cNvPr>
          <p:cNvSpPr/>
          <p:nvPr/>
        </p:nvSpPr>
        <p:spPr>
          <a:xfrm>
            <a:off x="2276550" y="2640848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40124DA-DBC6-47C3-862D-0CD6527BF4A6}"/>
              </a:ext>
            </a:extLst>
          </p:cNvPr>
          <p:cNvSpPr/>
          <p:nvPr/>
        </p:nvSpPr>
        <p:spPr>
          <a:xfrm>
            <a:off x="2276550" y="3478750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0B7EC11-A940-4D21-9D74-13CF41311241}"/>
              </a:ext>
            </a:extLst>
          </p:cNvPr>
          <p:cNvSpPr/>
          <p:nvPr/>
        </p:nvSpPr>
        <p:spPr>
          <a:xfrm>
            <a:off x="2276550" y="4316652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5138AD-303F-4DE6-8A14-EB8D870B1FB2}"/>
              </a:ext>
            </a:extLst>
          </p:cNvPr>
          <p:cNvSpPr/>
          <p:nvPr/>
        </p:nvSpPr>
        <p:spPr>
          <a:xfrm>
            <a:off x="3695775" y="226967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E3528A2-A036-4314-8D5E-5CD627C898A5}"/>
              </a:ext>
            </a:extLst>
          </p:cNvPr>
          <p:cNvSpPr/>
          <p:nvPr/>
        </p:nvSpPr>
        <p:spPr>
          <a:xfrm>
            <a:off x="3695775" y="310757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6C7B8A2-B586-4163-92B4-02F3B0367AB4}"/>
              </a:ext>
            </a:extLst>
          </p:cNvPr>
          <p:cNvSpPr/>
          <p:nvPr/>
        </p:nvSpPr>
        <p:spPr>
          <a:xfrm>
            <a:off x="3695775" y="394547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71EE1EC-27CE-4668-ABBD-CAD71670EF24}"/>
              </a:ext>
            </a:extLst>
          </p:cNvPr>
          <p:cNvSpPr/>
          <p:nvPr/>
        </p:nvSpPr>
        <p:spPr>
          <a:xfrm>
            <a:off x="9436838" y="1802946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016FE7A-EEE5-4442-820D-7DF0AEBEB9D9}"/>
              </a:ext>
            </a:extLst>
          </p:cNvPr>
          <p:cNvSpPr/>
          <p:nvPr/>
        </p:nvSpPr>
        <p:spPr>
          <a:xfrm>
            <a:off x="9436838" y="2640848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8547148-309D-4F2B-9234-B91F7238A87F}"/>
              </a:ext>
            </a:extLst>
          </p:cNvPr>
          <p:cNvSpPr/>
          <p:nvPr/>
        </p:nvSpPr>
        <p:spPr>
          <a:xfrm>
            <a:off x="9436838" y="3478750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1DCBCD7-14DF-435E-AC49-4EB3B6AB5B29}"/>
              </a:ext>
            </a:extLst>
          </p:cNvPr>
          <p:cNvSpPr/>
          <p:nvPr/>
        </p:nvSpPr>
        <p:spPr>
          <a:xfrm>
            <a:off x="9436838" y="4316652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AD4292C-FE84-4645-B952-86C09CB4BB61}"/>
              </a:ext>
            </a:extLst>
          </p:cNvPr>
          <p:cNvCxnSpPr>
            <a:cxnSpLocks/>
          </p:cNvCxnSpPr>
          <p:nvPr/>
        </p:nvCxnSpPr>
        <p:spPr>
          <a:xfrm>
            <a:off x="3048075" y="2240369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2D4E930-D65A-4812-AB42-A89E9E2CB7D7}"/>
              </a:ext>
            </a:extLst>
          </p:cNvPr>
          <p:cNvCxnSpPr>
            <a:cxnSpLocks/>
          </p:cNvCxnSpPr>
          <p:nvPr/>
        </p:nvCxnSpPr>
        <p:spPr>
          <a:xfrm flipV="1">
            <a:off x="3048075" y="4212175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86405C-A611-4B7C-BA23-37A9269E7367}"/>
              </a:ext>
            </a:extLst>
          </p:cNvPr>
          <p:cNvCxnSpPr>
            <a:cxnSpLocks/>
          </p:cNvCxnSpPr>
          <p:nvPr/>
        </p:nvCxnSpPr>
        <p:spPr>
          <a:xfrm flipV="1">
            <a:off x="3048075" y="3478750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9E0CA9-8E0C-4A2C-94E7-6AC9BCD8856D}"/>
              </a:ext>
            </a:extLst>
          </p:cNvPr>
          <p:cNvCxnSpPr>
            <a:cxnSpLocks/>
          </p:cNvCxnSpPr>
          <p:nvPr/>
        </p:nvCxnSpPr>
        <p:spPr>
          <a:xfrm flipV="1">
            <a:off x="3048075" y="2640849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34EEF4-E142-48F7-AF3F-2927EE3A884D}"/>
              </a:ext>
            </a:extLst>
          </p:cNvPr>
          <p:cNvCxnSpPr>
            <a:cxnSpLocks/>
          </p:cNvCxnSpPr>
          <p:nvPr/>
        </p:nvCxnSpPr>
        <p:spPr>
          <a:xfrm>
            <a:off x="3048075" y="2240369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875FF44-A87B-4E75-9177-4C877897722C}"/>
              </a:ext>
            </a:extLst>
          </p:cNvPr>
          <p:cNvCxnSpPr>
            <a:cxnSpLocks/>
          </p:cNvCxnSpPr>
          <p:nvPr/>
        </p:nvCxnSpPr>
        <p:spPr>
          <a:xfrm>
            <a:off x="3048075" y="2231697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91FF871-8D39-4F6C-B1CA-F8460CF0A448}"/>
              </a:ext>
            </a:extLst>
          </p:cNvPr>
          <p:cNvCxnSpPr>
            <a:cxnSpLocks/>
          </p:cNvCxnSpPr>
          <p:nvPr/>
        </p:nvCxnSpPr>
        <p:spPr>
          <a:xfrm flipV="1">
            <a:off x="3000450" y="2560035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0EA7EF-29C8-4F43-85B9-77B9C3B56F34}"/>
              </a:ext>
            </a:extLst>
          </p:cNvPr>
          <p:cNvCxnSpPr>
            <a:cxnSpLocks/>
          </p:cNvCxnSpPr>
          <p:nvPr/>
        </p:nvCxnSpPr>
        <p:spPr>
          <a:xfrm>
            <a:off x="3000450" y="2944960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11ACA80-ECAF-4A0C-AA07-C40B2D03B79F}"/>
              </a:ext>
            </a:extLst>
          </p:cNvPr>
          <p:cNvCxnSpPr>
            <a:cxnSpLocks/>
          </p:cNvCxnSpPr>
          <p:nvPr/>
        </p:nvCxnSpPr>
        <p:spPr>
          <a:xfrm>
            <a:off x="3000450" y="2944960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5D7DB9D-57D1-4989-AA5C-CA61AB4B1A67}"/>
              </a:ext>
            </a:extLst>
          </p:cNvPr>
          <p:cNvCxnSpPr>
            <a:cxnSpLocks/>
          </p:cNvCxnSpPr>
          <p:nvPr/>
        </p:nvCxnSpPr>
        <p:spPr>
          <a:xfrm flipV="1">
            <a:off x="3000450" y="2600161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EAEE1A2-8C88-4165-803C-65A36885E11A}"/>
              </a:ext>
            </a:extLst>
          </p:cNvPr>
          <p:cNvCxnSpPr>
            <a:cxnSpLocks/>
          </p:cNvCxnSpPr>
          <p:nvPr/>
        </p:nvCxnSpPr>
        <p:spPr>
          <a:xfrm flipV="1">
            <a:off x="3000450" y="3487932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AA8250B-44E7-4DD5-800B-07CE787C4103}"/>
              </a:ext>
            </a:extLst>
          </p:cNvPr>
          <p:cNvCxnSpPr>
            <a:cxnSpLocks/>
          </p:cNvCxnSpPr>
          <p:nvPr/>
        </p:nvCxnSpPr>
        <p:spPr>
          <a:xfrm>
            <a:off x="3000450" y="3745874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B7B8DBE-9D6A-458F-9322-6FA901868BA0}"/>
              </a:ext>
            </a:extLst>
          </p:cNvPr>
          <p:cNvCxnSpPr>
            <a:cxnSpLocks/>
          </p:cNvCxnSpPr>
          <p:nvPr/>
        </p:nvCxnSpPr>
        <p:spPr>
          <a:xfrm flipV="1">
            <a:off x="8706407" y="2200217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F3C786-A0FD-4ACB-B868-39A35F0399A2}"/>
              </a:ext>
            </a:extLst>
          </p:cNvPr>
          <p:cNvCxnSpPr>
            <a:cxnSpLocks/>
          </p:cNvCxnSpPr>
          <p:nvPr/>
        </p:nvCxnSpPr>
        <p:spPr>
          <a:xfrm>
            <a:off x="8712938" y="2549075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AA6599E-D7DF-44BE-8298-F4D20EE3724A}"/>
              </a:ext>
            </a:extLst>
          </p:cNvPr>
          <p:cNvCxnSpPr>
            <a:cxnSpLocks/>
          </p:cNvCxnSpPr>
          <p:nvPr/>
        </p:nvCxnSpPr>
        <p:spPr>
          <a:xfrm>
            <a:off x="8712938" y="2560035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FAD0095-AC4B-4685-82EE-F8AB3F1603CD}"/>
              </a:ext>
            </a:extLst>
          </p:cNvPr>
          <p:cNvCxnSpPr>
            <a:cxnSpLocks/>
          </p:cNvCxnSpPr>
          <p:nvPr/>
        </p:nvCxnSpPr>
        <p:spPr>
          <a:xfrm>
            <a:off x="8703413" y="2560035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5BB61B6-5C5E-4D02-80D4-118BA172AF6F}"/>
              </a:ext>
            </a:extLst>
          </p:cNvPr>
          <p:cNvCxnSpPr>
            <a:cxnSpLocks/>
          </p:cNvCxnSpPr>
          <p:nvPr/>
        </p:nvCxnSpPr>
        <p:spPr>
          <a:xfrm flipV="1">
            <a:off x="8741513" y="2200217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8C6984-C896-4CBD-B32A-A85DECF1D1DD}"/>
              </a:ext>
            </a:extLst>
          </p:cNvPr>
          <p:cNvCxnSpPr>
            <a:cxnSpLocks/>
          </p:cNvCxnSpPr>
          <p:nvPr/>
        </p:nvCxnSpPr>
        <p:spPr>
          <a:xfrm flipV="1">
            <a:off x="8741513" y="2936123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7254329-D401-40AA-83E5-18F27096A071}"/>
              </a:ext>
            </a:extLst>
          </p:cNvPr>
          <p:cNvCxnSpPr>
            <a:cxnSpLocks/>
          </p:cNvCxnSpPr>
          <p:nvPr/>
        </p:nvCxnSpPr>
        <p:spPr>
          <a:xfrm>
            <a:off x="8741513" y="3402848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5840268-235E-4E26-B64A-BB2A0E44E2E9}"/>
              </a:ext>
            </a:extLst>
          </p:cNvPr>
          <p:cNvCxnSpPr>
            <a:cxnSpLocks/>
          </p:cNvCxnSpPr>
          <p:nvPr/>
        </p:nvCxnSpPr>
        <p:spPr>
          <a:xfrm>
            <a:off x="8741513" y="3402848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042DD25-35BF-4060-B35E-995D9380A99E}"/>
              </a:ext>
            </a:extLst>
          </p:cNvPr>
          <p:cNvCxnSpPr>
            <a:cxnSpLocks/>
          </p:cNvCxnSpPr>
          <p:nvPr/>
        </p:nvCxnSpPr>
        <p:spPr>
          <a:xfrm flipV="1">
            <a:off x="8741513" y="2200217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FF630F7-3C9F-4EF5-BBDB-375603E982E2}"/>
              </a:ext>
            </a:extLst>
          </p:cNvPr>
          <p:cNvCxnSpPr>
            <a:cxnSpLocks/>
          </p:cNvCxnSpPr>
          <p:nvPr/>
        </p:nvCxnSpPr>
        <p:spPr>
          <a:xfrm flipV="1">
            <a:off x="8741513" y="2960877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74FD12E-80D1-4AF6-87D5-2AE266A49F6F}"/>
              </a:ext>
            </a:extLst>
          </p:cNvPr>
          <p:cNvCxnSpPr>
            <a:cxnSpLocks/>
          </p:cNvCxnSpPr>
          <p:nvPr/>
        </p:nvCxnSpPr>
        <p:spPr>
          <a:xfrm flipV="1">
            <a:off x="8741513" y="3784248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593B7B-6016-41B2-8129-F5930DE1D8C5}"/>
              </a:ext>
            </a:extLst>
          </p:cNvPr>
          <p:cNvCxnSpPr>
            <a:cxnSpLocks/>
          </p:cNvCxnSpPr>
          <p:nvPr/>
        </p:nvCxnSpPr>
        <p:spPr>
          <a:xfrm>
            <a:off x="8741513" y="4231580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6CA5218-F96F-4753-8B56-DD42713BBAFE}"/>
                  </a:ext>
                </a:extLst>
              </p:cNvPr>
              <p:cNvSpPr txBox="1"/>
              <p:nvPr/>
            </p:nvSpPr>
            <p:spPr>
              <a:xfrm>
                <a:off x="2350301" y="18778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6CA5218-F96F-4753-8B56-DD42713B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301" y="1877835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DD635D-B3EF-421B-96FF-9536AD50E366}"/>
                  </a:ext>
                </a:extLst>
              </p:cNvPr>
              <p:cNvSpPr txBox="1"/>
              <p:nvPr/>
            </p:nvSpPr>
            <p:spPr>
              <a:xfrm>
                <a:off x="2350301" y="270671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DD635D-B3EF-421B-96FF-9536AD50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301" y="2706719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36439E7-DF4D-42AE-8032-6373A8732E3D}"/>
                  </a:ext>
                </a:extLst>
              </p:cNvPr>
              <p:cNvSpPr txBox="1"/>
              <p:nvPr/>
            </p:nvSpPr>
            <p:spPr>
              <a:xfrm>
                <a:off x="2368963" y="3557386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36439E7-DF4D-42AE-8032-6373A873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63" y="3557386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D0E38E1-B6A8-4A60-B8B8-1FDAFA2A85C6}"/>
                  </a:ext>
                </a:extLst>
              </p:cNvPr>
              <p:cNvSpPr txBox="1"/>
              <p:nvPr/>
            </p:nvSpPr>
            <p:spPr>
              <a:xfrm>
                <a:off x="2368963" y="440859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D0E38E1-B6A8-4A60-B8B8-1FDAFA2A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63" y="4408599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916A502-8EB3-4294-97C1-1897F1D216CE}"/>
                  </a:ext>
                </a:extLst>
              </p:cNvPr>
              <p:cNvSpPr txBox="1"/>
              <p:nvPr/>
            </p:nvSpPr>
            <p:spPr>
              <a:xfrm>
                <a:off x="9493183" y="18778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916A502-8EB3-4294-97C1-1897F1D2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183" y="1877835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8D1F92A-D1EB-4268-B89D-AF6AC8B9BB21}"/>
                  </a:ext>
                </a:extLst>
              </p:cNvPr>
              <p:cNvSpPr txBox="1"/>
              <p:nvPr/>
            </p:nvSpPr>
            <p:spPr>
              <a:xfrm>
                <a:off x="9493183" y="270671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8D1F92A-D1EB-4268-B89D-AF6AC8B9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183" y="2706719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75F0978-6D4B-4321-8F86-72063196CC9F}"/>
                  </a:ext>
                </a:extLst>
              </p:cNvPr>
              <p:cNvSpPr txBox="1"/>
              <p:nvPr/>
            </p:nvSpPr>
            <p:spPr>
              <a:xfrm>
                <a:off x="9511845" y="3557386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75F0978-6D4B-4321-8F86-72063196C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45" y="3557386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71A3C7-2F00-4B91-ADCA-861AE0880EAC}"/>
                  </a:ext>
                </a:extLst>
              </p:cNvPr>
              <p:cNvSpPr txBox="1"/>
              <p:nvPr/>
            </p:nvSpPr>
            <p:spPr>
              <a:xfrm>
                <a:off x="9511845" y="440859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71A3C7-2F00-4B91-ADCA-861AE088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45" y="4408599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>
            <a:extLst>
              <a:ext uri="{FF2B5EF4-FFF2-40B4-BE49-F238E27FC236}">
                <a16:creationId xmlns:a16="http://schemas.microsoft.com/office/drawing/2014/main" id="{1C4C9821-A41E-42A2-838B-979985B7C93C}"/>
              </a:ext>
            </a:extLst>
          </p:cNvPr>
          <p:cNvSpPr/>
          <p:nvPr/>
        </p:nvSpPr>
        <p:spPr>
          <a:xfrm>
            <a:off x="4949824" y="266560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6EC874C-F9C5-4224-8E3D-8A868D76BD1C}"/>
              </a:ext>
            </a:extLst>
          </p:cNvPr>
          <p:cNvSpPr/>
          <p:nvPr/>
        </p:nvSpPr>
        <p:spPr>
          <a:xfrm>
            <a:off x="4949824" y="3503504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CDD8F47-0807-467B-8FBD-4E1ED44B3F5F}"/>
              </a:ext>
            </a:extLst>
          </p:cNvPr>
          <p:cNvSpPr/>
          <p:nvPr/>
        </p:nvSpPr>
        <p:spPr>
          <a:xfrm>
            <a:off x="6010048" y="3107573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E5BB09C-BC85-4BC1-B8DC-3748E760584F}"/>
              </a:ext>
            </a:extLst>
          </p:cNvPr>
          <p:cNvSpPr/>
          <p:nvPr/>
        </p:nvSpPr>
        <p:spPr>
          <a:xfrm>
            <a:off x="6968822" y="2665602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44205F-536E-4972-AB66-143D7B3BD332}"/>
              </a:ext>
            </a:extLst>
          </p:cNvPr>
          <p:cNvSpPr/>
          <p:nvPr/>
        </p:nvSpPr>
        <p:spPr>
          <a:xfrm>
            <a:off x="6968822" y="3503504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715F328F-7138-42B4-AB68-236CD2B4BE4E}"/>
              </a:ext>
            </a:extLst>
          </p:cNvPr>
          <p:cNvSpPr/>
          <p:nvPr/>
        </p:nvSpPr>
        <p:spPr>
          <a:xfrm>
            <a:off x="8112863" y="226967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5B7E879-2C8E-4FFE-B7C0-E35456777F07}"/>
              </a:ext>
            </a:extLst>
          </p:cNvPr>
          <p:cNvSpPr/>
          <p:nvPr/>
        </p:nvSpPr>
        <p:spPr>
          <a:xfrm>
            <a:off x="8112863" y="310757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0200FC7-AD99-4AE3-98D1-68DC4135444A}"/>
              </a:ext>
            </a:extLst>
          </p:cNvPr>
          <p:cNvSpPr/>
          <p:nvPr/>
        </p:nvSpPr>
        <p:spPr>
          <a:xfrm>
            <a:off x="8112863" y="394547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603AE61-35FA-4156-B323-081373B676BD}"/>
              </a:ext>
            </a:extLst>
          </p:cNvPr>
          <p:cNvCxnSpPr>
            <a:stCxn id="38" idx="6"/>
            <a:endCxn id="90" idx="2"/>
          </p:cNvCxnSpPr>
          <p:nvPr/>
        </p:nvCxnSpPr>
        <p:spPr>
          <a:xfrm>
            <a:off x="4286325" y="2564946"/>
            <a:ext cx="663499" cy="39593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3BA819C-2DFA-4837-8C23-DDD58D976B22}"/>
              </a:ext>
            </a:extLst>
          </p:cNvPr>
          <p:cNvCxnSpPr>
            <a:cxnSpLocks/>
            <a:stCxn id="39" idx="6"/>
            <a:endCxn id="90" idx="2"/>
          </p:cNvCxnSpPr>
          <p:nvPr/>
        </p:nvCxnSpPr>
        <p:spPr>
          <a:xfrm flipV="1">
            <a:off x="4286325" y="2960877"/>
            <a:ext cx="663499" cy="44197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E3BA82A-533D-4397-8933-DA565F683F99}"/>
              </a:ext>
            </a:extLst>
          </p:cNvPr>
          <p:cNvCxnSpPr>
            <a:cxnSpLocks/>
            <a:stCxn id="40" idx="6"/>
            <a:endCxn id="91" idx="2"/>
          </p:cNvCxnSpPr>
          <p:nvPr/>
        </p:nvCxnSpPr>
        <p:spPr>
          <a:xfrm flipV="1">
            <a:off x="4286325" y="3798779"/>
            <a:ext cx="663499" cy="44197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2F8E67E-129C-4B7D-A2B7-FEFAACAD2582}"/>
              </a:ext>
            </a:extLst>
          </p:cNvPr>
          <p:cNvCxnSpPr>
            <a:cxnSpLocks/>
            <a:stCxn id="39" idx="6"/>
            <a:endCxn id="91" idx="2"/>
          </p:cNvCxnSpPr>
          <p:nvPr/>
        </p:nvCxnSpPr>
        <p:spPr>
          <a:xfrm>
            <a:off x="4286325" y="3402848"/>
            <a:ext cx="663499" cy="39593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B7D0C18-89A0-476B-AD98-07700480EF34}"/>
              </a:ext>
            </a:extLst>
          </p:cNvPr>
          <p:cNvCxnSpPr>
            <a:cxnSpLocks/>
            <a:stCxn id="38" idx="6"/>
            <a:endCxn id="91" idx="2"/>
          </p:cNvCxnSpPr>
          <p:nvPr/>
        </p:nvCxnSpPr>
        <p:spPr>
          <a:xfrm>
            <a:off x="4286325" y="2564946"/>
            <a:ext cx="663499" cy="1233833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3F7BE35-4F6A-414C-84C3-9E9CB1F4BBD0}"/>
              </a:ext>
            </a:extLst>
          </p:cNvPr>
          <p:cNvCxnSpPr>
            <a:cxnSpLocks/>
            <a:stCxn id="40" idx="6"/>
            <a:endCxn id="90" idx="2"/>
          </p:cNvCxnSpPr>
          <p:nvPr/>
        </p:nvCxnSpPr>
        <p:spPr>
          <a:xfrm flipV="1">
            <a:off x="4286325" y="2960877"/>
            <a:ext cx="663499" cy="1279873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5577904-CDA9-4DDD-AE72-6DD16AE80115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>
            <a:off x="5540374" y="2960877"/>
            <a:ext cx="469674" cy="441971"/>
          </a:xfrm>
          <a:prstGeom prst="straightConnector1">
            <a:avLst/>
          </a:prstGeom>
          <a:ln>
            <a:solidFill>
              <a:srgbClr val="9D9C9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E9538B8-6AA9-4878-ABA8-38934AFA6871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 flipV="1">
            <a:off x="5540374" y="3402848"/>
            <a:ext cx="469674" cy="395931"/>
          </a:xfrm>
          <a:prstGeom prst="straightConnector1">
            <a:avLst/>
          </a:prstGeom>
          <a:ln>
            <a:solidFill>
              <a:srgbClr val="9D9C9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FCAC69B-353D-41CF-A5C4-8DBDEE985625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 flipV="1">
            <a:off x="6600598" y="2960877"/>
            <a:ext cx="368224" cy="44197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5F5A51F-873A-4E71-9CBB-4CC732A1CBC2}"/>
              </a:ext>
            </a:extLst>
          </p:cNvPr>
          <p:cNvCxnSpPr>
            <a:cxnSpLocks/>
            <a:stCxn id="92" idx="6"/>
            <a:endCxn id="94" idx="2"/>
          </p:cNvCxnSpPr>
          <p:nvPr/>
        </p:nvCxnSpPr>
        <p:spPr>
          <a:xfrm>
            <a:off x="6600598" y="3402848"/>
            <a:ext cx="368224" cy="39593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8565DCE-ACAF-4F72-A118-B2C50E43B0DD}"/>
              </a:ext>
            </a:extLst>
          </p:cNvPr>
          <p:cNvCxnSpPr>
            <a:cxnSpLocks/>
            <a:stCxn id="93" idx="6"/>
            <a:endCxn id="98" idx="2"/>
          </p:cNvCxnSpPr>
          <p:nvPr/>
        </p:nvCxnSpPr>
        <p:spPr>
          <a:xfrm flipV="1">
            <a:off x="7559372" y="2564946"/>
            <a:ext cx="553491" cy="39593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A273EFD-454A-4876-A87C-A68733D87654}"/>
              </a:ext>
            </a:extLst>
          </p:cNvPr>
          <p:cNvCxnSpPr>
            <a:cxnSpLocks/>
            <a:stCxn id="93" idx="6"/>
            <a:endCxn id="99" idx="2"/>
          </p:cNvCxnSpPr>
          <p:nvPr/>
        </p:nvCxnSpPr>
        <p:spPr>
          <a:xfrm>
            <a:off x="7559372" y="2960877"/>
            <a:ext cx="553491" cy="44197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A4C19C0-E2C8-45D6-BBC0-409552EBAF29}"/>
              </a:ext>
            </a:extLst>
          </p:cNvPr>
          <p:cNvCxnSpPr>
            <a:cxnSpLocks/>
            <a:stCxn id="93" idx="6"/>
            <a:endCxn id="100" idx="2"/>
          </p:cNvCxnSpPr>
          <p:nvPr/>
        </p:nvCxnSpPr>
        <p:spPr>
          <a:xfrm>
            <a:off x="7559372" y="2960877"/>
            <a:ext cx="553491" cy="1279873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8347073-10AC-4CCA-AD6A-6FADBCBA43F8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 flipV="1">
            <a:off x="7559372" y="2564946"/>
            <a:ext cx="553491" cy="1233833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65BF632-15A0-4AF0-B31B-1C84FDF72BCD}"/>
              </a:ext>
            </a:extLst>
          </p:cNvPr>
          <p:cNvCxnSpPr>
            <a:cxnSpLocks/>
            <a:stCxn id="94" idx="6"/>
            <a:endCxn id="99" idx="2"/>
          </p:cNvCxnSpPr>
          <p:nvPr/>
        </p:nvCxnSpPr>
        <p:spPr>
          <a:xfrm flipV="1">
            <a:off x="7559372" y="3402848"/>
            <a:ext cx="553491" cy="39593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A37503D-6B21-4A6A-8719-2FDBDA9EA240}"/>
              </a:ext>
            </a:extLst>
          </p:cNvPr>
          <p:cNvCxnSpPr>
            <a:cxnSpLocks/>
            <a:stCxn id="94" idx="6"/>
            <a:endCxn id="100" idx="2"/>
          </p:cNvCxnSpPr>
          <p:nvPr/>
        </p:nvCxnSpPr>
        <p:spPr>
          <a:xfrm>
            <a:off x="7559372" y="3798779"/>
            <a:ext cx="553491" cy="441971"/>
          </a:xfrm>
          <a:prstGeom prst="straightConnector1">
            <a:avLst/>
          </a:prstGeom>
          <a:ln>
            <a:solidFill>
              <a:srgbClr val="9D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702DF8B-A081-4CEB-9B1C-256F49BB8C79}"/>
                  </a:ext>
                </a:extLst>
              </p:cNvPr>
              <p:cNvSpPr txBox="1"/>
              <p:nvPr/>
            </p:nvSpPr>
            <p:spPr>
              <a:xfrm>
                <a:off x="5039859" y="272838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702DF8B-A081-4CEB-9B1C-256F49BB8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59" y="2728385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E5CF27D-8CC3-4278-823C-B71CEB02EEB4}"/>
                  </a:ext>
                </a:extLst>
              </p:cNvPr>
              <p:cNvSpPr txBox="1"/>
              <p:nvPr/>
            </p:nvSpPr>
            <p:spPr>
              <a:xfrm>
                <a:off x="5039859" y="3623336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E5CF27D-8CC3-4278-823C-B71CEB02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59" y="3623336"/>
                <a:ext cx="4324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84CF1AD-A645-4F11-83C7-4621C21F5C74}"/>
              </a:ext>
            </a:extLst>
          </p:cNvPr>
          <p:cNvSpPr/>
          <p:nvPr/>
        </p:nvSpPr>
        <p:spPr>
          <a:xfrm>
            <a:off x="2062065" y="1623536"/>
            <a:ext cx="2499860" cy="3442982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7884D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96FCFB6-8FEE-4185-AD51-81927CEA6F3E}"/>
              </a:ext>
            </a:extLst>
          </p:cNvPr>
          <p:cNvSpPr/>
          <p:nvPr/>
        </p:nvSpPr>
        <p:spPr>
          <a:xfrm>
            <a:off x="6773620" y="1623536"/>
            <a:ext cx="3478625" cy="3442982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DAA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F72BDE-2491-490D-ACC4-78A83D4A96E7}"/>
              </a:ext>
            </a:extLst>
          </p:cNvPr>
          <p:cNvSpPr txBox="1"/>
          <p:nvPr/>
        </p:nvSpPr>
        <p:spPr>
          <a:xfrm>
            <a:off x="2669507" y="5139794"/>
            <a:ext cx="12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76C29F-15DA-40C0-8C54-CACE1A167BEE}"/>
              </a:ext>
            </a:extLst>
          </p:cNvPr>
          <p:cNvSpPr txBox="1"/>
          <p:nvPr/>
        </p:nvSpPr>
        <p:spPr>
          <a:xfrm>
            <a:off x="7870444" y="5139794"/>
            <a:ext cx="12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C4372D-F115-4ABA-B0D0-624D0EA0F27E}"/>
              </a:ext>
            </a:extLst>
          </p:cNvPr>
          <p:cNvSpPr txBox="1"/>
          <p:nvPr/>
        </p:nvSpPr>
        <p:spPr>
          <a:xfrm>
            <a:off x="4764499" y="5108363"/>
            <a:ext cx="18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variable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53DE0DF-96E4-410A-B24A-6C801C9F74A0}"/>
                  </a:ext>
                </a:extLst>
              </p:cNvPr>
              <p:cNvSpPr txBox="1"/>
              <p:nvPr/>
            </p:nvSpPr>
            <p:spPr>
              <a:xfrm>
                <a:off x="6085055" y="3191346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53DE0DF-96E4-410A-B24A-6C801C9F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55" y="3191346"/>
                <a:ext cx="432435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28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창문이(가) 표시된 사진&#10;&#10;자동 생성된 설명">
            <a:extLst>
              <a:ext uri="{FF2B5EF4-FFF2-40B4-BE49-F238E27FC236}">
                <a16:creationId xmlns:a16="http://schemas.microsoft.com/office/drawing/2014/main" id="{457BD470-C12B-4A52-AAE0-FBB5ED61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37" y="1630753"/>
            <a:ext cx="2420156" cy="11750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843C35-5280-4383-B7B3-D85E3F902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20" y="1411682"/>
            <a:ext cx="2080724" cy="1613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C368782-BB90-441F-9F2D-35738484F12B}"/>
                  </a:ext>
                </a:extLst>
              </p:cNvPr>
              <p:cNvSpPr/>
              <p:nvPr/>
            </p:nvSpPr>
            <p:spPr>
              <a:xfrm>
                <a:off x="6908424" y="3626886"/>
                <a:ext cx="129631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C368782-BB90-441F-9F2D-35738484F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24" y="3626886"/>
                <a:ext cx="1296317" cy="380810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그림 111" descr="다른, 사진, 냉장고, 하얀색이(가) 표시된 사진&#10;&#10;자동 생성된 설명">
            <a:extLst>
              <a:ext uri="{FF2B5EF4-FFF2-40B4-BE49-F238E27FC236}">
                <a16:creationId xmlns:a16="http://schemas.microsoft.com/office/drawing/2014/main" id="{A9A94471-4F24-4E4D-8192-914FFDF3B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04" y="1427430"/>
            <a:ext cx="1506613" cy="1597488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87165D7-050A-4543-8C8B-2653ABDF7528}"/>
              </a:ext>
            </a:extLst>
          </p:cNvPr>
          <p:cNvSpPr/>
          <p:nvPr/>
        </p:nvSpPr>
        <p:spPr>
          <a:xfrm>
            <a:off x="1365171" y="3429000"/>
            <a:ext cx="1732593" cy="1732593"/>
          </a:xfrm>
          <a:prstGeom prst="roundRect">
            <a:avLst>
              <a:gd name="adj" fmla="val 6074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085BD5E-59B4-4F0D-818C-38C7AD295700}"/>
              </a:ext>
            </a:extLst>
          </p:cNvPr>
          <p:cNvSpPr/>
          <p:nvPr/>
        </p:nvSpPr>
        <p:spPr>
          <a:xfrm>
            <a:off x="4989685" y="3429000"/>
            <a:ext cx="1732593" cy="1732593"/>
          </a:xfrm>
          <a:prstGeom prst="roundRect">
            <a:avLst>
              <a:gd name="adj" fmla="val 6074"/>
            </a:avLst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 on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DFD0B89-C60D-4A1A-8547-B901692EDD88}"/>
              </a:ext>
            </a:extLst>
          </p:cNvPr>
          <p:cNvSpPr/>
          <p:nvPr/>
        </p:nvSpPr>
        <p:spPr>
          <a:xfrm>
            <a:off x="8382813" y="3429000"/>
            <a:ext cx="1732593" cy="1732593"/>
          </a:xfrm>
          <a:prstGeom prst="roundRect">
            <a:avLst>
              <a:gd name="adj" fmla="val 60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Generated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 on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6BE0F1B-3A83-4D3E-8492-AEE12336DB71}"/>
              </a:ext>
            </a:extLst>
          </p:cNvPr>
          <p:cNvSpPr/>
          <p:nvPr/>
        </p:nvSpPr>
        <p:spPr>
          <a:xfrm>
            <a:off x="5626659" y="5565675"/>
            <a:ext cx="590550" cy="5905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90430DF-206E-4641-9C66-6B7D74E8B3C5}"/>
              </a:ext>
            </a:extLst>
          </p:cNvPr>
          <p:cNvSpPr/>
          <p:nvPr/>
        </p:nvSpPr>
        <p:spPr>
          <a:xfrm>
            <a:off x="1936192" y="5565675"/>
            <a:ext cx="590550" cy="5905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4C3D748-80F4-4055-ADCB-2FEF5A0B83ED}"/>
              </a:ext>
            </a:extLst>
          </p:cNvPr>
          <p:cNvSpPr/>
          <p:nvPr/>
        </p:nvSpPr>
        <p:spPr>
          <a:xfrm>
            <a:off x="8953834" y="5565675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A608457-381B-4F2A-A5DB-2388EC5B92FA}"/>
                  </a:ext>
                </a:extLst>
              </p:cNvPr>
              <p:cNvSpPr txBox="1"/>
              <p:nvPr/>
            </p:nvSpPr>
            <p:spPr>
              <a:xfrm>
                <a:off x="5705716" y="56762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A608457-381B-4F2A-A5DB-2388EC5B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716" y="5676284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5BF9C11-D8BB-4C96-9E88-6CF6B6BA0601}"/>
                  </a:ext>
                </a:extLst>
              </p:cNvPr>
              <p:cNvSpPr txBox="1"/>
              <p:nvPr/>
            </p:nvSpPr>
            <p:spPr>
              <a:xfrm>
                <a:off x="6217208" y="58609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5BF9C11-D8BB-4C96-9E88-6CF6B6BA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208" y="5860950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r="-38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21FCA31-666A-4293-ABDF-2F022436F956}"/>
                  </a:ext>
                </a:extLst>
              </p:cNvPr>
              <p:cNvSpPr txBox="1"/>
              <p:nvPr/>
            </p:nvSpPr>
            <p:spPr>
              <a:xfrm>
                <a:off x="9032891" y="566692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21FCA31-666A-4293-ABDF-2F022436F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891" y="5666921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C9A35AD-10C3-450C-8A0D-34BE0C47C097}"/>
                  </a:ext>
                </a:extLst>
              </p:cNvPr>
              <p:cNvSpPr/>
              <p:nvPr/>
            </p:nvSpPr>
            <p:spPr>
              <a:xfrm>
                <a:off x="3396881" y="3626886"/>
                <a:ext cx="1293687" cy="411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C9A35AD-10C3-450C-8A0D-34BE0C47C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81" y="3626886"/>
                <a:ext cx="1293687" cy="411908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59D928-DE93-4114-9877-BB2D949CA95A}"/>
              </a:ext>
            </a:extLst>
          </p:cNvPr>
          <p:cNvCxnSpPr/>
          <p:nvPr/>
        </p:nvCxnSpPr>
        <p:spPr>
          <a:xfrm>
            <a:off x="3396881" y="4422710"/>
            <a:ext cx="129368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E7502AC-E8F6-4BE2-A55C-08D1EEBC57F2}"/>
              </a:ext>
            </a:extLst>
          </p:cNvPr>
          <p:cNvCxnSpPr/>
          <p:nvPr/>
        </p:nvCxnSpPr>
        <p:spPr>
          <a:xfrm>
            <a:off x="6911054" y="4422710"/>
            <a:ext cx="129368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D8461E1-4FAF-40CF-847D-BC83331EAC79}"/>
                  </a:ext>
                </a:extLst>
              </p:cNvPr>
              <p:cNvSpPr txBox="1"/>
              <p:nvPr/>
            </p:nvSpPr>
            <p:spPr>
              <a:xfrm>
                <a:off x="2015249" y="566692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D8461E1-4FAF-40CF-847D-BC83331EA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49" y="5666921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C899F7-3246-4638-9EAF-4AB6F7514EC9}"/>
                  </a:ext>
                </a:extLst>
              </p:cNvPr>
              <p:cNvSpPr txBox="1"/>
              <p:nvPr/>
            </p:nvSpPr>
            <p:spPr>
              <a:xfrm>
                <a:off x="8176087" y="6219528"/>
                <a:ext cx="21460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Approximate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C899F7-3246-4638-9EAF-4AB6F751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087" y="6219528"/>
                <a:ext cx="2146041" cy="276999"/>
              </a:xfrm>
              <a:prstGeom prst="rect">
                <a:avLst/>
              </a:prstGeom>
              <a:blipFill>
                <a:blip r:embed="rId11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EC56E99E-04DA-463E-AE34-23B6082C5FD1}"/>
              </a:ext>
            </a:extLst>
          </p:cNvPr>
          <p:cNvSpPr txBox="1"/>
          <p:nvPr/>
        </p:nvSpPr>
        <p:spPr>
          <a:xfrm>
            <a:off x="3153586" y="4550695"/>
            <a:ext cx="18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a distribution of Latent variables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3567DF0-6E49-4329-8CFD-B547041A8D4F}"/>
              </a:ext>
            </a:extLst>
          </p:cNvPr>
          <p:cNvSpPr txBox="1"/>
          <p:nvPr/>
        </p:nvSpPr>
        <p:spPr>
          <a:xfrm>
            <a:off x="6820308" y="4550695"/>
            <a:ext cx="146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similar output 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90618B6-AE80-45B2-8C4C-40DE8F1799D1}"/>
              </a:ext>
            </a:extLst>
          </p:cNvPr>
          <p:cNvCxnSpPr>
            <a:cxnSpLocks/>
          </p:cNvCxnSpPr>
          <p:nvPr/>
        </p:nvCxnSpPr>
        <p:spPr>
          <a:xfrm>
            <a:off x="2653541" y="5862734"/>
            <a:ext cx="2823528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0F1693B-5947-4F74-B29C-6389C3B84B02}"/>
              </a:ext>
            </a:extLst>
          </p:cNvPr>
          <p:cNvCxnSpPr>
            <a:cxnSpLocks/>
          </p:cNvCxnSpPr>
          <p:nvPr/>
        </p:nvCxnSpPr>
        <p:spPr>
          <a:xfrm>
            <a:off x="6348463" y="5862734"/>
            <a:ext cx="2471508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7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B6E2A-3BDE-4929-94F3-0A7A7ED485CE}"/>
              </a:ext>
            </a:extLst>
          </p:cNvPr>
          <p:cNvSpPr txBox="1"/>
          <p:nvPr/>
        </p:nvSpPr>
        <p:spPr>
          <a:xfrm>
            <a:off x="3084789" y="4446408"/>
            <a:ext cx="623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HOW</a:t>
            </a:r>
            <a:r>
              <a:rPr lang="ko-KR" altLang="en-US" sz="3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</a:t>
            </a:r>
            <a:r>
              <a:rPr lang="ko-KR" altLang="en-US" sz="3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</a:t>
            </a:r>
            <a:r>
              <a:rPr lang="ko-KR" altLang="en-US" sz="3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IT?</a:t>
            </a:r>
            <a:endParaRPr lang="ko-KR" altLang="en-US" sz="3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08956DB-CA94-46A3-AA0D-1DFD9E6D5BD3}"/>
                  </a:ext>
                </a:extLst>
              </p:cNvPr>
              <p:cNvSpPr/>
              <p:nvPr/>
            </p:nvSpPr>
            <p:spPr>
              <a:xfrm>
                <a:off x="7253657" y="1724115"/>
                <a:ext cx="129631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08956DB-CA94-46A3-AA0D-1DFD9E6D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57" y="1724115"/>
                <a:ext cx="1296317" cy="380810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F5115E-439D-4614-AEC8-F796B0260FFB}"/>
              </a:ext>
            </a:extLst>
          </p:cNvPr>
          <p:cNvSpPr/>
          <p:nvPr/>
        </p:nvSpPr>
        <p:spPr>
          <a:xfrm>
            <a:off x="1710404" y="1526229"/>
            <a:ext cx="1732593" cy="1732593"/>
          </a:xfrm>
          <a:prstGeom prst="roundRect">
            <a:avLst>
              <a:gd name="adj" fmla="val 6074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9A4E9C-FD3F-4E5F-AEF2-1514603736B3}"/>
              </a:ext>
            </a:extLst>
          </p:cNvPr>
          <p:cNvSpPr/>
          <p:nvPr/>
        </p:nvSpPr>
        <p:spPr>
          <a:xfrm>
            <a:off x="5334918" y="1526229"/>
            <a:ext cx="1732593" cy="1732593"/>
          </a:xfrm>
          <a:prstGeom prst="roundRect">
            <a:avLst>
              <a:gd name="adj" fmla="val 6074"/>
            </a:avLst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 on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2A4240-EE16-46F4-ADE0-33C2537692E1}"/>
              </a:ext>
            </a:extLst>
          </p:cNvPr>
          <p:cNvSpPr/>
          <p:nvPr/>
        </p:nvSpPr>
        <p:spPr>
          <a:xfrm>
            <a:off x="8728046" y="1526229"/>
            <a:ext cx="1732593" cy="1732593"/>
          </a:xfrm>
          <a:prstGeom prst="roundRect">
            <a:avLst>
              <a:gd name="adj" fmla="val 60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Generated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 on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4CF56A2-16C7-40A8-803C-A4AF4BB293D9}"/>
                  </a:ext>
                </a:extLst>
              </p:cNvPr>
              <p:cNvSpPr/>
              <p:nvPr/>
            </p:nvSpPr>
            <p:spPr>
              <a:xfrm>
                <a:off x="3742114" y="1724115"/>
                <a:ext cx="1293687" cy="411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4CF56A2-16C7-40A8-803C-A4AF4BB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14" y="1724115"/>
                <a:ext cx="1293687" cy="411908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2BB577-2D62-4A4A-ADA3-B713E3D429CD}"/>
              </a:ext>
            </a:extLst>
          </p:cNvPr>
          <p:cNvCxnSpPr/>
          <p:nvPr/>
        </p:nvCxnSpPr>
        <p:spPr>
          <a:xfrm>
            <a:off x="3742114" y="2519939"/>
            <a:ext cx="129368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E8CC92-6F63-4389-8BD0-DDCF615D7677}"/>
              </a:ext>
            </a:extLst>
          </p:cNvPr>
          <p:cNvCxnSpPr/>
          <p:nvPr/>
        </p:nvCxnSpPr>
        <p:spPr>
          <a:xfrm>
            <a:off x="7256287" y="2519939"/>
            <a:ext cx="129368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C6012A-18C7-468B-8CD8-493F2D66E5B7}"/>
              </a:ext>
            </a:extLst>
          </p:cNvPr>
          <p:cNvSpPr txBox="1"/>
          <p:nvPr/>
        </p:nvSpPr>
        <p:spPr>
          <a:xfrm>
            <a:off x="3498819" y="2647924"/>
            <a:ext cx="18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a distribution of Latent variables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0D6E9-C6F5-40BA-9B2B-FA56D8F29CE2}"/>
              </a:ext>
            </a:extLst>
          </p:cNvPr>
          <p:cNvSpPr txBox="1"/>
          <p:nvPr/>
        </p:nvSpPr>
        <p:spPr>
          <a:xfrm>
            <a:off x="7165541" y="2647924"/>
            <a:ext cx="146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similar output </a:t>
            </a:r>
          </a:p>
        </p:txBody>
      </p:sp>
    </p:spTree>
    <p:extLst>
      <p:ext uri="{BB962C8B-B14F-4D97-AF65-F5344CB8AC3E}">
        <p14:creationId xmlns:p14="http://schemas.microsoft.com/office/powerpoint/2010/main" val="258698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C368782-BB90-441F-9F2D-35738484F12B}"/>
                  </a:ext>
                </a:extLst>
              </p:cNvPr>
              <p:cNvSpPr/>
              <p:nvPr/>
            </p:nvSpPr>
            <p:spPr>
              <a:xfrm>
                <a:off x="7253657" y="1724115"/>
                <a:ext cx="129631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C368782-BB90-441F-9F2D-35738484F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57" y="1724115"/>
                <a:ext cx="1296317" cy="380810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87165D7-050A-4543-8C8B-2653ABDF7528}"/>
              </a:ext>
            </a:extLst>
          </p:cNvPr>
          <p:cNvSpPr/>
          <p:nvPr/>
        </p:nvSpPr>
        <p:spPr>
          <a:xfrm>
            <a:off x="1710404" y="1526229"/>
            <a:ext cx="1732593" cy="1732593"/>
          </a:xfrm>
          <a:prstGeom prst="roundRect">
            <a:avLst>
              <a:gd name="adj" fmla="val 6074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085BD5E-59B4-4F0D-818C-38C7AD295700}"/>
              </a:ext>
            </a:extLst>
          </p:cNvPr>
          <p:cNvSpPr/>
          <p:nvPr/>
        </p:nvSpPr>
        <p:spPr>
          <a:xfrm>
            <a:off x="5334918" y="1526229"/>
            <a:ext cx="1732593" cy="1732593"/>
          </a:xfrm>
          <a:prstGeom prst="roundRect">
            <a:avLst>
              <a:gd name="adj" fmla="val 6074"/>
            </a:avLst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 on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DFD0B89-C60D-4A1A-8547-B901692EDD88}"/>
              </a:ext>
            </a:extLst>
          </p:cNvPr>
          <p:cNvSpPr/>
          <p:nvPr/>
        </p:nvSpPr>
        <p:spPr>
          <a:xfrm>
            <a:off x="8728046" y="1526229"/>
            <a:ext cx="1732593" cy="1732593"/>
          </a:xfrm>
          <a:prstGeom prst="roundRect">
            <a:avLst>
              <a:gd name="adj" fmla="val 60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Generated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 on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Space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C9A35AD-10C3-450C-8A0D-34BE0C47C097}"/>
                  </a:ext>
                </a:extLst>
              </p:cNvPr>
              <p:cNvSpPr/>
              <p:nvPr/>
            </p:nvSpPr>
            <p:spPr>
              <a:xfrm>
                <a:off x="3742114" y="1724115"/>
                <a:ext cx="1293687" cy="411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C9A35AD-10C3-450C-8A0D-34BE0C47C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14" y="1724115"/>
                <a:ext cx="1293687" cy="411908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59D928-DE93-4114-9877-BB2D949CA95A}"/>
              </a:ext>
            </a:extLst>
          </p:cNvPr>
          <p:cNvCxnSpPr/>
          <p:nvPr/>
        </p:nvCxnSpPr>
        <p:spPr>
          <a:xfrm>
            <a:off x="3742114" y="2519939"/>
            <a:ext cx="129368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E7502AC-E8F6-4BE2-A55C-08D1EEBC57F2}"/>
              </a:ext>
            </a:extLst>
          </p:cNvPr>
          <p:cNvCxnSpPr/>
          <p:nvPr/>
        </p:nvCxnSpPr>
        <p:spPr>
          <a:xfrm>
            <a:off x="7256287" y="2519939"/>
            <a:ext cx="129368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C56E99E-04DA-463E-AE34-23B6082C5FD1}"/>
              </a:ext>
            </a:extLst>
          </p:cNvPr>
          <p:cNvSpPr txBox="1"/>
          <p:nvPr/>
        </p:nvSpPr>
        <p:spPr>
          <a:xfrm>
            <a:off x="3498819" y="2647924"/>
            <a:ext cx="18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a distribution of Latent variables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3567DF0-6E49-4329-8CFD-B547041A8D4F}"/>
              </a:ext>
            </a:extLst>
          </p:cNvPr>
          <p:cNvSpPr txBox="1"/>
          <p:nvPr/>
        </p:nvSpPr>
        <p:spPr>
          <a:xfrm>
            <a:off x="7165541" y="2647924"/>
            <a:ext cx="146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similar output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986C46B-C188-4DD0-B952-5B7124CEF2A3}"/>
                  </a:ext>
                </a:extLst>
              </p:cNvPr>
              <p:cNvSpPr/>
              <p:nvPr/>
            </p:nvSpPr>
            <p:spPr>
              <a:xfrm>
                <a:off x="4076660" y="3997289"/>
                <a:ext cx="4249108" cy="1510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Simply…</a:t>
                </a:r>
              </a:p>
              <a:p>
                <a:pPr algn="ctr"/>
                <a:endParaRPr lang="en-US" altLang="ko-KR" sz="2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2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𝐸𝐿𝐵𝑂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ko-KR" sz="2400" b="0" dirty="0">
                  <a:latin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2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986C46B-C188-4DD0-B952-5B7124CEF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60" y="3997289"/>
                <a:ext cx="4249108" cy="1510222"/>
              </a:xfrm>
              <a:prstGeom prst="rect">
                <a:avLst/>
              </a:prstGeom>
              <a:blipFill>
                <a:blip r:embed="rId4"/>
                <a:stretch>
                  <a:fillRect t="-2024" b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87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E51F162-891D-4DBA-A4A7-38DAF682DD02}"/>
                  </a:ext>
                </a:extLst>
              </p:cNvPr>
              <p:cNvSpPr/>
              <p:nvPr/>
            </p:nvSpPr>
            <p:spPr>
              <a:xfrm>
                <a:off x="3971446" y="936849"/>
                <a:ext cx="4249108" cy="863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𝐸𝐿𝐵𝑂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ko-KR" sz="2400" b="0" dirty="0">
                  <a:latin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2100" dirty="0">
                    <a:solidFill>
                      <a:schemeClr val="bg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2400" dirty="0">
                  <a:solidFill>
                    <a:schemeClr val="bg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E51F162-891D-4DBA-A4A7-38DAF682D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446" y="936849"/>
                <a:ext cx="4249108" cy="863891"/>
              </a:xfrm>
              <a:prstGeom prst="rect">
                <a:avLst/>
              </a:prstGeom>
              <a:blipFill>
                <a:blip r:embed="rId2"/>
                <a:stretch>
                  <a:fillRect t="-1418" b="-9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 descr="화면 캡처">
            <a:extLst>
              <a:ext uri="{FF2B5EF4-FFF2-40B4-BE49-F238E27FC236}">
                <a16:creationId xmlns:a16="http://schemas.microsoft.com/office/drawing/2014/main" id="{A03EAAB3-1940-4050-83A6-C60C0CBC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68" y="2013817"/>
            <a:ext cx="4940554" cy="609631"/>
          </a:xfrm>
          <a:prstGeom prst="rect">
            <a:avLst/>
          </a:prstGeom>
        </p:spPr>
      </p:pic>
      <p:pic>
        <p:nvPicPr>
          <p:cNvPr id="23" name="그림 22" descr="화면 캡처">
            <a:extLst>
              <a:ext uri="{FF2B5EF4-FFF2-40B4-BE49-F238E27FC236}">
                <a16:creationId xmlns:a16="http://schemas.microsoft.com/office/drawing/2014/main" id="{12F9C99C-159F-48F9-B011-E56E0B88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/>
          <a:stretch/>
        </p:blipFill>
        <p:spPr>
          <a:xfrm>
            <a:off x="6940322" y="1970914"/>
            <a:ext cx="3082265" cy="730288"/>
          </a:xfrm>
          <a:prstGeom prst="rect">
            <a:avLst/>
          </a:prstGeom>
        </p:spPr>
      </p:pic>
      <p:pic>
        <p:nvPicPr>
          <p:cNvPr id="24" name="그림 23" descr="화면 캡처">
            <a:extLst>
              <a:ext uri="{FF2B5EF4-FFF2-40B4-BE49-F238E27FC236}">
                <a16:creationId xmlns:a16="http://schemas.microsoft.com/office/drawing/2014/main" id="{8C5452A3-990E-4568-9A4D-9FF0AC7BB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13" y="2744105"/>
            <a:ext cx="1638384" cy="330217"/>
          </a:xfrm>
          <a:prstGeom prst="rect">
            <a:avLst/>
          </a:prstGeom>
        </p:spPr>
      </p:pic>
      <p:pic>
        <p:nvPicPr>
          <p:cNvPr id="25" name="그림 24" descr="화면 캡처">
            <a:extLst>
              <a:ext uri="{FF2B5EF4-FFF2-40B4-BE49-F238E27FC236}">
                <a16:creationId xmlns:a16="http://schemas.microsoft.com/office/drawing/2014/main" id="{C5D7DF2C-1AAC-4143-9F08-07BB5DCDA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33" y="3059149"/>
            <a:ext cx="3054507" cy="609631"/>
          </a:xfrm>
          <a:prstGeom prst="rect">
            <a:avLst/>
          </a:prstGeom>
        </p:spPr>
      </p:pic>
      <p:pic>
        <p:nvPicPr>
          <p:cNvPr id="26" name="그림 25" descr="화면 캡처">
            <a:extLst>
              <a:ext uri="{FF2B5EF4-FFF2-40B4-BE49-F238E27FC236}">
                <a16:creationId xmlns:a16="http://schemas.microsoft.com/office/drawing/2014/main" id="{EB8A4B8E-5508-4C53-AF11-1A581275D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53" y="3031127"/>
            <a:ext cx="4559534" cy="622332"/>
          </a:xfrm>
          <a:prstGeom prst="rect">
            <a:avLst/>
          </a:prstGeom>
        </p:spPr>
      </p:pic>
      <p:pic>
        <p:nvPicPr>
          <p:cNvPr id="28" name="그림 27" descr="화면 캡처">
            <a:extLst>
              <a:ext uri="{FF2B5EF4-FFF2-40B4-BE49-F238E27FC236}">
                <a16:creationId xmlns:a16="http://schemas.microsoft.com/office/drawing/2014/main" id="{E3BB942C-98CF-4ABD-A9AC-F53661149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39" y="3252833"/>
            <a:ext cx="279414" cy="222261"/>
          </a:xfrm>
          <a:prstGeom prst="rect">
            <a:avLst/>
          </a:prstGeom>
        </p:spPr>
      </p:pic>
      <p:pic>
        <p:nvPicPr>
          <p:cNvPr id="29" name="그림 28" descr="화면 캡처">
            <a:extLst>
              <a:ext uri="{FF2B5EF4-FFF2-40B4-BE49-F238E27FC236}">
                <a16:creationId xmlns:a16="http://schemas.microsoft.com/office/drawing/2014/main" id="{FD2255E8-40AD-42C5-B1B1-D049C8044D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803179" y="3854006"/>
            <a:ext cx="4292821" cy="530253"/>
          </a:xfrm>
          <a:prstGeom prst="rect">
            <a:avLst/>
          </a:prstGeom>
        </p:spPr>
      </p:pic>
      <p:pic>
        <p:nvPicPr>
          <p:cNvPr id="30" name="그림 29" descr="화면 캡처">
            <a:extLst>
              <a:ext uri="{FF2B5EF4-FFF2-40B4-BE49-F238E27FC236}">
                <a16:creationId xmlns:a16="http://schemas.microsoft.com/office/drawing/2014/main" id="{F0ED6067-217E-4A92-BEA6-0B624D18340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292589" y="3838685"/>
            <a:ext cx="4292821" cy="53025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AABBFC-B05C-4310-A1E9-66566CE527CA}"/>
              </a:ext>
            </a:extLst>
          </p:cNvPr>
          <p:cNvCxnSpPr/>
          <p:nvPr/>
        </p:nvCxnSpPr>
        <p:spPr>
          <a:xfrm>
            <a:off x="2114846" y="4458904"/>
            <a:ext cx="39811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522B2D-BB6B-4755-99A0-0DA5A19CE6BF}"/>
              </a:ext>
            </a:extLst>
          </p:cNvPr>
          <p:cNvCxnSpPr/>
          <p:nvPr/>
        </p:nvCxnSpPr>
        <p:spPr>
          <a:xfrm>
            <a:off x="6292589" y="4458904"/>
            <a:ext cx="39811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 descr="화면 캡처">
            <a:extLst>
              <a:ext uri="{FF2B5EF4-FFF2-40B4-BE49-F238E27FC236}">
                <a16:creationId xmlns:a16="http://schemas.microsoft.com/office/drawing/2014/main" id="{27B7EE00-805B-49C9-95E7-13A667E0D0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24" y="4806263"/>
            <a:ext cx="4730993" cy="495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B07226-3643-490C-930D-0B2B78293E67}"/>
              </a:ext>
            </a:extLst>
          </p:cNvPr>
          <p:cNvSpPr/>
          <p:nvPr/>
        </p:nvSpPr>
        <p:spPr>
          <a:xfrm>
            <a:off x="3401227" y="5456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Maximize the ELBO and approximate it to q(x) as p(x)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6B998B-B233-4252-9419-6692615D9A0D}"/>
              </a:ext>
            </a:extLst>
          </p:cNvPr>
          <p:cNvSpPr txBox="1"/>
          <p:nvPr/>
        </p:nvSpPr>
        <p:spPr>
          <a:xfrm>
            <a:off x="8700182" y="5504519"/>
            <a:ext cx="246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&lt;Variational Method&gt;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E0A6420-99E2-49DA-9080-B31C4685BCE0}"/>
                  </a:ext>
                </a:extLst>
              </p:cNvPr>
              <p:cNvSpPr/>
              <p:nvPr/>
            </p:nvSpPr>
            <p:spPr>
              <a:xfrm>
                <a:off x="4991239" y="5980572"/>
                <a:ext cx="2623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E0A6420-99E2-49DA-9080-B31C4685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239" y="5980572"/>
                <a:ext cx="2623667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3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E51F162-891D-4DBA-A4A7-38DAF682DD02}"/>
                  </a:ext>
                </a:extLst>
              </p:cNvPr>
              <p:cNvSpPr/>
              <p:nvPr/>
            </p:nvSpPr>
            <p:spPr>
              <a:xfrm>
                <a:off x="3971446" y="936849"/>
                <a:ext cx="4249108" cy="863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chemeClr val="bg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𝐸𝐿𝐵𝑂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ko-KR" sz="2400" b="0" dirty="0">
                  <a:solidFill>
                    <a:schemeClr val="bg2">
                      <a:lumMod val="75000"/>
                    </a:schemeClr>
                  </a:solidFill>
                  <a:latin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2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E51F162-891D-4DBA-A4A7-38DAF682D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446" y="936849"/>
                <a:ext cx="4249108" cy="863891"/>
              </a:xfrm>
              <a:prstGeom prst="rect">
                <a:avLst/>
              </a:prstGeom>
              <a:blipFill>
                <a:blip r:embed="rId2"/>
                <a:stretch>
                  <a:fillRect t="-1418" b="-9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B6B998B-B233-4252-9419-6692615D9A0D}"/>
              </a:ext>
            </a:extLst>
          </p:cNvPr>
          <p:cNvSpPr txBox="1"/>
          <p:nvPr/>
        </p:nvSpPr>
        <p:spPr>
          <a:xfrm>
            <a:off x="2476663" y="1822117"/>
            <a:ext cx="275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&lt;Loss function from ELBO method&gt;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 descr="화면 캡처">
            <a:extLst>
              <a:ext uri="{FF2B5EF4-FFF2-40B4-BE49-F238E27FC236}">
                <a16:creationId xmlns:a16="http://schemas.microsoft.com/office/drawing/2014/main" id="{6E8AAEC5-2CFC-4ABB-AB08-6A2E3EFBF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30" y="2099116"/>
            <a:ext cx="4902452" cy="476274"/>
          </a:xfrm>
          <a:prstGeom prst="rect">
            <a:avLst/>
          </a:prstGeom>
        </p:spPr>
      </p:pic>
      <p:pic>
        <p:nvPicPr>
          <p:cNvPr id="35" name="그림 34" descr="화면 캡처">
            <a:extLst>
              <a:ext uri="{FF2B5EF4-FFF2-40B4-BE49-F238E27FC236}">
                <a16:creationId xmlns:a16="http://schemas.microsoft.com/office/drawing/2014/main" id="{A60D22FB-3192-43FD-8107-8657F733F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58" y="2809984"/>
            <a:ext cx="5512083" cy="2787793"/>
          </a:xfrm>
          <a:prstGeom prst="rect">
            <a:avLst/>
          </a:prstGeom>
        </p:spPr>
      </p:pic>
      <p:pic>
        <p:nvPicPr>
          <p:cNvPr id="31" name="그림 30" descr="화면 캡처">
            <a:extLst>
              <a:ext uri="{FF2B5EF4-FFF2-40B4-BE49-F238E27FC236}">
                <a16:creationId xmlns:a16="http://schemas.microsoft.com/office/drawing/2014/main" id="{134A361C-93D5-4EAC-A0B9-64E764F747C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71" y="3232403"/>
            <a:ext cx="2594067" cy="5294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EA94C60-C9D2-4A0A-8B33-A869CE8F5CE2}"/>
              </a:ext>
            </a:extLst>
          </p:cNvPr>
          <p:cNvSpPr txBox="1"/>
          <p:nvPr/>
        </p:nvSpPr>
        <p:spPr>
          <a:xfrm>
            <a:off x="898387" y="3867912"/>
            <a:ext cx="180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Multivariate</a:t>
            </a:r>
          </a:p>
          <a:p>
            <a:pPr algn="ctr"/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Kullback-Leibler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Divergence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38149F-7E16-4545-B809-EDAC3B782E61}"/>
              </a:ext>
            </a:extLst>
          </p:cNvPr>
          <p:cNvCxnSpPr>
            <a:cxnSpLocks/>
          </p:cNvCxnSpPr>
          <p:nvPr/>
        </p:nvCxnSpPr>
        <p:spPr>
          <a:xfrm>
            <a:off x="2981702" y="3031516"/>
            <a:ext cx="0" cy="256626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22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711859D-35B9-4BCC-8890-36EA3680E821}"/>
              </a:ext>
            </a:extLst>
          </p:cNvPr>
          <p:cNvGrpSpPr/>
          <p:nvPr/>
        </p:nvGrpSpPr>
        <p:grpSpPr>
          <a:xfrm>
            <a:off x="1552930" y="1214455"/>
            <a:ext cx="5132661" cy="5277056"/>
            <a:chOff x="5358198" y="935248"/>
            <a:chExt cx="5132661" cy="5277056"/>
          </a:xfrm>
        </p:grpSpPr>
        <p:pic>
          <p:nvPicPr>
            <p:cNvPr id="14" name="그림 13" descr="화면 캡처">
              <a:extLst>
                <a:ext uri="{FF2B5EF4-FFF2-40B4-BE49-F238E27FC236}">
                  <a16:creationId xmlns:a16="http://schemas.microsoft.com/office/drawing/2014/main" id="{7279583A-5B24-4F56-B61E-2FA86665B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50" y="935248"/>
              <a:ext cx="2749691" cy="990651"/>
            </a:xfrm>
            <a:prstGeom prst="rect">
              <a:avLst/>
            </a:prstGeom>
          </p:spPr>
        </p:pic>
        <p:pic>
          <p:nvPicPr>
            <p:cNvPr id="23" name="그림 22" descr="화면 캡처">
              <a:extLst>
                <a:ext uri="{FF2B5EF4-FFF2-40B4-BE49-F238E27FC236}">
                  <a16:creationId xmlns:a16="http://schemas.microsoft.com/office/drawing/2014/main" id="{58DD4637-2F8F-4C54-9494-4DEAAA8D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198" y="2430333"/>
              <a:ext cx="4222967" cy="628682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5DF4217-6F92-4582-B7BF-E01406041D9E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19" y="2021582"/>
              <a:ext cx="0" cy="40875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 descr="화면 캡처">
              <a:extLst>
                <a:ext uri="{FF2B5EF4-FFF2-40B4-BE49-F238E27FC236}">
                  <a16:creationId xmlns:a16="http://schemas.microsoft.com/office/drawing/2014/main" id="{DD6F0C70-9007-4E3E-AC8C-8F92863A4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532" y="2021582"/>
              <a:ext cx="1397072" cy="254013"/>
            </a:xfrm>
            <a:prstGeom prst="rect">
              <a:avLst/>
            </a:prstGeom>
          </p:spPr>
        </p:pic>
        <p:pic>
          <p:nvPicPr>
            <p:cNvPr id="26" name="그림 25" descr="화면 캡처">
              <a:extLst>
                <a:ext uri="{FF2B5EF4-FFF2-40B4-BE49-F238E27FC236}">
                  <a16:creationId xmlns:a16="http://schemas.microsoft.com/office/drawing/2014/main" id="{262F76E2-B9B6-4DFE-9BBF-B2AB8BF9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50" y="3532466"/>
              <a:ext cx="5035809" cy="2679838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10F2DF8-23C7-4706-98E9-1DCCBF82843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164" y="3040623"/>
              <a:ext cx="0" cy="49184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 descr="화면 캡처">
              <a:extLst>
                <a:ext uri="{FF2B5EF4-FFF2-40B4-BE49-F238E27FC236}">
                  <a16:creationId xmlns:a16="http://schemas.microsoft.com/office/drawing/2014/main" id="{08472E83-4EE5-4074-A61B-AAADB0D1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532" y="3077232"/>
              <a:ext cx="1251014" cy="311166"/>
            </a:xfrm>
            <a:prstGeom prst="rect">
              <a:avLst/>
            </a:prstGeom>
          </p:spPr>
        </p:pic>
      </p:grpSp>
      <p:pic>
        <p:nvPicPr>
          <p:cNvPr id="30" name="그림 29" descr="화면 캡처">
            <a:extLst>
              <a:ext uri="{FF2B5EF4-FFF2-40B4-BE49-F238E27FC236}">
                <a16:creationId xmlns:a16="http://schemas.microsoft.com/office/drawing/2014/main" id="{ABEEDE8C-7A81-4102-8B26-7CF6746DA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7" y="3094996"/>
            <a:ext cx="3849483" cy="1039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ABA75-D989-4060-B4FC-CFD7C10B73A1}"/>
              </a:ext>
            </a:extLst>
          </p:cNvPr>
          <p:cNvSpPr txBox="1"/>
          <p:nvPr/>
        </p:nvSpPr>
        <p:spPr>
          <a:xfrm>
            <a:off x="6874456" y="2580012"/>
            <a:ext cx="422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Multivariable Bernoulli Distribution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746DF-773D-4436-A9CF-327F84519E5C}"/>
              </a:ext>
            </a:extLst>
          </p:cNvPr>
          <p:cNvSpPr/>
          <p:nvPr/>
        </p:nvSpPr>
        <p:spPr>
          <a:xfrm>
            <a:off x="978305" y="761633"/>
            <a:ext cx="42491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279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746DF-773D-4436-A9CF-327F84519E5C}"/>
              </a:ext>
            </a:extLst>
          </p:cNvPr>
          <p:cNvSpPr/>
          <p:nvPr/>
        </p:nvSpPr>
        <p:spPr>
          <a:xfrm>
            <a:off x="978305" y="892262"/>
            <a:ext cx="42491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Process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7579D88-D8CB-462F-BB6C-0D16429AB68D}"/>
                  </a:ext>
                </a:extLst>
              </p:cNvPr>
              <p:cNvSpPr/>
              <p:nvPr/>
            </p:nvSpPr>
            <p:spPr>
              <a:xfrm>
                <a:off x="1712168" y="1866123"/>
                <a:ext cx="662473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7579D88-D8CB-462F-BB6C-0D16429AB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68" y="1866123"/>
                <a:ext cx="662473" cy="1101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C3A2DB3-711A-4220-BF71-953D7BA9E40D}"/>
                  </a:ext>
                </a:extLst>
              </p:cNvPr>
              <p:cNvSpPr/>
              <p:nvPr/>
            </p:nvSpPr>
            <p:spPr>
              <a:xfrm>
                <a:off x="3102859" y="1866123"/>
                <a:ext cx="1568558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C3A2DB3-711A-4220-BF71-953D7BA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59" y="1866123"/>
                <a:ext cx="1568558" cy="1101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AB332CE-B107-4F55-B899-AAEEA71CC448}"/>
                  </a:ext>
                </a:extLst>
              </p:cNvPr>
              <p:cNvSpPr/>
              <p:nvPr/>
            </p:nvSpPr>
            <p:spPr>
              <a:xfrm>
                <a:off x="5558649" y="1866123"/>
                <a:ext cx="2062029" cy="110101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𝑅𝑒𝑔</m:t>
                      </m:r>
                      <m:r>
                        <a:rPr lang="en-US" altLang="ko-KR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𝑢𝑙𝑎𝑟𝑖𝑧𝑎𝑡𝑖𝑜𝑛</m:t>
                      </m:r>
                    </m:oMath>
                  </m:oMathPara>
                </a14:m>
                <a:endParaRPr lang="en-US" altLang="ko-KR" sz="2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ko-KR" alt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AB332CE-B107-4F55-B899-AAEEA71CC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49" y="1866123"/>
                <a:ext cx="2062029" cy="1101012"/>
              </a:xfrm>
              <a:prstGeom prst="rect">
                <a:avLst/>
              </a:prstGeom>
              <a:blipFill>
                <a:blip r:embed="rId4"/>
                <a:stretch>
                  <a:fillRect l="-146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F47985-E8F9-4270-9660-A4ED5A756587}"/>
                  </a:ext>
                </a:extLst>
              </p:cNvPr>
              <p:cNvSpPr/>
              <p:nvPr/>
            </p:nvSpPr>
            <p:spPr>
              <a:xfrm>
                <a:off x="3102860" y="3525498"/>
                <a:ext cx="1568558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F47985-E8F9-4270-9660-A4ED5A756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60" y="3525498"/>
                <a:ext cx="1568558" cy="1101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6A60055-1137-4B93-879C-58EC4FCEBB55}"/>
                  </a:ext>
                </a:extLst>
              </p:cNvPr>
              <p:cNvSpPr/>
              <p:nvPr/>
            </p:nvSpPr>
            <p:spPr>
              <a:xfrm>
                <a:off x="5558649" y="3525498"/>
                <a:ext cx="2062029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6A60055-1137-4B93-879C-58EC4FCEB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49" y="3525498"/>
                <a:ext cx="2062029" cy="1101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953D145-0532-4D51-8DBE-4C196557BAA3}"/>
                  </a:ext>
                </a:extLst>
              </p:cNvPr>
              <p:cNvSpPr/>
              <p:nvPr/>
            </p:nvSpPr>
            <p:spPr>
              <a:xfrm>
                <a:off x="8507910" y="3525498"/>
                <a:ext cx="2062029" cy="1101012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𝑅𝑒𝑐𝑜𝑛𝑠𝑡𝑟𝑢𝑐𝑡𝑖𝑜𝑛</m:t>
                      </m:r>
                      <m:r>
                        <a:rPr lang="en-US" altLang="ko-KR" sz="21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100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ko-KR" altLang="en-US" sz="2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953D145-0532-4D51-8DBE-4C196557B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10" y="3525498"/>
                <a:ext cx="2062029" cy="1101012"/>
              </a:xfrm>
              <a:prstGeom prst="rect">
                <a:avLst/>
              </a:prstGeom>
              <a:blipFill>
                <a:blip r:embed="rId7"/>
                <a:stretch>
                  <a:fillRect l="-1760"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4B79498-B41A-4BC5-9B9B-E7A2BABDA721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2374641" y="2416629"/>
            <a:ext cx="72821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C747B-12F1-419A-8C97-0DAB71BE75F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71417" y="2416629"/>
            <a:ext cx="88723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3F639D-CC8E-4F7E-8BD0-F0EA2FB6205F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3887138" y="2967135"/>
            <a:ext cx="1" cy="5583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B1A754-7DA7-49AE-B9B5-8BEEEF1003A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671418" y="4076004"/>
            <a:ext cx="8872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2A27724-C704-4802-954A-1E04C36293C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620678" y="4076004"/>
            <a:ext cx="88723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8DF66C-D447-491B-ADD7-DB211CA5A71C}"/>
              </a:ext>
            </a:extLst>
          </p:cNvPr>
          <p:cNvCxnSpPr>
            <a:cxnSpLocks/>
          </p:cNvCxnSpPr>
          <p:nvPr/>
        </p:nvCxnSpPr>
        <p:spPr>
          <a:xfrm>
            <a:off x="7814388" y="2416629"/>
            <a:ext cx="1464907" cy="91440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C784F1-7583-4A24-968F-664E67FFAEB1}"/>
              </a:ext>
            </a:extLst>
          </p:cNvPr>
          <p:cNvSpPr txBox="1"/>
          <p:nvPr/>
        </p:nvSpPr>
        <p:spPr>
          <a:xfrm>
            <a:off x="8218147" y="2417066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42BA9C-2F01-410D-B508-B8324738026B}"/>
              </a:ext>
            </a:extLst>
          </p:cNvPr>
          <p:cNvSpPr txBox="1"/>
          <p:nvPr/>
        </p:nvSpPr>
        <p:spPr>
          <a:xfrm>
            <a:off x="3787848" y="3065579"/>
            <a:ext cx="137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88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746DF-773D-4436-A9CF-327F84519E5C}"/>
              </a:ext>
            </a:extLst>
          </p:cNvPr>
          <p:cNvSpPr/>
          <p:nvPr/>
        </p:nvSpPr>
        <p:spPr>
          <a:xfrm>
            <a:off x="978305" y="892262"/>
            <a:ext cx="42491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Process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7579D88-D8CB-462F-BB6C-0D16429AB68D}"/>
                  </a:ext>
                </a:extLst>
              </p:cNvPr>
              <p:cNvSpPr/>
              <p:nvPr/>
            </p:nvSpPr>
            <p:spPr>
              <a:xfrm>
                <a:off x="1712168" y="1866123"/>
                <a:ext cx="662473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1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7579D88-D8CB-462F-BB6C-0D16429AB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68" y="1866123"/>
                <a:ext cx="662473" cy="1101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C3A2DB3-711A-4220-BF71-953D7BA9E40D}"/>
                  </a:ext>
                </a:extLst>
              </p:cNvPr>
              <p:cNvSpPr/>
              <p:nvPr/>
            </p:nvSpPr>
            <p:spPr>
              <a:xfrm>
                <a:off x="3102859" y="1866123"/>
                <a:ext cx="1568558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ko-KR" altLang="en-US" sz="21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C3A2DB3-711A-4220-BF71-953D7BA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59" y="1866123"/>
                <a:ext cx="1568558" cy="1101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AB332CE-B107-4F55-B899-AAEEA71CC448}"/>
                  </a:ext>
                </a:extLst>
              </p:cNvPr>
              <p:cNvSpPr/>
              <p:nvPr/>
            </p:nvSpPr>
            <p:spPr>
              <a:xfrm>
                <a:off x="5558649" y="1866123"/>
                <a:ext cx="2062029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𝑅𝑒𝑔</m:t>
                      </m:r>
                      <m:r>
                        <a:rPr lang="en-US" altLang="ko-KR" sz="21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𝑢𝑙𝑎𝑟𝑖𝑧𝑎𝑡𝑖𝑜𝑛</m:t>
                      </m:r>
                    </m:oMath>
                  </m:oMathPara>
                </a14:m>
                <a:endParaRPr lang="en-US" altLang="ko-KR" sz="2100" i="1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ko-KR" altLang="en-US" sz="21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AB332CE-B107-4F55-B899-AAEEA71CC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49" y="1866123"/>
                <a:ext cx="2062029" cy="1101012"/>
              </a:xfrm>
              <a:prstGeom prst="rect">
                <a:avLst/>
              </a:prstGeom>
              <a:blipFill>
                <a:blip r:embed="rId4"/>
                <a:stretch>
                  <a:fillRect l="-1466"/>
                </a:stretch>
              </a:blipFill>
              <a:ln w="1905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F47985-E8F9-4270-9660-A4ED5A756587}"/>
                  </a:ext>
                </a:extLst>
              </p:cNvPr>
              <p:cNvSpPr/>
              <p:nvPr/>
            </p:nvSpPr>
            <p:spPr>
              <a:xfrm>
                <a:off x="3102860" y="3525498"/>
                <a:ext cx="1568558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F47985-E8F9-4270-9660-A4ED5A756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60" y="3525498"/>
                <a:ext cx="1568558" cy="1101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6A60055-1137-4B93-879C-58EC4FCEBB55}"/>
                  </a:ext>
                </a:extLst>
              </p:cNvPr>
              <p:cNvSpPr/>
              <p:nvPr/>
            </p:nvSpPr>
            <p:spPr>
              <a:xfrm>
                <a:off x="5558649" y="3525498"/>
                <a:ext cx="2062029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6A60055-1137-4B93-879C-58EC4FCEB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49" y="3525498"/>
                <a:ext cx="2062029" cy="1101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4B79498-B41A-4BC5-9B9B-E7A2BABDA721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2374641" y="2416629"/>
            <a:ext cx="728218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EC747B-12F1-419A-8C97-0DAB71BE75F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71417" y="2416629"/>
            <a:ext cx="887232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3F639D-CC8E-4F7E-8BD0-F0EA2FB6205F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3887138" y="2967135"/>
            <a:ext cx="1" cy="558363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B1A754-7DA7-49AE-B9B5-8BEEEF1003A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671418" y="4076004"/>
            <a:ext cx="8872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2A27724-C704-4802-954A-1E04C36293C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620678" y="4076004"/>
            <a:ext cx="88723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8DF66C-D447-491B-ADD7-DB211CA5A71C}"/>
              </a:ext>
            </a:extLst>
          </p:cNvPr>
          <p:cNvCxnSpPr>
            <a:cxnSpLocks/>
          </p:cNvCxnSpPr>
          <p:nvPr/>
        </p:nvCxnSpPr>
        <p:spPr>
          <a:xfrm>
            <a:off x="7814388" y="2416629"/>
            <a:ext cx="1464907" cy="9144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C784F1-7583-4A24-968F-664E67FFAEB1}"/>
              </a:ext>
            </a:extLst>
          </p:cNvPr>
          <p:cNvSpPr txBox="1"/>
          <p:nvPr/>
        </p:nvSpPr>
        <p:spPr>
          <a:xfrm>
            <a:off x="7906084" y="4722972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Image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42BA9C-2F01-410D-B508-B8324738026B}"/>
              </a:ext>
            </a:extLst>
          </p:cNvPr>
          <p:cNvSpPr txBox="1"/>
          <p:nvPr/>
        </p:nvSpPr>
        <p:spPr>
          <a:xfrm>
            <a:off x="3787848" y="3065579"/>
            <a:ext cx="13752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Sampling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805A833-FFF2-4403-B186-69C50F6E78ED}"/>
                  </a:ext>
                </a:extLst>
              </p:cNvPr>
              <p:cNvSpPr/>
              <p:nvPr/>
            </p:nvSpPr>
            <p:spPr>
              <a:xfrm>
                <a:off x="8507909" y="3525498"/>
                <a:ext cx="662473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805A833-FFF2-4403-B186-69C50F6E7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9" y="3525498"/>
                <a:ext cx="662473" cy="11010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A4344E6-B653-42E4-9895-57BCAEC88EEB}"/>
              </a:ext>
            </a:extLst>
          </p:cNvPr>
          <p:cNvSpPr txBox="1"/>
          <p:nvPr/>
        </p:nvSpPr>
        <p:spPr>
          <a:xfrm>
            <a:off x="2954077" y="4722972"/>
            <a:ext cx="1866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 as input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18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B7E53D-EF58-480B-B4F6-D2A5F74499A7}"/>
              </a:ext>
            </a:extLst>
          </p:cNvPr>
          <p:cNvSpPr/>
          <p:nvPr/>
        </p:nvSpPr>
        <p:spPr>
          <a:xfrm>
            <a:off x="4381500" y="16349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586000-5ADC-4DC8-89C6-E885CFA736D0}"/>
              </a:ext>
            </a:extLst>
          </p:cNvPr>
          <p:cNvSpPr/>
          <p:nvPr/>
        </p:nvSpPr>
        <p:spPr>
          <a:xfrm>
            <a:off x="4381500" y="247289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C76F3-DC7A-4653-AF76-D5BEDE4CDEA0}"/>
              </a:ext>
            </a:extLst>
          </p:cNvPr>
          <p:cNvSpPr/>
          <p:nvPr/>
        </p:nvSpPr>
        <p:spPr>
          <a:xfrm>
            <a:off x="4381500" y="331079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790A49-BA27-4665-B389-B4C63C234EC4}"/>
              </a:ext>
            </a:extLst>
          </p:cNvPr>
          <p:cNvSpPr/>
          <p:nvPr/>
        </p:nvSpPr>
        <p:spPr>
          <a:xfrm>
            <a:off x="4381500" y="414870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D81C2B-E55E-4F19-ACB9-7599035FDF55}"/>
              </a:ext>
            </a:extLst>
          </p:cNvPr>
          <p:cNvSpPr/>
          <p:nvPr/>
        </p:nvSpPr>
        <p:spPr>
          <a:xfrm>
            <a:off x="5800725" y="2101720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E73E29F-9B99-47C0-8B25-69D9D1BC3320}"/>
              </a:ext>
            </a:extLst>
          </p:cNvPr>
          <p:cNvSpPr/>
          <p:nvPr/>
        </p:nvSpPr>
        <p:spPr>
          <a:xfrm>
            <a:off x="5800725" y="2939622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B3F942-0559-415E-AC26-36AF92F7DCE3}"/>
              </a:ext>
            </a:extLst>
          </p:cNvPr>
          <p:cNvSpPr/>
          <p:nvPr/>
        </p:nvSpPr>
        <p:spPr>
          <a:xfrm>
            <a:off x="5800725" y="3777524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168C18-0127-49DE-AF68-967C8ECA3737}"/>
              </a:ext>
            </a:extLst>
          </p:cNvPr>
          <p:cNvSpPr/>
          <p:nvPr/>
        </p:nvSpPr>
        <p:spPr>
          <a:xfrm>
            <a:off x="7219950" y="16349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85273F-2B2B-444D-94B5-3E906874843D}"/>
              </a:ext>
            </a:extLst>
          </p:cNvPr>
          <p:cNvSpPr/>
          <p:nvPr/>
        </p:nvSpPr>
        <p:spPr>
          <a:xfrm>
            <a:off x="7219950" y="247289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1E1807A-67FB-490E-986F-60A5CAD10C21}"/>
              </a:ext>
            </a:extLst>
          </p:cNvPr>
          <p:cNvSpPr/>
          <p:nvPr/>
        </p:nvSpPr>
        <p:spPr>
          <a:xfrm>
            <a:off x="7219950" y="331079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AC23E1-5DCD-430F-9EB8-44399ED6510A}"/>
              </a:ext>
            </a:extLst>
          </p:cNvPr>
          <p:cNvSpPr/>
          <p:nvPr/>
        </p:nvSpPr>
        <p:spPr>
          <a:xfrm>
            <a:off x="7219950" y="414870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467FB7-74A7-4D32-96EF-74937CE505A8}"/>
              </a:ext>
            </a:extLst>
          </p:cNvPr>
          <p:cNvCxnSpPr>
            <a:cxnSpLocks/>
          </p:cNvCxnSpPr>
          <p:nvPr/>
        </p:nvCxnSpPr>
        <p:spPr>
          <a:xfrm>
            <a:off x="5153025" y="2072418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97B140-8676-48B0-8774-ED4D9BFC133E}"/>
              </a:ext>
            </a:extLst>
          </p:cNvPr>
          <p:cNvCxnSpPr>
            <a:cxnSpLocks/>
          </p:cNvCxnSpPr>
          <p:nvPr/>
        </p:nvCxnSpPr>
        <p:spPr>
          <a:xfrm flipV="1">
            <a:off x="5153025" y="4044224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097EC4-C1E0-4D09-8409-A7DC2EDE340B}"/>
              </a:ext>
            </a:extLst>
          </p:cNvPr>
          <p:cNvCxnSpPr>
            <a:cxnSpLocks/>
          </p:cNvCxnSpPr>
          <p:nvPr/>
        </p:nvCxnSpPr>
        <p:spPr>
          <a:xfrm flipV="1">
            <a:off x="5153025" y="3310799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AEAF74-74A3-4B97-857E-2AE61E6BE591}"/>
              </a:ext>
            </a:extLst>
          </p:cNvPr>
          <p:cNvCxnSpPr>
            <a:cxnSpLocks/>
          </p:cNvCxnSpPr>
          <p:nvPr/>
        </p:nvCxnSpPr>
        <p:spPr>
          <a:xfrm flipV="1">
            <a:off x="5153025" y="2472898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267DCE-3CC8-4E27-B7A1-E956E58A95E4}"/>
              </a:ext>
            </a:extLst>
          </p:cNvPr>
          <p:cNvCxnSpPr>
            <a:cxnSpLocks/>
          </p:cNvCxnSpPr>
          <p:nvPr/>
        </p:nvCxnSpPr>
        <p:spPr>
          <a:xfrm>
            <a:off x="5153025" y="2072418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C96E6F-9103-4006-B69E-3A9FBF41227B}"/>
              </a:ext>
            </a:extLst>
          </p:cNvPr>
          <p:cNvCxnSpPr>
            <a:cxnSpLocks/>
          </p:cNvCxnSpPr>
          <p:nvPr/>
        </p:nvCxnSpPr>
        <p:spPr>
          <a:xfrm>
            <a:off x="5153025" y="2063746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3AA640-0D85-4B17-8C26-B342F78A5C77}"/>
              </a:ext>
            </a:extLst>
          </p:cNvPr>
          <p:cNvCxnSpPr>
            <a:cxnSpLocks/>
          </p:cNvCxnSpPr>
          <p:nvPr/>
        </p:nvCxnSpPr>
        <p:spPr>
          <a:xfrm flipV="1">
            <a:off x="5105400" y="2392084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79DEC1-306D-430A-9DD1-B49A122E7229}"/>
              </a:ext>
            </a:extLst>
          </p:cNvPr>
          <p:cNvCxnSpPr>
            <a:cxnSpLocks/>
          </p:cNvCxnSpPr>
          <p:nvPr/>
        </p:nvCxnSpPr>
        <p:spPr>
          <a:xfrm>
            <a:off x="5105400" y="2777009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20EADD-FDAC-4C6C-8BC1-9556A7D30146}"/>
              </a:ext>
            </a:extLst>
          </p:cNvPr>
          <p:cNvCxnSpPr>
            <a:cxnSpLocks/>
          </p:cNvCxnSpPr>
          <p:nvPr/>
        </p:nvCxnSpPr>
        <p:spPr>
          <a:xfrm>
            <a:off x="5105400" y="2777009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E9EB84-1E1A-4E29-B873-935C84614FFE}"/>
              </a:ext>
            </a:extLst>
          </p:cNvPr>
          <p:cNvCxnSpPr>
            <a:cxnSpLocks/>
          </p:cNvCxnSpPr>
          <p:nvPr/>
        </p:nvCxnSpPr>
        <p:spPr>
          <a:xfrm flipV="1">
            <a:off x="5105400" y="2432210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7D5207-DC04-4D43-B3E8-B4A3AD452AD3}"/>
              </a:ext>
            </a:extLst>
          </p:cNvPr>
          <p:cNvCxnSpPr>
            <a:cxnSpLocks/>
          </p:cNvCxnSpPr>
          <p:nvPr/>
        </p:nvCxnSpPr>
        <p:spPr>
          <a:xfrm flipV="1">
            <a:off x="5105400" y="3319981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D12C9F3-D003-4F50-A219-815F0551CED5}"/>
              </a:ext>
            </a:extLst>
          </p:cNvPr>
          <p:cNvCxnSpPr>
            <a:cxnSpLocks/>
          </p:cNvCxnSpPr>
          <p:nvPr/>
        </p:nvCxnSpPr>
        <p:spPr>
          <a:xfrm>
            <a:off x="5105400" y="3577923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D93E44-32A4-4CB9-91E5-DA5B160B5E61}"/>
              </a:ext>
            </a:extLst>
          </p:cNvPr>
          <p:cNvCxnSpPr>
            <a:cxnSpLocks/>
          </p:cNvCxnSpPr>
          <p:nvPr/>
        </p:nvCxnSpPr>
        <p:spPr>
          <a:xfrm flipV="1">
            <a:off x="6489519" y="2032266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63ACEBC-E496-4885-AD8B-00BB787E8F5C}"/>
              </a:ext>
            </a:extLst>
          </p:cNvPr>
          <p:cNvCxnSpPr>
            <a:cxnSpLocks/>
          </p:cNvCxnSpPr>
          <p:nvPr/>
        </p:nvCxnSpPr>
        <p:spPr>
          <a:xfrm>
            <a:off x="6496050" y="2381124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F73860D-D417-4352-95FF-9BA0389472CD}"/>
              </a:ext>
            </a:extLst>
          </p:cNvPr>
          <p:cNvCxnSpPr>
            <a:cxnSpLocks/>
          </p:cNvCxnSpPr>
          <p:nvPr/>
        </p:nvCxnSpPr>
        <p:spPr>
          <a:xfrm>
            <a:off x="6496050" y="2392084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6CAEF46-F939-475D-873D-033794B41733}"/>
              </a:ext>
            </a:extLst>
          </p:cNvPr>
          <p:cNvCxnSpPr>
            <a:cxnSpLocks/>
          </p:cNvCxnSpPr>
          <p:nvPr/>
        </p:nvCxnSpPr>
        <p:spPr>
          <a:xfrm>
            <a:off x="6486525" y="2392084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6798E8D-E9FF-4CC7-A2FC-A429BC6B1B29}"/>
              </a:ext>
            </a:extLst>
          </p:cNvPr>
          <p:cNvCxnSpPr>
            <a:cxnSpLocks/>
          </p:cNvCxnSpPr>
          <p:nvPr/>
        </p:nvCxnSpPr>
        <p:spPr>
          <a:xfrm flipV="1">
            <a:off x="6524625" y="2032266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329BE2-0333-41C2-9721-76805401B5DE}"/>
              </a:ext>
            </a:extLst>
          </p:cNvPr>
          <p:cNvCxnSpPr>
            <a:cxnSpLocks/>
          </p:cNvCxnSpPr>
          <p:nvPr/>
        </p:nvCxnSpPr>
        <p:spPr>
          <a:xfrm flipV="1">
            <a:off x="6524625" y="2768172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5E070D6-C3F5-4FCA-848C-05CCE8FCB749}"/>
              </a:ext>
            </a:extLst>
          </p:cNvPr>
          <p:cNvCxnSpPr>
            <a:cxnSpLocks/>
          </p:cNvCxnSpPr>
          <p:nvPr/>
        </p:nvCxnSpPr>
        <p:spPr>
          <a:xfrm>
            <a:off x="6524625" y="3234897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E178245-3BD8-4332-A627-D039F3DFE4AB}"/>
              </a:ext>
            </a:extLst>
          </p:cNvPr>
          <p:cNvCxnSpPr>
            <a:cxnSpLocks/>
          </p:cNvCxnSpPr>
          <p:nvPr/>
        </p:nvCxnSpPr>
        <p:spPr>
          <a:xfrm>
            <a:off x="6524625" y="3234897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E1750D6-D0A7-4D4C-951A-460908BCDBAB}"/>
              </a:ext>
            </a:extLst>
          </p:cNvPr>
          <p:cNvCxnSpPr>
            <a:cxnSpLocks/>
          </p:cNvCxnSpPr>
          <p:nvPr/>
        </p:nvCxnSpPr>
        <p:spPr>
          <a:xfrm flipV="1">
            <a:off x="6524625" y="2032266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DB79E11-B993-4089-AA60-01AF92C22AD7}"/>
              </a:ext>
            </a:extLst>
          </p:cNvPr>
          <p:cNvCxnSpPr>
            <a:cxnSpLocks/>
          </p:cNvCxnSpPr>
          <p:nvPr/>
        </p:nvCxnSpPr>
        <p:spPr>
          <a:xfrm flipV="1">
            <a:off x="6524625" y="2792926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564C673-7C3C-402E-96F4-C8B44F56293E}"/>
              </a:ext>
            </a:extLst>
          </p:cNvPr>
          <p:cNvCxnSpPr>
            <a:cxnSpLocks/>
          </p:cNvCxnSpPr>
          <p:nvPr/>
        </p:nvCxnSpPr>
        <p:spPr>
          <a:xfrm flipV="1">
            <a:off x="6524625" y="3616297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0891137-77B3-4D1F-BBD7-7314D4AF4930}"/>
              </a:ext>
            </a:extLst>
          </p:cNvPr>
          <p:cNvCxnSpPr>
            <a:cxnSpLocks/>
          </p:cNvCxnSpPr>
          <p:nvPr/>
        </p:nvCxnSpPr>
        <p:spPr>
          <a:xfrm>
            <a:off x="6524625" y="4063629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/>
              <p:nvPr/>
            </p:nvSpPr>
            <p:spPr>
              <a:xfrm>
                <a:off x="4455251" y="17098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51" y="1709884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/>
              <p:nvPr/>
            </p:nvSpPr>
            <p:spPr>
              <a:xfrm>
                <a:off x="4455251" y="253876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51" y="253876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/>
              <p:nvPr/>
            </p:nvSpPr>
            <p:spPr>
              <a:xfrm>
                <a:off x="4473913" y="33894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3" y="3389435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/>
              <p:nvPr/>
            </p:nvSpPr>
            <p:spPr>
              <a:xfrm>
                <a:off x="4473913" y="424064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3" y="4240648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/>
              <p:nvPr/>
            </p:nvSpPr>
            <p:spPr>
              <a:xfrm>
                <a:off x="7276295" y="17098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5" y="1709884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/>
              <p:nvPr/>
            </p:nvSpPr>
            <p:spPr>
              <a:xfrm>
                <a:off x="7276295" y="253876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5" y="2538768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/>
              <p:nvPr/>
            </p:nvSpPr>
            <p:spPr>
              <a:xfrm>
                <a:off x="7294957" y="33894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57" y="3389435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/>
              <p:nvPr/>
            </p:nvSpPr>
            <p:spPr>
              <a:xfrm>
                <a:off x="7294957" y="424064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57" y="4240648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9E5B481-C78E-4353-8306-7094FD493C80}"/>
              </a:ext>
            </a:extLst>
          </p:cNvPr>
          <p:cNvSpPr/>
          <p:nvPr/>
        </p:nvSpPr>
        <p:spPr>
          <a:xfrm>
            <a:off x="4172338" y="1110351"/>
            <a:ext cx="186612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7884D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49E44-D354-40FC-81DC-E590318AD1C2}"/>
              </a:ext>
            </a:extLst>
          </p:cNvPr>
          <p:cNvSpPr/>
          <p:nvPr/>
        </p:nvSpPr>
        <p:spPr>
          <a:xfrm>
            <a:off x="6157076" y="1110351"/>
            <a:ext cx="186612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F02656-4458-4190-B01D-E6BF9A4635AA}"/>
              </a:ext>
            </a:extLst>
          </p:cNvPr>
          <p:cNvSpPr txBox="1"/>
          <p:nvPr/>
        </p:nvSpPr>
        <p:spPr>
          <a:xfrm>
            <a:off x="954288" y="1180719"/>
            <a:ext cx="24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4AF6AA2-1853-48EA-99D5-3CB868F65E06}"/>
              </a:ext>
            </a:extLst>
          </p:cNvPr>
          <p:cNvSpPr txBox="1"/>
          <p:nvPr/>
        </p:nvSpPr>
        <p:spPr>
          <a:xfrm>
            <a:off x="8592245" y="1180719"/>
            <a:ext cx="24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6964200-5013-4768-9225-E2E031831CD9}"/>
              </a:ext>
            </a:extLst>
          </p:cNvPr>
          <p:cNvSpPr txBox="1"/>
          <p:nvPr/>
        </p:nvSpPr>
        <p:spPr>
          <a:xfrm>
            <a:off x="602081" y="1848370"/>
            <a:ext cx="3190617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Only the key features of the input data entered to Hidden layer by the learning process, and the rest of the information (Non-feature) is being loss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644E4A-E0F7-47F0-A92D-C0910759BA1E}"/>
              </a:ext>
            </a:extLst>
          </p:cNvPr>
          <p:cNvSpPr txBox="1"/>
          <p:nvPr/>
        </p:nvSpPr>
        <p:spPr>
          <a:xfrm>
            <a:off x="8412398" y="1848370"/>
            <a:ext cx="2834311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 input data by approximate value from input, this data based on what has been learned in the Hidden layer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72BADA66-4A43-4143-841F-AA1238719E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5" b="52078"/>
          <a:stretch/>
        </p:blipFill>
        <p:spPr>
          <a:xfrm>
            <a:off x="1130558" y="4482022"/>
            <a:ext cx="2122074" cy="4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FF95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Variational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8DF66C-D447-491B-ADD7-DB211CA5A71C}"/>
              </a:ext>
            </a:extLst>
          </p:cNvPr>
          <p:cNvCxnSpPr>
            <a:cxnSpLocks/>
          </p:cNvCxnSpPr>
          <p:nvPr/>
        </p:nvCxnSpPr>
        <p:spPr>
          <a:xfrm>
            <a:off x="7814388" y="2416629"/>
            <a:ext cx="1464907" cy="9144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C784F1-7583-4A24-968F-664E67FFAEB1}"/>
              </a:ext>
            </a:extLst>
          </p:cNvPr>
          <p:cNvSpPr txBox="1"/>
          <p:nvPr/>
        </p:nvSpPr>
        <p:spPr>
          <a:xfrm>
            <a:off x="1262688" y="3817902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Image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805A833-FFF2-4403-B186-69C50F6E78ED}"/>
                  </a:ext>
                </a:extLst>
              </p:cNvPr>
              <p:cNvSpPr/>
              <p:nvPr/>
            </p:nvSpPr>
            <p:spPr>
              <a:xfrm>
                <a:off x="1864513" y="2620428"/>
                <a:ext cx="662473" cy="11010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805A833-FFF2-4403-B186-69C50F6E7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13" y="2620428"/>
                <a:ext cx="662473" cy="1101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9667A358-1DE3-4230-9D83-1A1AEA56931E}"/>
              </a:ext>
            </a:extLst>
          </p:cNvPr>
          <p:cNvSpPr/>
          <p:nvPr/>
        </p:nvSpPr>
        <p:spPr>
          <a:xfrm>
            <a:off x="3103873" y="1423595"/>
            <a:ext cx="192084" cy="4973214"/>
          </a:xfrm>
          <a:prstGeom prst="leftBrace">
            <a:avLst>
              <a:gd name="adj1" fmla="val 8333"/>
              <a:gd name="adj2" fmla="val 36116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6B35E1-A53C-47A3-ADDE-FA545B55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12" y="1806150"/>
            <a:ext cx="2586926" cy="3558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2825B0-D28B-4138-A68F-6CC15621D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779" y="1768826"/>
            <a:ext cx="3798533" cy="355894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4870DD-6F84-4BAB-A379-6B185957EC04}"/>
              </a:ext>
            </a:extLst>
          </p:cNvPr>
          <p:cNvSpPr/>
          <p:nvPr/>
        </p:nvSpPr>
        <p:spPr>
          <a:xfrm>
            <a:off x="4829232" y="5591572"/>
            <a:ext cx="531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images that correspond to latent space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29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B7E53D-EF58-480B-B4F6-D2A5F74499A7}"/>
              </a:ext>
            </a:extLst>
          </p:cNvPr>
          <p:cNvSpPr/>
          <p:nvPr/>
        </p:nvSpPr>
        <p:spPr>
          <a:xfrm>
            <a:off x="4381500" y="16349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586000-5ADC-4DC8-89C6-E885CFA736D0}"/>
              </a:ext>
            </a:extLst>
          </p:cNvPr>
          <p:cNvSpPr/>
          <p:nvPr/>
        </p:nvSpPr>
        <p:spPr>
          <a:xfrm>
            <a:off x="4381500" y="247289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C76F3-DC7A-4653-AF76-D5BEDE4CDEA0}"/>
              </a:ext>
            </a:extLst>
          </p:cNvPr>
          <p:cNvSpPr/>
          <p:nvPr/>
        </p:nvSpPr>
        <p:spPr>
          <a:xfrm>
            <a:off x="4381500" y="331079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790A49-BA27-4665-B389-B4C63C234EC4}"/>
              </a:ext>
            </a:extLst>
          </p:cNvPr>
          <p:cNvSpPr/>
          <p:nvPr/>
        </p:nvSpPr>
        <p:spPr>
          <a:xfrm>
            <a:off x="4381500" y="414870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D81C2B-E55E-4F19-ACB9-7599035FDF55}"/>
              </a:ext>
            </a:extLst>
          </p:cNvPr>
          <p:cNvSpPr/>
          <p:nvPr/>
        </p:nvSpPr>
        <p:spPr>
          <a:xfrm>
            <a:off x="5800725" y="2101720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E73E29F-9B99-47C0-8B25-69D9D1BC3320}"/>
              </a:ext>
            </a:extLst>
          </p:cNvPr>
          <p:cNvSpPr/>
          <p:nvPr/>
        </p:nvSpPr>
        <p:spPr>
          <a:xfrm>
            <a:off x="5800725" y="2939622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B3F942-0559-415E-AC26-36AF92F7DCE3}"/>
              </a:ext>
            </a:extLst>
          </p:cNvPr>
          <p:cNvSpPr/>
          <p:nvPr/>
        </p:nvSpPr>
        <p:spPr>
          <a:xfrm>
            <a:off x="5800725" y="3777524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168C18-0127-49DE-AF68-967C8ECA3737}"/>
              </a:ext>
            </a:extLst>
          </p:cNvPr>
          <p:cNvSpPr/>
          <p:nvPr/>
        </p:nvSpPr>
        <p:spPr>
          <a:xfrm>
            <a:off x="7219950" y="16349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85273F-2B2B-444D-94B5-3E906874843D}"/>
              </a:ext>
            </a:extLst>
          </p:cNvPr>
          <p:cNvSpPr/>
          <p:nvPr/>
        </p:nvSpPr>
        <p:spPr>
          <a:xfrm>
            <a:off x="7219950" y="247289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1E1807A-67FB-490E-986F-60A5CAD10C21}"/>
              </a:ext>
            </a:extLst>
          </p:cNvPr>
          <p:cNvSpPr/>
          <p:nvPr/>
        </p:nvSpPr>
        <p:spPr>
          <a:xfrm>
            <a:off x="7219950" y="331079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AC23E1-5DCD-430F-9EB8-44399ED6510A}"/>
              </a:ext>
            </a:extLst>
          </p:cNvPr>
          <p:cNvSpPr/>
          <p:nvPr/>
        </p:nvSpPr>
        <p:spPr>
          <a:xfrm>
            <a:off x="7219950" y="414870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467FB7-74A7-4D32-96EF-74937CE505A8}"/>
              </a:ext>
            </a:extLst>
          </p:cNvPr>
          <p:cNvCxnSpPr>
            <a:cxnSpLocks/>
          </p:cNvCxnSpPr>
          <p:nvPr/>
        </p:nvCxnSpPr>
        <p:spPr>
          <a:xfrm>
            <a:off x="5153025" y="2072418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97B140-8676-48B0-8774-ED4D9BFC133E}"/>
              </a:ext>
            </a:extLst>
          </p:cNvPr>
          <p:cNvCxnSpPr>
            <a:cxnSpLocks/>
          </p:cNvCxnSpPr>
          <p:nvPr/>
        </p:nvCxnSpPr>
        <p:spPr>
          <a:xfrm flipV="1">
            <a:off x="5153025" y="4044224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097EC4-C1E0-4D09-8409-A7DC2EDE340B}"/>
              </a:ext>
            </a:extLst>
          </p:cNvPr>
          <p:cNvCxnSpPr>
            <a:cxnSpLocks/>
          </p:cNvCxnSpPr>
          <p:nvPr/>
        </p:nvCxnSpPr>
        <p:spPr>
          <a:xfrm flipV="1">
            <a:off x="5153025" y="3310799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AEAF74-74A3-4B97-857E-2AE61E6BE591}"/>
              </a:ext>
            </a:extLst>
          </p:cNvPr>
          <p:cNvCxnSpPr>
            <a:cxnSpLocks/>
          </p:cNvCxnSpPr>
          <p:nvPr/>
        </p:nvCxnSpPr>
        <p:spPr>
          <a:xfrm flipV="1">
            <a:off x="5153025" y="2472898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267DCE-3CC8-4E27-B7A1-E956E58A95E4}"/>
              </a:ext>
            </a:extLst>
          </p:cNvPr>
          <p:cNvCxnSpPr>
            <a:cxnSpLocks/>
          </p:cNvCxnSpPr>
          <p:nvPr/>
        </p:nvCxnSpPr>
        <p:spPr>
          <a:xfrm>
            <a:off x="5153025" y="2072418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C96E6F-9103-4006-B69E-3A9FBF41227B}"/>
              </a:ext>
            </a:extLst>
          </p:cNvPr>
          <p:cNvCxnSpPr>
            <a:cxnSpLocks/>
          </p:cNvCxnSpPr>
          <p:nvPr/>
        </p:nvCxnSpPr>
        <p:spPr>
          <a:xfrm>
            <a:off x="5153025" y="2063746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3AA640-0D85-4B17-8C26-B342F78A5C77}"/>
              </a:ext>
            </a:extLst>
          </p:cNvPr>
          <p:cNvCxnSpPr>
            <a:cxnSpLocks/>
          </p:cNvCxnSpPr>
          <p:nvPr/>
        </p:nvCxnSpPr>
        <p:spPr>
          <a:xfrm flipV="1">
            <a:off x="5105400" y="2392084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79DEC1-306D-430A-9DD1-B49A122E7229}"/>
              </a:ext>
            </a:extLst>
          </p:cNvPr>
          <p:cNvCxnSpPr>
            <a:cxnSpLocks/>
          </p:cNvCxnSpPr>
          <p:nvPr/>
        </p:nvCxnSpPr>
        <p:spPr>
          <a:xfrm>
            <a:off x="5105400" y="2777009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20EADD-FDAC-4C6C-8BC1-9556A7D30146}"/>
              </a:ext>
            </a:extLst>
          </p:cNvPr>
          <p:cNvCxnSpPr>
            <a:cxnSpLocks/>
          </p:cNvCxnSpPr>
          <p:nvPr/>
        </p:nvCxnSpPr>
        <p:spPr>
          <a:xfrm>
            <a:off x="5105400" y="2777009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E9EB84-1E1A-4E29-B873-935C84614FFE}"/>
              </a:ext>
            </a:extLst>
          </p:cNvPr>
          <p:cNvCxnSpPr>
            <a:cxnSpLocks/>
          </p:cNvCxnSpPr>
          <p:nvPr/>
        </p:nvCxnSpPr>
        <p:spPr>
          <a:xfrm flipV="1">
            <a:off x="5105400" y="2432210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7D5207-DC04-4D43-B3E8-B4A3AD452AD3}"/>
              </a:ext>
            </a:extLst>
          </p:cNvPr>
          <p:cNvCxnSpPr>
            <a:cxnSpLocks/>
          </p:cNvCxnSpPr>
          <p:nvPr/>
        </p:nvCxnSpPr>
        <p:spPr>
          <a:xfrm flipV="1">
            <a:off x="5105400" y="3319981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D12C9F3-D003-4F50-A219-815F0551CED5}"/>
              </a:ext>
            </a:extLst>
          </p:cNvPr>
          <p:cNvCxnSpPr>
            <a:cxnSpLocks/>
          </p:cNvCxnSpPr>
          <p:nvPr/>
        </p:nvCxnSpPr>
        <p:spPr>
          <a:xfrm>
            <a:off x="5105400" y="3577923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D93E44-32A4-4CB9-91E5-DA5B160B5E61}"/>
              </a:ext>
            </a:extLst>
          </p:cNvPr>
          <p:cNvCxnSpPr>
            <a:cxnSpLocks/>
          </p:cNvCxnSpPr>
          <p:nvPr/>
        </p:nvCxnSpPr>
        <p:spPr>
          <a:xfrm flipV="1">
            <a:off x="6489519" y="2032266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63ACEBC-E496-4885-AD8B-00BB787E8F5C}"/>
              </a:ext>
            </a:extLst>
          </p:cNvPr>
          <p:cNvCxnSpPr>
            <a:cxnSpLocks/>
          </p:cNvCxnSpPr>
          <p:nvPr/>
        </p:nvCxnSpPr>
        <p:spPr>
          <a:xfrm>
            <a:off x="6496050" y="2381124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F73860D-D417-4352-95FF-9BA0389472CD}"/>
              </a:ext>
            </a:extLst>
          </p:cNvPr>
          <p:cNvCxnSpPr>
            <a:cxnSpLocks/>
          </p:cNvCxnSpPr>
          <p:nvPr/>
        </p:nvCxnSpPr>
        <p:spPr>
          <a:xfrm>
            <a:off x="6496050" y="2392084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6CAEF46-F939-475D-873D-033794B41733}"/>
              </a:ext>
            </a:extLst>
          </p:cNvPr>
          <p:cNvCxnSpPr>
            <a:cxnSpLocks/>
          </p:cNvCxnSpPr>
          <p:nvPr/>
        </p:nvCxnSpPr>
        <p:spPr>
          <a:xfrm>
            <a:off x="6486525" y="2392084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6798E8D-E9FF-4CC7-A2FC-A429BC6B1B29}"/>
              </a:ext>
            </a:extLst>
          </p:cNvPr>
          <p:cNvCxnSpPr>
            <a:cxnSpLocks/>
          </p:cNvCxnSpPr>
          <p:nvPr/>
        </p:nvCxnSpPr>
        <p:spPr>
          <a:xfrm flipV="1">
            <a:off x="6524625" y="2032266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329BE2-0333-41C2-9721-76805401B5DE}"/>
              </a:ext>
            </a:extLst>
          </p:cNvPr>
          <p:cNvCxnSpPr>
            <a:cxnSpLocks/>
          </p:cNvCxnSpPr>
          <p:nvPr/>
        </p:nvCxnSpPr>
        <p:spPr>
          <a:xfrm flipV="1">
            <a:off x="6524625" y="2768172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5E070D6-C3F5-4FCA-848C-05CCE8FCB749}"/>
              </a:ext>
            </a:extLst>
          </p:cNvPr>
          <p:cNvCxnSpPr>
            <a:cxnSpLocks/>
          </p:cNvCxnSpPr>
          <p:nvPr/>
        </p:nvCxnSpPr>
        <p:spPr>
          <a:xfrm>
            <a:off x="6524625" y="3234897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E178245-3BD8-4332-A627-D039F3DFE4AB}"/>
              </a:ext>
            </a:extLst>
          </p:cNvPr>
          <p:cNvCxnSpPr>
            <a:cxnSpLocks/>
          </p:cNvCxnSpPr>
          <p:nvPr/>
        </p:nvCxnSpPr>
        <p:spPr>
          <a:xfrm>
            <a:off x="6524625" y="3234897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E1750D6-D0A7-4D4C-951A-460908BCDBAB}"/>
              </a:ext>
            </a:extLst>
          </p:cNvPr>
          <p:cNvCxnSpPr>
            <a:cxnSpLocks/>
          </p:cNvCxnSpPr>
          <p:nvPr/>
        </p:nvCxnSpPr>
        <p:spPr>
          <a:xfrm flipV="1">
            <a:off x="6524625" y="2032266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DB79E11-B993-4089-AA60-01AF92C22AD7}"/>
              </a:ext>
            </a:extLst>
          </p:cNvPr>
          <p:cNvCxnSpPr>
            <a:cxnSpLocks/>
          </p:cNvCxnSpPr>
          <p:nvPr/>
        </p:nvCxnSpPr>
        <p:spPr>
          <a:xfrm flipV="1">
            <a:off x="6524625" y="2792926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564C673-7C3C-402E-96F4-C8B44F56293E}"/>
              </a:ext>
            </a:extLst>
          </p:cNvPr>
          <p:cNvCxnSpPr>
            <a:cxnSpLocks/>
          </p:cNvCxnSpPr>
          <p:nvPr/>
        </p:nvCxnSpPr>
        <p:spPr>
          <a:xfrm flipV="1">
            <a:off x="6524625" y="3616297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0891137-77B3-4D1F-BBD7-7314D4AF4930}"/>
              </a:ext>
            </a:extLst>
          </p:cNvPr>
          <p:cNvCxnSpPr>
            <a:cxnSpLocks/>
          </p:cNvCxnSpPr>
          <p:nvPr/>
        </p:nvCxnSpPr>
        <p:spPr>
          <a:xfrm>
            <a:off x="6524625" y="4063629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/>
              <p:nvPr/>
            </p:nvSpPr>
            <p:spPr>
              <a:xfrm>
                <a:off x="4455251" y="17098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51" y="1709884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/>
              <p:nvPr/>
            </p:nvSpPr>
            <p:spPr>
              <a:xfrm>
                <a:off x="4455251" y="253876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51" y="253876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/>
              <p:nvPr/>
            </p:nvSpPr>
            <p:spPr>
              <a:xfrm>
                <a:off x="4473913" y="33894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3" y="3389435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/>
              <p:nvPr/>
            </p:nvSpPr>
            <p:spPr>
              <a:xfrm>
                <a:off x="4473913" y="424064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3" y="4240648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/>
              <p:nvPr/>
            </p:nvSpPr>
            <p:spPr>
              <a:xfrm>
                <a:off x="7276295" y="17098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5" y="1709884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/>
              <p:nvPr/>
            </p:nvSpPr>
            <p:spPr>
              <a:xfrm>
                <a:off x="7276295" y="253876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5" y="2538768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/>
              <p:nvPr/>
            </p:nvSpPr>
            <p:spPr>
              <a:xfrm>
                <a:off x="7294957" y="33894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57" y="3389435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/>
              <p:nvPr/>
            </p:nvSpPr>
            <p:spPr>
              <a:xfrm>
                <a:off x="7294957" y="424064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57" y="4240648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9E5B481-C78E-4353-8306-7094FD493C80}"/>
              </a:ext>
            </a:extLst>
          </p:cNvPr>
          <p:cNvSpPr/>
          <p:nvPr/>
        </p:nvSpPr>
        <p:spPr>
          <a:xfrm>
            <a:off x="4172338" y="1110351"/>
            <a:ext cx="186612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49E44-D354-40FC-81DC-E590318AD1C2}"/>
              </a:ext>
            </a:extLst>
          </p:cNvPr>
          <p:cNvSpPr/>
          <p:nvPr/>
        </p:nvSpPr>
        <p:spPr>
          <a:xfrm>
            <a:off x="6157076" y="1110351"/>
            <a:ext cx="186612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DAA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F02656-4458-4190-B01D-E6BF9A4635AA}"/>
              </a:ext>
            </a:extLst>
          </p:cNvPr>
          <p:cNvSpPr txBox="1"/>
          <p:nvPr/>
        </p:nvSpPr>
        <p:spPr>
          <a:xfrm>
            <a:off x="954288" y="1180719"/>
            <a:ext cx="24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4AF6AA2-1853-48EA-99D5-3CB868F65E06}"/>
              </a:ext>
            </a:extLst>
          </p:cNvPr>
          <p:cNvSpPr txBox="1"/>
          <p:nvPr/>
        </p:nvSpPr>
        <p:spPr>
          <a:xfrm>
            <a:off x="8592245" y="1180719"/>
            <a:ext cx="24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6964200-5013-4768-9225-E2E031831CD9}"/>
              </a:ext>
            </a:extLst>
          </p:cNvPr>
          <p:cNvSpPr txBox="1"/>
          <p:nvPr/>
        </p:nvSpPr>
        <p:spPr>
          <a:xfrm>
            <a:off x="602081" y="1848370"/>
            <a:ext cx="3190617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Only the key features of the input data entered to Hidden layer by the learning process, and the rest of the information (Non-feature) is being loss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644E4A-E0F7-47F0-A92D-C0910759BA1E}"/>
              </a:ext>
            </a:extLst>
          </p:cNvPr>
          <p:cNvSpPr txBox="1"/>
          <p:nvPr/>
        </p:nvSpPr>
        <p:spPr>
          <a:xfrm>
            <a:off x="8412398" y="1848370"/>
            <a:ext cx="2834311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 input data by approximate value from input, this data based on what has been learned in the Hidden layer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72BADA66-4A43-4143-841F-AA1238719E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5" b="52078"/>
          <a:stretch/>
        </p:blipFill>
        <p:spPr>
          <a:xfrm>
            <a:off x="1130558" y="4482022"/>
            <a:ext cx="2122074" cy="45343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1E66A07A-51BA-46FE-8F85-BDE46E5EDFE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3" t="50633" b="-1780"/>
          <a:stretch/>
        </p:blipFill>
        <p:spPr>
          <a:xfrm>
            <a:off x="8873374" y="4482022"/>
            <a:ext cx="2096628" cy="4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1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B7E53D-EF58-480B-B4F6-D2A5F74499A7}"/>
              </a:ext>
            </a:extLst>
          </p:cNvPr>
          <p:cNvSpPr/>
          <p:nvPr/>
        </p:nvSpPr>
        <p:spPr>
          <a:xfrm>
            <a:off x="4381500" y="16349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586000-5ADC-4DC8-89C6-E885CFA736D0}"/>
              </a:ext>
            </a:extLst>
          </p:cNvPr>
          <p:cNvSpPr/>
          <p:nvPr/>
        </p:nvSpPr>
        <p:spPr>
          <a:xfrm>
            <a:off x="4381500" y="247289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C76F3-DC7A-4653-AF76-D5BEDE4CDEA0}"/>
              </a:ext>
            </a:extLst>
          </p:cNvPr>
          <p:cNvSpPr/>
          <p:nvPr/>
        </p:nvSpPr>
        <p:spPr>
          <a:xfrm>
            <a:off x="4381500" y="331079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790A49-BA27-4665-B389-B4C63C234EC4}"/>
              </a:ext>
            </a:extLst>
          </p:cNvPr>
          <p:cNvSpPr/>
          <p:nvPr/>
        </p:nvSpPr>
        <p:spPr>
          <a:xfrm>
            <a:off x="4381500" y="414870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D81C2B-E55E-4F19-ACB9-7599035FDF55}"/>
              </a:ext>
            </a:extLst>
          </p:cNvPr>
          <p:cNvSpPr/>
          <p:nvPr/>
        </p:nvSpPr>
        <p:spPr>
          <a:xfrm>
            <a:off x="5800725" y="2101720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E73E29F-9B99-47C0-8B25-69D9D1BC3320}"/>
              </a:ext>
            </a:extLst>
          </p:cNvPr>
          <p:cNvSpPr/>
          <p:nvPr/>
        </p:nvSpPr>
        <p:spPr>
          <a:xfrm>
            <a:off x="5800725" y="2939622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B3F942-0559-415E-AC26-36AF92F7DCE3}"/>
              </a:ext>
            </a:extLst>
          </p:cNvPr>
          <p:cNvSpPr/>
          <p:nvPr/>
        </p:nvSpPr>
        <p:spPr>
          <a:xfrm>
            <a:off x="5800725" y="3777524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168C18-0127-49DE-AF68-967C8ECA3737}"/>
              </a:ext>
            </a:extLst>
          </p:cNvPr>
          <p:cNvSpPr/>
          <p:nvPr/>
        </p:nvSpPr>
        <p:spPr>
          <a:xfrm>
            <a:off x="7219950" y="16349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85273F-2B2B-444D-94B5-3E906874843D}"/>
              </a:ext>
            </a:extLst>
          </p:cNvPr>
          <p:cNvSpPr/>
          <p:nvPr/>
        </p:nvSpPr>
        <p:spPr>
          <a:xfrm>
            <a:off x="7219950" y="247289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1E1807A-67FB-490E-986F-60A5CAD10C21}"/>
              </a:ext>
            </a:extLst>
          </p:cNvPr>
          <p:cNvSpPr/>
          <p:nvPr/>
        </p:nvSpPr>
        <p:spPr>
          <a:xfrm>
            <a:off x="7219950" y="331079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AC23E1-5DCD-430F-9EB8-44399ED6510A}"/>
              </a:ext>
            </a:extLst>
          </p:cNvPr>
          <p:cNvSpPr/>
          <p:nvPr/>
        </p:nvSpPr>
        <p:spPr>
          <a:xfrm>
            <a:off x="7219950" y="414870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467FB7-74A7-4D32-96EF-74937CE505A8}"/>
              </a:ext>
            </a:extLst>
          </p:cNvPr>
          <p:cNvCxnSpPr>
            <a:cxnSpLocks/>
          </p:cNvCxnSpPr>
          <p:nvPr/>
        </p:nvCxnSpPr>
        <p:spPr>
          <a:xfrm>
            <a:off x="5153025" y="2072418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97B140-8676-48B0-8774-ED4D9BFC133E}"/>
              </a:ext>
            </a:extLst>
          </p:cNvPr>
          <p:cNvCxnSpPr>
            <a:cxnSpLocks/>
          </p:cNvCxnSpPr>
          <p:nvPr/>
        </p:nvCxnSpPr>
        <p:spPr>
          <a:xfrm flipV="1">
            <a:off x="5153025" y="4044224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097EC4-C1E0-4D09-8409-A7DC2EDE340B}"/>
              </a:ext>
            </a:extLst>
          </p:cNvPr>
          <p:cNvCxnSpPr>
            <a:cxnSpLocks/>
          </p:cNvCxnSpPr>
          <p:nvPr/>
        </p:nvCxnSpPr>
        <p:spPr>
          <a:xfrm flipV="1">
            <a:off x="5153025" y="3310799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AEAF74-74A3-4B97-857E-2AE61E6BE591}"/>
              </a:ext>
            </a:extLst>
          </p:cNvPr>
          <p:cNvCxnSpPr>
            <a:cxnSpLocks/>
          </p:cNvCxnSpPr>
          <p:nvPr/>
        </p:nvCxnSpPr>
        <p:spPr>
          <a:xfrm flipV="1">
            <a:off x="5153025" y="2472898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267DCE-3CC8-4E27-B7A1-E956E58A95E4}"/>
              </a:ext>
            </a:extLst>
          </p:cNvPr>
          <p:cNvCxnSpPr>
            <a:cxnSpLocks/>
          </p:cNvCxnSpPr>
          <p:nvPr/>
        </p:nvCxnSpPr>
        <p:spPr>
          <a:xfrm>
            <a:off x="5153025" y="2072418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C96E6F-9103-4006-B69E-3A9FBF41227B}"/>
              </a:ext>
            </a:extLst>
          </p:cNvPr>
          <p:cNvCxnSpPr>
            <a:cxnSpLocks/>
          </p:cNvCxnSpPr>
          <p:nvPr/>
        </p:nvCxnSpPr>
        <p:spPr>
          <a:xfrm>
            <a:off x="5153025" y="2063746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3AA640-0D85-4B17-8C26-B342F78A5C77}"/>
              </a:ext>
            </a:extLst>
          </p:cNvPr>
          <p:cNvCxnSpPr>
            <a:cxnSpLocks/>
          </p:cNvCxnSpPr>
          <p:nvPr/>
        </p:nvCxnSpPr>
        <p:spPr>
          <a:xfrm flipV="1">
            <a:off x="5105400" y="2392084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79DEC1-306D-430A-9DD1-B49A122E7229}"/>
              </a:ext>
            </a:extLst>
          </p:cNvPr>
          <p:cNvCxnSpPr>
            <a:cxnSpLocks/>
          </p:cNvCxnSpPr>
          <p:nvPr/>
        </p:nvCxnSpPr>
        <p:spPr>
          <a:xfrm>
            <a:off x="5105400" y="2777009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20EADD-FDAC-4C6C-8BC1-9556A7D30146}"/>
              </a:ext>
            </a:extLst>
          </p:cNvPr>
          <p:cNvCxnSpPr>
            <a:cxnSpLocks/>
          </p:cNvCxnSpPr>
          <p:nvPr/>
        </p:nvCxnSpPr>
        <p:spPr>
          <a:xfrm>
            <a:off x="5105400" y="2777009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E9EB84-1E1A-4E29-B873-935C84614FFE}"/>
              </a:ext>
            </a:extLst>
          </p:cNvPr>
          <p:cNvCxnSpPr>
            <a:cxnSpLocks/>
          </p:cNvCxnSpPr>
          <p:nvPr/>
        </p:nvCxnSpPr>
        <p:spPr>
          <a:xfrm flipV="1">
            <a:off x="5105400" y="2432210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7D5207-DC04-4D43-B3E8-B4A3AD452AD3}"/>
              </a:ext>
            </a:extLst>
          </p:cNvPr>
          <p:cNvCxnSpPr>
            <a:cxnSpLocks/>
          </p:cNvCxnSpPr>
          <p:nvPr/>
        </p:nvCxnSpPr>
        <p:spPr>
          <a:xfrm flipV="1">
            <a:off x="5105400" y="3319981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D12C9F3-D003-4F50-A219-815F0551CED5}"/>
              </a:ext>
            </a:extLst>
          </p:cNvPr>
          <p:cNvCxnSpPr>
            <a:cxnSpLocks/>
          </p:cNvCxnSpPr>
          <p:nvPr/>
        </p:nvCxnSpPr>
        <p:spPr>
          <a:xfrm>
            <a:off x="5105400" y="3577923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D93E44-32A4-4CB9-91E5-DA5B160B5E61}"/>
              </a:ext>
            </a:extLst>
          </p:cNvPr>
          <p:cNvCxnSpPr>
            <a:cxnSpLocks/>
          </p:cNvCxnSpPr>
          <p:nvPr/>
        </p:nvCxnSpPr>
        <p:spPr>
          <a:xfrm flipV="1">
            <a:off x="6489519" y="2032266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63ACEBC-E496-4885-AD8B-00BB787E8F5C}"/>
              </a:ext>
            </a:extLst>
          </p:cNvPr>
          <p:cNvCxnSpPr>
            <a:cxnSpLocks/>
          </p:cNvCxnSpPr>
          <p:nvPr/>
        </p:nvCxnSpPr>
        <p:spPr>
          <a:xfrm>
            <a:off x="6496050" y="2381124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F73860D-D417-4352-95FF-9BA0389472CD}"/>
              </a:ext>
            </a:extLst>
          </p:cNvPr>
          <p:cNvCxnSpPr>
            <a:cxnSpLocks/>
          </p:cNvCxnSpPr>
          <p:nvPr/>
        </p:nvCxnSpPr>
        <p:spPr>
          <a:xfrm>
            <a:off x="6496050" y="2392084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6CAEF46-F939-475D-873D-033794B41733}"/>
              </a:ext>
            </a:extLst>
          </p:cNvPr>
          <p:cNvCxnSpPr>
            <a:cxnSpLocks/>
          </p:cNvCxnSpPr>
          <p:nvPr/>
        </p:nvCxnSpPr>
        <p:spPr>
          <a:xfrm>
            <a:off x="6486525" y="2392084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6798E8D-E9FF-4CC7-A2FC-A429BC6B1B29}"/>
              </a:ext>
            </a:extLst>
          </p:cNvPr>
          <p:cNvCxnSpPr>
            <a:cxnSpLocks/>
          </p:cNvCxnSpPr>
          <p:nvPr/>
        </p:nvCxnSpPr>
        <p:spPr>
          <a:xfrm flipV="1">
            <a:off x="6524625" y="2032266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329BE2-0333-41C2-9721-76805401B5DE}"/>
              </a:ext>
            </a:extLst>
          </p:cNvPr>
          <p:cNvCxnSpPr>
            <a:cxnSpLocks/>
          </p:cNvCxnSpPr>
          <p:nvPr/>
        </p:nvCxnSpPr>
        <p:spPr>
          <a:xfrm flipV="1">
            <a:off x="6524625" y="2768172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5E070D6-C3F5-4FCA-848C-05CCE8FCB749}"/>
              </a:ext>
            </a:extLst>
          </p:cNvPr>
          <p:cNvCxnSpPr>
            <a:cxnSpLocks/>
          </p:cNvCxnSpPr>
          <p:nvPr/>
        </p:nvCxnSpPr>
        <p:spPr>
          <a:xfrm>
            <a:off x="6524625" y="3234897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E178245-3BD8-4332-A627-D039F3DFE4AB}"/>
              </a:ext>
            </a:extLst>
          </p:cNvPr>
          <p:cNvCxnSpPr>
            <a:cxnSpLocks/>
          </p:cNvCxnSpPr>
          <p:nvPr/>
        </p:nvCxnSpPr>
        <p:spPr>
          <a:xfrm>
            <a:off x="6524625" y="3234897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E1750D6-D0A7-4D4C-951A-460908BCDBAB}"/>
              </a:ext>
            </a:extLst>
          </p:cNvPr>
          <p:cNvCxnSpPr>
            <a:cxnSpLocks/>
          </p:cNvCxnSpPr>
          <p:nvPr/>
        </p:nvCxnSpPr>
        <p:spPr>
          <a:xfrm flipV="1">
            <a:off x="6524625" y="2032266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DB79E11-B993-4089-AA60-01AF92C22AD7}"/>
              </a:ext>
            </a:extLst>
          </p:cNvPr>
          <p:cNvCxnSpPr>
            <a:cxnSpLocks/>
          </p:cNvCxnSpPr>
          <p:nvPr/>
        </p:nvCxnSpPr>
        <p:spPr>
          <a:xfrm flipV="1">
            <a:off x="6524625" y="2792926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564C673-7C3C-402E-96F4-C8B44F56293E}"/>
              </a:ext>
            </a:extLst>
          </p:cNvPr>
          <p:cNvCxnSpPr>
            <a:cxnSpLocks/>
          </p:cNvCxnSpPr>
          <p:nvPr/>
        </p:nvCxnSpPr>
        <p:spPr>
          <a:xfrm flipV="1">
            <a:off x="6524625" y="3616297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0891137-77B3-4D1F-BBD7-7314D4AF4930}"/>
              </a:ext>
            </a:extLst>
          </p:cNvPr>
          <p:cNvCxnSpPr>
            <a:cxnSpLocks/>
          </p:cNvCxnSpPr>
          <p:nvPr/>
        </p:nvCxnSpPr>
        <p:spPr>
          <a:xfrm>
            <a:off x="6524625" y="4063629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/>
              <p:nvPr/>
            </p:nvSpPr>
            <p:spPr>
              <a:xfrm>
                <a:off x="4455251" y="17098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51" y="1709884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/>
              <p:nvPr/>
            </p:nvSpPr>
            <p:spPr>
              <a:xfrm>
                <a:off x="4455251" y="253876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51" y="253876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/>
              <p:nvPr/>
            </p:nvSpPr>
            <p:spPr>
              <a:xfrm>
                <a:off x="4473913" y="33894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3" y="3389435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/>
              <p:nvPr/>
            </p:nvSpPr>
            <p:spPr>
              <a:xfrm>
                <a:off x="4473913" y="424064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3" y="4240648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/>
              <p:nvPr/>
            </p:nvSpPr>
            <p:spPr>
              <a:xfrm>
                <a:off x="7276295" y="17098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5" y="1709884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/>
              <p:nvPr/>
            </p:nvSpPr>
            <p:spPr>
              <a:xfrm>
                <a:off x="7276295" y="253876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5" y="2538768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/>
              <p:nvPr/>
            </p:nvSpPr>
            <p:spPr>
              <a:xfrm>
                <a:off x="7294957" y="33894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57" y="3389435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/>
              <p:nvPr/>
            </p:nvSpPr>
            <p:spPr>
              <a:xfrm>
                <a:off x="7294957" y="424064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57" y="4240648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9E5B481-C78E-4353-8306-7094FD493C80}"/>
              </a:ext>
            </a:extLst>
          </p:cNvPr>
          <p:cNvSpPr/>
          <p:nvPr/>
        </p:nvSpPr>
        <p:spPr>
          <a:xfrm>
            <a:off x="4172338" y="1110351"/>
            <a:ext cx="186612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7884D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49E44-D354-40FC-81DC-E590318AD1C2}"/>
              </a:ext>
            </a:extLst>
          </p:cNvPr>
          <p:cNvSpPr/>
          <p:nvPr/>
        </p:nvSpPr>
        <p:spPr>
          <a:xfrm>
            <a:off x="6157076" y="1110351"/>
            <a:ext cx="186612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DAA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F02656-4458-4190-B01D-E6BF9A4635AA}"/>
              </a:ext>
            </a:extLst>
          </p:cNvPr>
          <p:cNvSpPr txBox="1"/>
          <p:nvPr/>
        </p:nvSpPr>
        <p:spPr>
          <a:xfrm>
            <a:off x="954288" y="1180719"/>
            <a:ext cx="24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4AF6AA2-1853-48EA-99D5-3CB868F65E06}"/>
              </a:ext>
            </a:extLst>
          </p:cNvPr>
          <p:cNvSpPr txBox="1"/>
          <p:nvPr/>
        </p:nvSpPr>
        <p:spPr>
          <a:xfrm>
            <a:off x="8592245" y="1180719"/>
            <a:ext cx="24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6964200-5013-4768-9225-E2E031831CD9}"/>
              </a:ext>
            </a:extLst>
          </p:cNvPr>
          <p:cNvSpPr txBox="1"/>
          <p:nvPr/>
        </p:nvSpPr>
        <p:spPr>
          <a:xfrm>
            <a:off x="602081" y="1848370"/>
            <a:ext cx="3190617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Only the key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features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input data entered to Hidden layer by the learning process, and the rest of the information (Non-feature) is being loss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644E4A-E0F7-47F0-A92D-C0910759BA1E}"/>
              </a:ext>
            </a:extLst>
          </p:cNvPr>
          <p:cNvSpPr txBox="1"/>
          <p:nvPr/>
        </p:nvSpPr>
        <p:spPr>
          <a:xfrm>
            <a:off x="8412398" y="1848370"/>
            <a:ext cx="2834311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input data by approximate value from input, this data based on what has been learned in the Hidden layer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BAD74F4-D596-42CF-8D7D-5E81444B7257}"/>
              </a:ext>
            </a:extLst>
          </p:cNvPr>
          <p:cNvSpPr/>
          <p:nvPr/>
        </p:nvSpPr>
        <p:spPr>
          <a:xfrm>
            <a:off x="2257189" y="5674905"/>
            <a:ext cx="767762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key of the Autoencoder is let the model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same output based on input, so that the feature can be extracted at the hidden layer 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(i.e., find the weight that makes the input value and the output value as similar as possible).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72BADA66-4A43-4143-841F-AA1238719E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5" b="52078"/>
          <a:stretch/>
        </p:blipFill>
        <p:spPr>
          <a:xfrm>
            <a:off x="1130558" y="4482022"/>
            <a:ext cx="2122074" cy="45343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1E66A07A-51BA-46FE-8F85-BDE46E5EDFE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3" t="50633" b="-1780"/>
          <a:stretch/>
        </p:blipFill>
        <p:spPr>
          <a:xfrm>
            <a:off x="8873374" y="4482022"/>
            <a:ext cx="2096628" cy="4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8B40F2-BC85-4D4D-9E54-BC9E7002C70E}"/>
                  </a:ext>
                </a:extLst>
              </p:cNvPr>
              <p:cNvSpPr txBox="1"/>
              <p:nvPr/>
            </p:nvSpPr>
            <p:spPr>
              <a:xfrm>
                <a:off x="5909738" y="218800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8B40F2-BC85-4D4D-9E54-BC9E7002C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38" y="2188000"/>
                <a:ext cx="432435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D22C26-FC98-4061-A39B-8EFCD50CD317}"/>
                  </a:ext>
                </a:extLst>
              </p:cNvPr>
              <p:cNvSpPr txBox="1"/>
              <p:nvPr/>
            </p:nvSpPr>
            <p:spPr>
              <a:xfrm>
                <a:off x="5909738" y="301619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D22C26-FC98-4061-A39B-8EFCD50C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38" y="3016191"/>
                <a:ext cx="432435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00E6A76-2408-4413-9712-D20AE890FE45}"/>
                  </a:ext>
                </a:extLst>
              </p:cNvPr>
              <p:cNvSpPr txBox="1"/>
              <p:nvPr/>
            </p:nvSpPr>
            <p:spPr>
              <a:xfrm>
                <a:off x="5909738" y="38694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00E6A76-2408-4413-9712-D20AE890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38" y="3869471"/>
                <a:ext cx="432435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31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9C2D107-5B60-4070-9341-AE34570B5B91}"/>
              </a:ext>
            </a:extLst>
          </p:cNvPr>
          <p:cNvSpPr/>
          <p:nvPr/>
        </p:nvSpPr>
        <p:spPr>
          <a:xfrm>
            <a:off x="688074" y="1110351"/>
            <a:ext cx="241274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DAA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B7E53D-EF58-480B-B4F6-D2A5F74499A7}"/>
              </a:ext>
            </a:extLst>
          </p:cNvPr>
          <p:cNvSpPr/>
          <p:nvPr/>
        </p:nvSpPr>
        <p:spPr>
          <a:xfrm>
            <a:off x="897236" y="16349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586000-5ADC-4DC8-89C6-E885CFA736D0}"/>
              </a:ext>
            </a:extLst>
          </p:cNvPr>
          <p:cNvSpPr/>
          <p:nvPr/>
        </p:nvSpPr>
        <p:spPr>
          <a:xfrm>
            <a:off x="897236" y="247289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C76F3-DC7A-4653-AF76-D5BEDE4CDEA0}"/>
              </a:ext>
            </a:extLst>
          </p:cNvPr>
          <p:cNvSpPr/>
          <p:nvPr/>
        </p:nvSpPr>
        <p:spPr>
          <a:xfrm>
            <a:off x="897236" y="331079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790A49-BA27-4665-B389-B4C63C234EC4}"/>
              </a:ext>
            </a:extLst>
          </p:cNvPr>
          <p:cNvSpPr/>
          <p:nvPr/>
        </p:nvSpPr>
        <p:spPr>
          <a:xfrm>
            <a:off x="897236" y="414870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D81C2B-E55E-4F19-ACB9-7599035FDF55}"/>
              </a:ext>
            </a:extLst>
          </p:cNvPr>
          <p:cNvSpPr/>
          <p:nvPr/>
        </p:nvSpPr>
        <p:spPr>
          <a:xfrm>
            <a:off x="2316461" y="2101720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E73E29F-9B99-47C0-8B25-69D9D1BC3320}"/>
              </a:ext>
            </a:extLst>
          </p:cNvPr>
          <p:cNvSpPr/>
          <p:nvPr/>
        </p:nvSpPr>
        <p:spPr>
          <a:xfrm>
            <a:off x="2316461" y="2939622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B3F942-0559-415E-AC26-36AF92F7DCE3}"/>
              </a:ext>
            </a:extLst>
          </p:cNvPr>
          <p:cNvSpPr/>
          <p:nvPr/>
        </p:nvSpPr>
        <p:spPr>
          <a:xfrm>
            <a:off x="2316461" y="3777524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467FB7-74A7-4D32-96EF-74937CE505A8}"/>
              </a:ext>
            </a:extLst>
          </p:cNvPr>
          <p:cNvCxnSpPr>
            <a:cxnSpLocks/>
          </p:cNvCxnSpPr>
          <p:nvPr/>
        </p:nvCxnSpPr>
        <p:spPr>
          <a:xfrm>
            <a:off x="1668761" y="2072418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97B140-8676-48B0-8774-ED4D9BFC133E}"/>
              </a:ext>
            </a:extLst>
          </p:cNvPr>
          <p:cNvCxnSpPr>
            <a:cxnSpLocks/>
          </p:cNvCxnSpPr>
          <p:nvPr/>
        </p:nvCxnSpPr>
        <p:spPr>
          <a:xfrm flipV="1">
            <a:off x="1668761" y="4044224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097EC4-C1E0-4D09-8409-A7DC2EDE340B}"/>
              </a:ext>
            </a:extLst>
          </p:cNvPr>
          <p:cNvCxnSpPr>
            <a:cxnSpLocks/>
          </p:cNvCxnSpPr>
          <p:nvPr/>
        </p:nvCxnSpPr>
        <p:spPr>
          <a:xfrm flipV="1">
            <a:off x="1668761" y="3310799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AEAF74-74A3-4B97-857E-2AE61E6BE591}"/>
              </a:ext>
            </a:extLst>
          </p:cNvPr>
          <p:cNvCxnSpPr>
            <a:cxnSpLocks/>
          </p:cNvCxnSpPr>
          <p:nvPr/>
        </p:nvCxnSpPr>
        <p:spPr>
          <a:xfrm flipV="1">
            <a:off x="1668761" y="2472898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267DCE-3CC8-4E27-B7A1-E956E58A95E4}"/>
              </a:ext>
            </a:extLst>
          </p:cNvPr>
          <p:cNvCxnSpPr>
            <a:cxnSpLocks/>
          </p:cNvCxnSpPr>
          <p:nvPr/>
        </p:nvCxnSpPr>
        <p:spPr>
          <a:xfrm>
            <a:off x="1668761" y="2072418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C96E6F-9103-4006-B69E-3A9FBF41227B}"/>
              </a:ext>
            </a:extLst>
          </p:cNvPr>
          <p:cNvCxnSpPr>
            <a:cxnSpLocks/>
          </p:cNvCxnSpPr>
          <p:nvPr/>
        </p:nvCxnSpPr>
        <p:spPr>
          <a:xfrm>
            <a:off x="1668761" y="2063746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3AA640-0D85-4B17-8C26-B342F78A5C77}"/>
              </a:ext>
            </a:extLst>
          </p:cNvPr>
          <p:cNvCxnSpPr>
            <a:cxnSpLocks/>
          </p:cNvCxnSpPr>
          <p:nvPr/>
        </p:nvCxnSpPr>
        <p:spPr>
          <a:xfrm flipV="1">
            <a:off x="1621136" y="2392084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79DEC1-306D-430A-9DD1-B49A122E7229}"/>
              </a:ext>
            </a:extLst>
          </p:cNvPr>
          <p:cNvCxnSpPr>
            <a:cxnSpLocks/>
          </p:cNvCxnSpPr>
          <p:nvPr/>
        </p:nvCxnSpPr>
        <p:spPr>
          <a:xfrm>
            <a:off x="1621136" y="2777009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20EADD-FDAC-4C6C-8BC1-9556A7D30146}"/>
              </a:ext>
            </a:extLst>
          </p:cNvPr>
          <p:cNvCxnSpPr>
            <a:cxnSpLocks/>
          </p:cNvCxnSpPr>
          <p:nvPr/>
        </p:nvCxnSpPr>
        <p:spPr>
          <a:xfrm>
            <a:off x="1621136" y="2777009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E9EB84-1E1A-4E29-B873-935C84614FFE}"/>
              </a:ext>
            </a:extLst>
          </p:cNvPr>
          <p:cNvCxnSpPr>
            <a:cxnSpLocks/>
          </p:cNvCxnSpPr>
          <p:nvPr/>
        </p:nvCxnSpPr>
        <p:spPr>
          <a:xfrm flipV="1">
            <a:off x="1621136" y="2432210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7D5207-DC04-4D43-B3E8-B4A3AD452AD3}"/>
              </a:ext>
            </a:extLst>
          </p:cNvPr>
          <p:cNvCxnSpPr>
            <a:cxnSpLocks/>
          </p:cNvCxnSpPr>
          <p:nvPr/>
        </p:nvCxnSpPr>
        <p:spPr>
          <a:xfrm flipV="1">
            <a:off x="1621136" y="3319981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D12C9F3-D003-4F50-A219-815F0551CED5}"/>
              </a:ext>
            </a:extLst>
          </p:cNvPr>
          <p:cNvCxnSpPr>
            <a:cxnSpLocks/>
          </p:cNvCxnSpPr>
          <p:nvPr/>
        </p:nvCxnSpPr>
        <p:spPr>
          <a:xfrm>
            <a:off x="1621136" y="3577923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/>
              <p:nvPr/>
            </p:nvSpPr>
            <p:spPr>
              <a:xfrm>
                <a:off x="970987" y="17098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460C93-177A-4588-ADE6-DCC2EC22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87" y="1709884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/>
              <p:nvPr/>
            </p:nvSpPr>
            <p:spPr>
              <a:xfrm>
                <a:off x="970987" y="253876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60BB2C2-8D3D-41DE-A6A5-BE398838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87" y="253876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/>
              <p:nvPr/>
            </p:nvSpPr>
            <p:spPr>
              <a:xfrm>
                <a:off x="989649" y="33894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A18C5E-F647-476D-95B9-7FBA3DD3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9" y="3389435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/>
              <p:nvPr/>
            </p:nvSpPr>
            <p:spPr>
              <a:xfrm>
                <a:off x="989649" y="424064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080E7B-23AD-4848-98C0-3E355ACD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9" y="4240648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9E5B481-C78E-4353-8306-7094FD493C80}"/>
              </a:ext>
            </a:extLst>
          </p:cNvPr>
          <p:cNvSpPr/>
          <p:nvPr/>
        </p:nvSpPr>
        <p:spPr>
          <a:xfrm>
            <a:off x="688074" y="1110351"/>
            <a:ext cx="241274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7884D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8B40F2-BC85-4D4D-9E54-BC9E7002C70E}"/>
                  </a:ext>
                </a:extLst>
              </p:cNvPr>
              <p:cNvSpPr txBox="1"/>
              <p:nvPr/>
            </p:nvSpPr>
            <p:spPr>
              <a:xfrm>
                <a:off x="2425474" y="218800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8B40F2-BC85-4D4D-9E54-BC9E7002C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74" y="2188000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D22C26-FC98-4061-A39B-8EFCD50CD317}"/>
                  </a:ext>
                </a:extLst>
              </p:cNvPr>
              <p:cNvSpPr txBox="1"/>
              <p:nvPr/>
            </p:nvSpPr>
            <p:spPr>
              <a:xfrm>
                <a:off x="2425474" y="301619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D22C26-FC98-4061-A39B-8EFCD50C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74" y="3016191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00E6A76-2408-4413-9712-D20AE890FE45}"/>
                  </a:ext>
                </a:extLst>
              </p:cNvPr>
              <p:cNvSpPr txBox="1"/>
              <p:nvPr/>
            </p:nvSpPr>
            <p:spPr>
              <a:xfrm>
                <a:off x="2425474" y="38694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00E6A76-2408-4413-9712-D20AE890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74" y="3869471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5397E43-3DF2-4AD6-A4D0-75B8875C10B8}"/>
              </a:ext>
            </a:extLst>
          </p:cNvPr>
          <p:cNvSpPr txBox="1"/>
          <p:nvPr/>
        </p:nvSpPr>
        <p:spPr>
          <a:xfrm>
            <a:off x="3278933" y="1205042"/>
            <a:ext cx="569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Feature Extracting by dimension reduction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F9B5716-2B75-480F-9570-2C6BB7545448}"/>
              </a:ext>
            </a:extLst>
          </p:cNvPr>
          <p:cNvSpPr/>
          <p:nvPr/>
        </p:nvSpPr>
        <p:spPr>
          <a:xfrm>
            <a:off x="3867480" y="189272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CCEBDCB-EEB4-48E2-8467-7946A0561D95}"/>
                  </a:ext>
                </a:extLst>
              </p:cNvPr>
              <p:cNvSpPr txBox="1"/>
              <p:nvPr/>
            </p:nvSpPr>
            <p:spPr>
              <a:xfrm>
                <a:off x="3941231" y="196761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CCEBDCB-EEB4-48E2-8467-7946A0561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231" y="1967614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B625E6C-7D5D-4547-8EA1-C1730CDD26C9}"/>
              </a:ext>
            </a:extLst>
          </p:cNvPr>
          <p:cNvSpPr/>
          <p:nvPr/>
        </p:nvSpPr>
        <p:spPr>
          <a:xfrm>
            <a:off x="6419941" y="1866339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98C3BB1-FBBF-43D9-9915-40A77598108B}"/>
                  </a:ext>
                </a:extLst>
              </p:cNvPr>
              <p:cNvSpPr txBox="1"/>
              <p:nvPr/>
            </p:nvSpPr>
            <p:spPr>
              <a:xfrm>
                <a:off x="6528954" y="195261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98C3BB1-FBBF-43D9-9915-40A77598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54" y="1952619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432AEEFA-CA68-43FE-BB96-F6304EB1B3A4}"/>
              </a:ext>
            </a:extLst>
          </p:cNvPr>
          <p:cNvSpPr txBox="1"/>
          <p:nvPr/>
        </p:nvSpPr>
        <p:spPr>
          <a:xfrm>
            <a:off x="4531781" y="2140996"/>
            <a:ext cx="147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Input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A8635F-393E-4B50-BB48-1445D41C751F}"/>
              </a:ext>
            </a:extLst>
          </p:cNvPr>
          <p:cNvSpPr txBox="1"/>
          <p:nvPr/>
        </p:nvSpPr>
        <p:spPr>
          <a:xfrm>
            <a:off x="7070402" y="2123989"/>
            <a:ext cx="238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Hidden Layer Node</a:t>
            </a:r>
          </a:p>
        </p:txBody>
      </p:sp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33CC7041-20E7-487D-8E17-0EFF3D4E7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36" y="3019176"/>
            <a:ext cx="1495500" cy="1501543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307B3C0-BB03-4B41-939D-7E6E981BBD1F}"/>
              </a:ext>
            </a:extLst>
          </p:cNvPr>
          <p:cNvSpPr/>
          <p:nvPr/>
        </p:nvSpPr>
        <p:spPr>
          <a:xfrm>
            <a:off x="6345917" y="3603944"/>
            <a:ext cx="745633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7">
            <a:extLst>
              <a:ext uri="{FF2B5EF4-FFF2-40B4-BE49-F238E27FC236}">
                <a16:creationId xmlns:a16="http://schemas.microsoft.com/office/drawing/2014/main" id="{9A537865-20EF-45E4-AA20-7E56DC1A0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57814"/>
              </p:ext>
            </p:extLst>
          </p:nvPr>
        </p:nvGraphicFramePr>
        <p:xfrm>
          <a:off x="7432131" y="3257503"/>
          <a:ext cx="4165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96669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140324"/>
                    </a:ext>
                  </a:extLst>
                </a:gridCol>
              </a:tblGrid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33583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82863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99339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53990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38354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07991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9254C633-49FA-4F16-84D5-76EC5B748839}"/>
              </a:ext>
            </a:extLst>
          </p:cNvPr>
          <p:cNvSpPr txBox="1"/>
          <p:nvPr/>
        </p:nvSpPr>
        <p:spPr>
          <a:xfrm>
            <a:off x="4535056" y="4511675"/>
            <a:ext cx="147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D42A07-FD25-42D2-936D-CDAC66C9D0FA}"/>
              </a:ext>
            </a:extLst>
          </p:cNvPr>
          <p:cNvSpPr txBox="1"/>
          <p:nvPr/>
        </p:nvSpPr>
        <p:spPr>
          <a:xfrm>
            <a:off x="6903633" y="4511675"/>
            <a:ext cx="147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1A6501-199C-4C43-83E9-D17FF657EFA1}"/>
              </a:ext>
            </a:extLst>
          </p:cNvPr>
          <p:cNvSpPr txBox="1"/>
          <p:nvPr/>
        </p:nvSpPr>
        <p:spPr>
          <a:xfrm>
            <a:off x="6903633" y="4730122"/>
            <a:ext cx="1473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39485EE-7A1B-450A-9B0D-FBA45CC6C46D}"/>
              </a:ext>
            </a:extLst>
          </p:cNvPr>
          <p:cNvSpPr txBox="1"/>
          <p:nvPr/>
        </p:nvSpPr>
        <p:spPr>
          <a:xfrm>
            <a:off x="2257326" y="5552189"/>
            <a:ext cx="7740520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Extracts key information from data through dimension reduction</a:t>
            </a:r>
          </a:p>
          <a:p>
            <a:pPr algn="ctr">
              <a:lnSpc>
                <a:spcPct val="130000"/>
              </a:lnSpc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These Features will be uses for reconstructing input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D264C9-AE71-4299-8939-852548494938}"/>
              </a:ext>
            </a:extLst>
          </p:cNvPr>
          <p:cNvSpPr txBox="1"/>
          <p:nvPr/>
        </p:nvSpPr>
        <p:spPr>
          <a:xfrm>
            <a:off x="9006607" y="2637586"/>
            <a:ext cx="24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367D70-E167-4BE8-9DA8-E408CEAA5E6F}"/>
              </a:ext>
            </a:extLst>
          </p:cNvPr>
          <p:cNvSpPr txBox="1"/>
          <p:nvPr/>
        </p:nvSpPr>
        <p:spPr>
          <a:xfrm>
            <a:off x="8654400" y="3305237"/>
            <a:ext cx="3190617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Only the key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features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input data entered to Hidden layer by the learning process, and the rest of the information (Non-feature) is being loss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D7DED558-8744-40B9-AAB6-EE1011F50476}"/>
                  </a:ext>
                </a:extLst>
              </p:cNvPr>
              <p:cNvSpPr/>
              <p:nvPr/>
            </p:nvSpPr>
            <p:spPr>
              <a:xfrm>
                <a:off x="1284799" y="5308423"/>
                <a:ext cx="1282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D7DED558-8744-40B9-AAB6-EE1011F50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99" y="5308423"/>
                <a:ext cx="1282274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71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D81C2B-E55E-4F19-ACB9-7599035FDF55}"/>
              </a:ext>
            </a:extLst>
          </p:cNvPr>
          <p:cNvSpPr/>
          <p:nvPr/>
        </p:nvSpPr>
        <p:spPr>
          <a:xfrm>
            <a:off x="878343" y="2101720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E73E29F-9B99-47C0-8B25-69D9D1BC3320}"/>
              </a:ext>
            </a:extLst>
          </p:cNvPr>
          <p:cNvSpPr/>
          <p:nvPr/>
        </p:nvSpPr>
        <p:spPr>
          <a:xfrm>
            <a:off x="878343" y="2939622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B3F942-0559-415E-AC26-36AF92F7DCE3}"/>
              </a:ext>
            </a:extLst>
          </p:cNvPr>
          <p:cNvSpPr/>
          <p:nvPr/>
        </p:nvSpPr>
        <p:spPr>
          <a:xfrm>
            <a:off x="878343" y="3777524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168C18-0127-49DE-AF68-967C8ECA3737}"/>
              </a:ext>
            </a:extLst>
          </p:cNvPr>
          <p:cNvSpPr/>
          <p:nvPr/>
        </p:nvSpPr>
        <p:spPr>
          <a:xfrm>
            <a:off x="2297568" y="16349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85273F-2B2B-444D-94B5-3E906874843D}"/>
              </a:ext>
            </a:extLst>
          </p:cNvPr>
          <p:cNvSpPr/>
          <p:nvPr/>
        </p:nvSpPr>
        <p:spPr>
          <a:xfrm>
            <a:off x="2297568" y="247289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1E1807A-67FB-490E-986F-60A5CAD10C21}"/>
              </a:ext>
            </a:extLst>
          </p:cNvPr>
          <p:cNvSpPr/>
          <p:nvPr/>
        </p:nvSpPr>
        <p:spPr>
          <a:xfrm>
            <a:off x="2297568" y="331079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AC23E1-5DCD-430F-9EB8-44399ED6510A}"/>
              </a:ext>
            </a:extLst>
          </p:cNvPr>
          <p:cNvSpPr/>
          <p:nvPr/>
        </p:nvSpPr>
        <p:spPr>
          <a:xfrm>
            <a:off x="2297568" y="414870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D93E44-32A4-4CB9-91E5-DA5B160B5E61}"/>
              </a:ext>
            </a:extLst>
          </p:cNvPr>
          <p:cNvCxnSpPr>
            <a:cxnSpLocks/>
          </p:cNvCxnSpPr>
          <p:nvPr/>
        </p:nvCxnSpPr>
        <p:spPr>
          <a:xfrm flipV="1">
            <a:off x="1567137" y="2032266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63ACEBC-E496-4885-AD8B-00BB787E8F5C}"/>
              </a:ext>
            </a:extLst>
          </p:cNvPr>
          <p:cNvCxnSpPr>
            <a:cxnSpLocks/>
          </p:cNvCxnSpPr>
          <p:nvPr/>
        </p:nvCxnSpPr>
        <p:spPr>
          <a:xfrm>
            <a:off x="1573668" y="2381124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F73860D-D417-4352-95FF-9BA0389472CD}"/>
              </a:ext>
            </a:extLst>
          </p:cNvPr>
          <p:cNvCxnSpPr>
            <a:cxnSpLocks/>
          </p:cNvCxnSpPr>
          <p:nvPr/>
        </p:nvCxnSpPr>
        <p:spPr>
          <a:xfrm>
            <a:off x="1573668" y="2392084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6CAEF46-F939-475D-873D-033794B41733}"/>
              </a:ext>
            </a:extLst>
          </p:cNvPr>
          <p:cNvCxnSpPr>
            <a:cxnSpLocks/>
          </p:cNvCxnSpPr>
          <p:nvPr/>
        </p:nvCxnSpPr>
        <p:spPr>
          <a:xfrm>
            <a:off x="1564143" y="2392084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6798E8D-E9FF-4CC7-A2FC-A429BC6B1B29}"/>
              </a:ext>
            </a:extLst>
          </p:cNvPr>
          <p:cNvCxnSpPr>
            <a:cxnSpLocks/>
          </p:cNvCxnSpPr>
          <p:nvPr/>
        </p:nvCxnSpPr>
        <p:spPr>
          <a:xfrm flipV="1">
            <a:off x="1602243" y="2032266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329BE2-0333-41C2-9721-76805401B5DE}"/>
              </a:ext>
            </a:extLst>
          </p:cNvPr>
          <p:cNvCxnSpPr>
            <a:cxnSpLocks/>
          </p:cNvCxnSpPr>
          <p:nvPr/>
        </p:nvCxnSpPr>
        <p:spPr>
          <a:xfrm flipV="1">
            <a:off x="1602243" y="2768172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5E070D6-C3F5-4FCA-848C-05CCE8FCB749}"/>
              </a:ext>
            </a:extLst>
          </p:cNvPr>
          <p:cNvCxnSpPr>
            <a:cxnSpLocks/>
          </p:cNvCxnSpPr>
          <p:nvPr/>
        </p:nvCxnSpPr>
        <p:spPr>
          <a:xfrm>
            <a:off x="1602243" y="3234897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E178245-3BD8-4332-A627-D039F3DFE4AB}"/>
              </a:ext>
            </a:extLst>
          </p:cNvPr>
          <p:cNvCxnSpPr>
            <a:cxnSpLocks/>
          </p:cNvCxnSpPr>
          <p:nvPr/>
        </p:nvCxnSpPr>
        <p:spPr>
          <a:xfrm>
            <a:off x="1602243" y="3234897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E1750D6-D0A7-4D4C-951A-460908BCDBAB}"/>
              </a:ext>
            </a:extLst>
          </p:cNvPr>
          <p:cNvCxnSpPr>
            <a:cxnSpLocks/>
          </p:cNvCxnSpPr>
          <p:nvPr/>
        </p:nvCxnSpPr>
        <p:spPr>
          <a:xfrm flipV="1">
            <a:off x="1602243" y="2032266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DB79E11-B993-4089-AA60-01AF92C22AD7}"/>
              </a:ext>
            </a:extLst>
          </p:cNvPr>
          <p:cNvCxnSpPr>
            <a:cxnSpLocks/>
          </p:cNvCxnSpPr>
          <p:nvPr/>
        </p:nvCxnSpPr>
        <p:spPr>
          <a:xfrm flipV="1">
            <a:off x="1602243" y="2792926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564C673-7C3C-402E-96F4-C8B44F56293E}"/>
              </a:ext>
            </a:extLst>
          </p:cNvPr>
          <p:cNvCxnSpPr>
            <a:cxnSpLocks/>
          </p:cNvCxnSpPr>
          <p:nvPr/>
        </p:nvCxnSpPr>
        <p:spPr>
          <a:xfrm flipV="1">
            <a:off x="1602243" y="3616297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0891137-77B3-4D1F-BBD7-7314D4AF4930}"/>
              </a:ext>
            </a:extLst>
          </p:cNvPr>
          <p:cNvCxnSpPr>
            <a:cxnSpLocks/>
          </p:cNvCxnSpPr>
          <p:nvPr/>
        </p:nvCxnSpPr>
        <p:spPr>
          <a:xfrm>
            <a:off x="1602243" y="4063629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/>
              <p:nvPr/>
            </p:nvSpPr>
            <p:spPr>
              <a:xfrm>
                <a:off x="2353913" y="170988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E1EF27-C6A5-4E0B-90E8-8BDA684F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913" y="1709884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/>
              <p:nvPr/>
            </p:nvSpPr>
            <p:spPr>
              <a:xfrm>
                <a:off x="2353913" y="253876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CB341C-BEE8-4D14-8227-6DC6A1B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913" y="253876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/>
              <p:nvPr/>
            </p:nvSpPr>
            <p:spPr>
              <a:xfrm>
                <a:off x="2372575" y="338943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A6E9E0-9039-4149-AC55-5915E70A9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75" y="3389435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/>
              <p:nvPr/>
            </p:nvSpPr>
            <p:spPr>
              <a:xfrm>
                <a:off x="2372575" y="424064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25D323-5F0E-46EB-8768-42302D01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75" y="4240648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49E44-D354-40FC-81DC-E590318AD1C2}"/>
              </a:ext>
            </a:extLst>
          </p:cNvPr>
          <p:cNvSpPr/>
          <p:nvPr/>
        </p:nvSpPr>
        <p:spPr>
          <a:xfrm>
            <a:off x="688074" y="1110351"/>
            <a:ext cx="2412743" cy="4112654"/>
          </a:xfrm>
          <a:prstGeom prst="roundRect">
            <a:avLst>
              <a:gd name="adj" fmla="val 5667"/>
            </a:avLst>
          </a:prstGeom>
          <a:noFill/>
          <a:ln w="28575">
            <a:solidFill>
              <a:srgbClr val="DAA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8B40F2-BC85-4D4D-9E54-BC9E7002C70E}"/>
                  </a:ext>
                </a:extLst>
              </p:cNvPr>
              <p:cNvSpPr txBox="1"/>
              <p:nvPr/>
            </p:nvSpPr>
            <p:spPr>
              <a:xfrm>
                <a:off x="987356" y="218800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8B40F2-BC85-4D4D-9E54-BC9E7002C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56" y="2188000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D22C26-FC98-4061-A39B-8EFCD50CD317}"/>
                  </a:ext>
                </a:extLst>
              </p:cNvPr>
              <p:cNvSpPr txBox="1"/>
              <p:nvPr/>
            </p:nvSpPr>
            <p:spPr>
              <a:xfrm>
                <a:off x="987356" y="301619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D22C26-FC98-4061-A39B-8EFCD50C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56" y="3016191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00E6A76-2408-4413-9712-D20AE890FE45}"/>
                  </a:ext>
                </a:extLst>
              </p:cNvPr>
              <p:cNvSpPr txBox="1"/>
              <p:nvPr/>
            </p:nvSpPr>
            <p:spPr>
              <a:xfrm>
                <a:off x="987356" y="38694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00E6A76-2408-4413-9712-D20AE890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56" y="3869471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타원 62">
            <a:extLst>
              <a:ext uri="{FF2B5EF4-FFF2-40B4-BE49-F238E27FC236}">
                <a16:creationId xmlns:a16="http://schemas.microsoft.com/office/drawing/2014/main" id="{1CF97973-8439-4CB2-8B3A-9451E98A30BA}"/>
              </a:ext>
            </a:extLst>
          </p:cNvPr>
          <p:cNvSpPr/>
          <p:nvPr/>
        </p:nvSpPr>
        <p:spPr>
          <a:xfrm>
            <a:off x="3867480" y="189272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27FCB3-8B7D-41BD-ABEA-743D273B81DB}"/>
                  </a:ext>
                </a:extLst>
              </p:cNvPr>
              <p:cNvSpPr txBox="1"/>
              <p:nvPr/>
            </p:nvSpPr>
            <p:spPr>
              <a:xfrm>
                <a:off x="3941231" y="196761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27FCB3-8B7D-41BD-ABEA-743D273B8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231" y="1967614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AE4B7C6F-E6EB-4F41-8D6C-59F09C57F8D1}"/>
              </a:ext>
            </a:extLst>
          </p:cNvPr>
          <p:cNvSpPr/>
          <p:nvPr/>
        </p:nvSpPr>
        <p:spPr>
          <a:xfrm>
            <a:off x="6419941" y="186633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64E948-22A9-4B23-9AD8-4C60F5FA30B2}"/>
                  </a:ext>
                </a:extLst>
              </p:cNvPr>
              <p:cNvSpPr txBox="1"/>
              <p:nvPr/>
            </p:nvSpPr>
            <p:spPr>
              <a:xfrm>
                <a:off x="6528954" y="195261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64E948-22A9-4B23-9AD8-4C60F5FA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54" y="1952619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16B0AC-4F05-4313-B2CB-48EC20FEBEFA}"/>
              </a:ext>
            </a:extLst>
          </p:cNvPr>
          <p:cNvSpPr txBox="1"/>
          <p:nvPr/>
        </p:nvSpPr>
        <p:spPr>
          <a:xfrm>
            <a:off x="4531781" y="2140996"/>
            <a:ext cx="1952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Hidden Layer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7263F9-6A2E-4D74-AA5A-9472BB7C9AB1}"/>
              </a:ext>
            </a:extLst>
          </p:cNvPr>
          <p:cNvSpPr txBox="1"/>
          <p:nvPr/>
        </p:nvSpPr>
        <p:spPr>
          <a:xfrm>
            <a:off x="7070402" y="2123989"/>
            <a:ext cx="238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Output 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F4087-DBF5-48E1-96B6-702ACFA3820D}"/>
              </a:ext>
            </a:extLst>
          </p:cNvPr>
          <p:cNvSpPr txBox="1"/>
          <p:nvPr/>
        </p:nvSpPr>
        <p:spPr>
          <a:xfrm>
            <a:off x="3278933" y="1205042"/>
            <a:ext cx="569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Reconstruction from Feature</a:t>
            </a:r>
          </a:p>
        </p:txBody>
      </p:sp>
      <p:graphicFrame>
        <p:nvGraphicFramePr>
          <p:cNvPr id="70" name="표 27">
            <a:extLst>
              <a:ext uri="{FF2B5EF4-FFF2-40B4-BE49-F238E27FC236}">
                <a16:creationId xmlns:a16="http://schemas.microsoft.com/office/drawing/2014/main" id="{4E8CA7AE-D286-4F21-B42E-1B2D8D862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65176"/>
              </p:ext>
            </p:extLst>
          </p:nvPr>
        </p:nvGraphicFramePr>
        <p:xfrm>
          <a:off x="4613435" y="3257503"/>
          <a:ext cx="4165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96669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140324"/>
                    </a:ext>
                  </a:extLst>
                </a:gridCol>
              </a:tblGrid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33583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82863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99339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53990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38354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07991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67F6E667-93E8-4E2E-B379-336762826252}"/>
              </a:ext>
            </a:extLst>
          </p:cNvPr>
          <p:cNvSpPr txBox="1"/>
          <p:nvPr/>
        </p:nvSpPr>
        <p:spPr>
          <a:xfrm>
            <a:off x="4084937" y="4511675"/>
            <a:ext cx="147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A80B2E-5402-4AD2-8B6C-A8D8312C49FD}"/>
              </a:ext>
            </a:extLst>
          </p:cNvPr>
          <p:cNvSpPr txBox="1"/>
          <p:nvPr/>
        </p:nvSpPr>
        <p:spPr>
          <a:xfrm>
            <a:off x="4084937" y="4730122"/>
            <a:ext cx="1473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(Weight)</a:t>
            </a: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19AAFE36-97EB-4EEC-BBCC-B1CD1A65EFF5}"/>
              </a:ext>
            </a:extLst>
          </p:cNvPr>
          <p:cNvSpPr/>
          <p:nvPr/>
        </p:nvSpPr>
        <p:spPr>
          <a:xfrm>
            <a:off x="5331323" y="3603944"/>
            <a:ext cx="745633" cy="3693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 descr="그리기이(가) 표시된 사진&#10;&#10;자동 생성된 설명">
            <a:extLst>
              <a:ext uri="{FF2B5EF4-FFF2-40B4-BE49-F238E27FC236}">
                <a16:creationId xmlns:a16="http://schemas.microsoft.com/office/drawing/2014/main" id="{C4F573DC-67A7-4D0A-822E-C0E0DF86CD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41" y="3019176"/>
            <a:ext cx="1495500" cy="150154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D5DC0FC-7948-4576-B482-8E4DE7A28B90}"/>
              </a:ext>
            </a:extLst>
          </p:cNvPr>
          <p:cNvSpPr txBox="1"/>
          <p:nvPr/>
        </p:nvSpPr>
        <p:spPr>
          <a:xfrm>
            <a:off x="6419941" y="4511675"/>
            <a:ext cx="147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1C9D7F-477D-4048-A1F6-68E685669E24}"/>
              </a:ext>
            </a:extLst>
          </p:cNvPr>
          <p:cNvSpPr txBox="1"/>
          <p:nvPr/>
        </p:nvSpPr>
        <p:spPr>
          <a:xfrm>
            <a:off x="9006607" y="2637586"/>
            <a:ext cx="24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0EAACA-7BE3-4CA0-B490-6710BBC036C8}"/>
              </a:ext>
            </a:extLst>
          </p:cNvPr>
          <p:cNvSpPr txBox="1"/>
          <p:nvPr/>
        </p:nvSpPr>
        <p:spPr>
          <a:xfrm>
            <a:off x="8654400" y="3305237"/>
            <a:ext cx="3190617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input data by approximate value from input, this data based on what has been learned in the Hidden layer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8C6B82-96B3-402B-84E4-FBCCE6D2E6F5}"/>
              </a:ext>
            </a:extLst>
          </p:cNvPr>
          <p:cNvSpPr txBox="1"/>
          <p:nvPr/>
        </p:nvSpPr>
        <p:spPr>
          <a:xfrm>
            <a:off x="2257326" y="5552189"/>
            <a:ext cx="7740520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 input data from its Feature</a:t>
            </a:r>
          </a:p>
          <a:p>
            <a:pPr algn="ctr">
              <a:lnSpc>
                <a:spcPct val="130000"/>
              </a:lnSpc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Similarity of input and output data represent models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4B80EDE-B1A1-4197-AA03-302472123EBB}"/>
                  </a:ext>
                </a:extLst>
              </p:cNvPr>
              <p:cNvSpPr/>
              <p:nvPr/>
            </p:nvSpPr>
            <p:spPr>
              <a:xfrm>
                <a:off x="1267602" y="5301641"/>
                <a:ext cx="12342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4B80EDE-B1A1-4197-AA03-302472123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02" y="5301641"/>
                <a:ext cx="123424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20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Denoising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1069133" y="128976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1069133" y="212766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1069133" y="296556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1069133" y="380346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166B12-F39D-477E-806A-79206F803571}"/>
              </a:ext>
            </a:extLst>
          </p:cNvPr>
          <p:cNvSpPr/>
          <p:nvPr/>
        </p:nvSpPr>
        <p:spPr>
          <a:xfrm>
            <a:off x="2488358" y="1756486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6B70AA-B8A9-44E9-802E-2285A83679BA}"/>
              </a:ext>
            </a:extLst>
          </p:cNvPr>
          <p:cNvSpPr/>
          <p:nvPr/>
        </p:nvSpPr>
        <p:spPr>
          <a:xfrm>
            <a:off x="2488358" y="2594388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29FFBA-F921-4240-A910-262D422EA7ED}"/>
              </a:ext>
            </a:extLst>
          </p:cNvPr>
          <p:cNvSpPr/>
          <p:nvPr/>
        </p:nvSpPr>
        <p:spPr>
          <a:xfrm>
            <a:off x="2488358" y="3432290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E3A731-750B-4AB6-9ADD-0445E7D1E7B3}"/>
              </a:ext>
            </a:extLst>
          </p:cNvPr>
          <p:cNvSpPr/>
          <p:nvPr/>
        </p:nvSpPr>
        <p:spPr>
          <a:xfrm>
            <a:off x="3907583" y="128976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155623-B891-44ED-A8BF-AFF64B3C12A0}"/>
              </a:ext>
            </a:extLst>
          </p:cNvPr>
          <p:cNvSpPr/>
          <p:nvPr/>
        </p:nvSpPr>
        <p:spPr>
          <a:xfrm>
            <a:off x="3907583" y="212766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6A8FCE-89B6-43F1-BA17-772EB7E66307}"/>
              </a:ext>
            </a:extLst>
          </p:cNvPr>
          <p:cNvSpPr/>
          <p:nvPr/>
        </p:nvSpPr>
        <p:spPr>
          <a:xfrm>
            <a:off x="3907583" y="296556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CA18AD-24D9-493F-A01B-F0F0893984FE}"/>
              </a:ext>
            </a:extLst>
          </p:cNvPr>
          <p:cNvSpPr/>
          <p:nvPr/>
        </p:nvSpPr>
        <p:spPr>
          <a:xfrm>
            <a:off x="3907583" y="3803467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1840658" y="1727184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1840658" y="3698990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1840658" y="2965565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1840658" y="2127664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1840658" y="1727184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1840658" y="1718512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1793033" y="2046850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1793033" y="2431775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1793033" y="2431775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1793033" y="2086976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1793033" y="2974747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1793033" y="3232689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ADA439-F2B2-4AE0-B367-C668BD0B639F}"/>
              </a:ext>
            </a:extLst>
          </p:cNvPr>
          <p:cNvCxnSpPr>
            <a:cxnSpLocks/>
          </p:cNvCxnSpPr>
          <p:nvPr/>
        </p:nvCxnSpPr>
        <p:spPr>
          <a:xfrm flipV="1">
            <a:off x="3177152" y="1687032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EC5CAE1-4248-457C-BDCF-FFF9AFA9B728}"/>
              </a:ext>
            </a:extLst>
          </p:cNvPr>
          <p:cNvCxnSpPr>
            <a:cxnSpLocks/>
          </p:cNvCxnSpPr>
          <p:nvPr/>
        </p:nvCxnSpPr>
        <p:spPr>
          <a:xfrm>
            <a:off x="3183683" y="2035890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94A5D7-A1D4-412D-BC50-AEAC43377155}"/>
              </a:ext>
            </a:extLst>
          </p:cNvPr>
          <p:cNvCxnSpPr>
            <a:cxnSpLocks/>
          </p:cNvCxnSpPr>
          <p:nvPr/>
        </p:nvCxnSpPr>
        <p:spPr>
          <a:xfrm>
            <a:off x="3183683" y="2046850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6D1485-1351-4264-9530-8A867E1FA0E3}"/>
              </a:ext>
            </a:extLst>
          </p:cNvPr>
          <p:cNvCxnSpPr>
            <a:cxnSpLocks/>
          </p:cNvCxnSpPr>
          <p:nvPr/>
        </p:nvCxnSpPr>
        <p:spPr>
          <a:xfrm>
            <a:off x="3174158" y="2046850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E95509B-A828-4286-B168-753ABA4E5119}"/>
              </a:ext>
            </a:extLst>
          </p:cNvPr>
          <p:cNvCxnSpPr>
            <a:cxnSpLocks/>
          </p:cNvCxnSpPr>
          <p:nvPr/>
        </p:nvCxnSpPr>
        <p:spPr>
          <a:xfrm flipV="1">
            <a:off x="3212258" y="1687032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E8836E-3E76-47B3-B740-DF155DE5E2AE}"/>
              </a:ext>
            </a:extLst>
          </p:cNvPr>
          <p:cNvCxnSpPr>
            <a:cxnSpLocks/>
          </p:cNvCxnSpPr>
          <p:nvPr/>
        </p:nvCxnSpPr>
        <p:spPr>
          <a:xfrm flipV="1">
            <a:off x="3212258" y="2422938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449BB8-7E29-4BA6-B794-FD963083AD46}"/>
              </a:ext>
            </a:extLst>
          </p:cNvPr>
          <p:cNvCxnSpPr>
            <a:cxnSpLocks/>
          </p:cNvCxnSpPr>
          <p:nvPr/>
        </p:nvCxnSpPr>
        <p:spPr>
          <a:xfrm>
            <a:off x="3212258" y="2889663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CD44F0-8C94-4444-ADF6-C273DB5A5535}"/>
              </a:ext>
            </a:extLst>
          </p:cNvPr>
          <p:cNvCxnSpPr>
            <a:cxnSpLocks/>
          </p:cNvCxnSpPr>
          <p:nvPr/>
        </p:nvCxnSpPr>
        <p:spPr>
          <a:xfrm>
            <a:off x="3212258" y="2889663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3942816-D300-4D4B-842C-7A026428D345}"/>
              </a:ext>
            </a:extLst>
          </p:cNvPr>
          <p:cNvCxnSpPr>
            <a:cxnSpLocks/>
          </p:cNvCxnSpPr>
          <p:nvPr/>
        </p:nvCxnSpPr>
        <p:spPr>
          <a:xfrm flipV="1">
            <a:off x="3212258" y="1687032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6E9A3B-D010-41EC-9C98-6C03A0BB7936}"/>
              </a:ext>
            </a:extLst>
          </p:cNvPr>
          <p:cNvCxnSpPr>
            <a:cxnSpLocks/>
          </p:cNvCxnSpPr>
          <p:nvPr/>
        </p:nvCxnSpPr>
        <p:spPr>
          <a:xfrm flipV="1">
            <a:off x="3212258" y="2447692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A50EA8-B7F7-4C25-8DC6-8B3F27AB108A}"/>
              </a:ext>
            </a:extLst>
          </p:cNvPr>
          <p:cNvCxnSpPr>
            <a:cxnSpLocks/>
          </p:cNvCxnSpPr>
          <p:nvPr/>
        </p:nvCxnSpPr>
        <p:spPr>
          <a:xfrm flipV="1">
            <a:off x="3212258" y="3271063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D8A1AB2-2936-4CC4-9E74-BB16794EF340}"/>
              </a:ext>
            </a:extLst>
          </p:cNvPr>
          <p:cNvCxnSpPr>
            <a:cxnSpLocks/>
          </p:cNvCxnSpPr>
          <p:nvPr/>
        </p:nvCxnSpPr>
        <p:spPr>
          <a:xfrm>
            <a:off x="3212258" y="3718395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1142884" y="13646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1364650"/>
                <a:ext cx="432435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1142884" y="219353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4" y="2193534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161546" y="304420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46" y="3044201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161546" y="389541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46" y="3895414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5C0E48-4452-4C29-9021-8CECEDAB0394}"/>
                  </a:ext>
                </a:extLst>
              </p:cNvPr>
              <p:cNvSpPr txBox="1"/>
              <p:nvPr/>
            </p:nvSpPr>
            <p:spPr>
              <a:xfrm>
                <a:off x="3963928" y="1364650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5C0E48-4452-4C29-9021-8CECEDAB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28" y="1364650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FC5235-937B-4E04-A4B2-BC882857223E}"/>
                  </a:ext>
                </a:extLst>
              </p:cNvPr>
              <p:cNvSpPr txBox="1"/>
              <p:nvPr/>
            </p:nvSpPr>
            <p:spPr>
              <a:xfrm>
                <a:off x="3963928" y="219353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FC5235-937B-4E04-A4B2-BC882857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28" y="2193534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272BD7-C8E8-4DAA-A24D-44AA66E8FCA1}"/>
                  </a:ext>
                </a:extLst>
              </p:cNvPr>
              <p:cNvSpPr txBox="1"/>
              <p:nvPr/>
            </p:nvSpPr>
            <p:spPr>
              <a:xfrm>
                <a:off x="3982590" y="304420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272BD7-C8E8-4DAA-A24D-44AA66E8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90" y="3044201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677B16-1D90-4437-A211-C6961BFFE441}"/>
                  </a:ext>
                </a:extLst>
              </p:cNvPr>
              <p:cNvSpPr txBox="1"/>
              <p:nvPr/>
            </p:nvSpPr>
            <p:spPr>
              <a:xfrm>
                <a:off x="3982590" y="3895414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677B16-1D90-4437-A211-C6961BFF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90" y="3895414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F356AA9-71B9-4369-9844-BCB5D11574E8}"/>
              </a:ext>
            </a:extLst>
          </p:cNvPr>
          <p:cNvSpPr/>
          <p:nvPr/>
        </p:nvSpPr>
        <p:spPr>
          <a:xfrm>
            <a:off x="970889" y="1073693"/>
            <a:ext cx="786662" cy="346098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7E42422-17F4-4D6E-9BDA-16AE7A5A7CF8}"/>
              </a:ext>
            </a:extLst>
          </p:cNvPr>
          <p:cNvSpPr/>
          <p:nvPr/>
        </p:nvSpPr>
        <p:spPr>
          <a:xfrm>
            <a:off x="3811933" y="1073693"/>
            <a:ext cx="786662" cy="3460984"/>
          </a:xfrm>
          <a:prstGeom prst="roundRect">
            <a:avLst>
              <a:gd name="adj" fmla="val 5667"/>
            </a:avLst>
          </a:prstGeom>
          <a:noFill/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사진, 닫기, 표지판, 측정기이(가) 표시된 사진&#10;&#10;자동 생성된 설명">
            <a:extLst>
              <a:ext uri="{FF2B5EF4-FFF2-40B4-BE49-F238E27FC236}">
                <a16:creationId xmlns:a16="http://schemas.microsoft.com/office/drawing/2014/main" id="{692896B1-54C5-4728-A53D-358ACBCEF08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3" r="33285"/>
          <a:stretch/>
        </p:blipFill>
        <p:spPr>
          <a:xfrm>
            <a:off x="849135" y="4750745"/>
            <a:ext cx="1057256" cy="1056640"/>
          </a:xfrm>
          <a:prstGeom prst="rect">
            <a:avLst/>
          </a:prstGeom>
        </p:spPr>
      </p:pic>
      <p:pic>
        <p:nvPicPr>
          <p:cNvPr id="57" name="그림 56" descr="사진, 닫기, 표지판, 측정기이(가) 표시된 사진&#10;&#10;자동 생성된 설명">
            <a:extLst>
              <a:ext uri="{FF2B5EF4-FFF2-40B4-BE49-F238E27FC236}">
                <a16:creationId xmlns:a16="http://schemas.microsoft.com/office/drawing/2014/main" id="{1D19112B-4307-45F1-BD09-04BBA2FDE67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0" r="-22"/>
          <a:stretch/>
        </p:blipFill>
        <p:spPr>
          <a:xfrm>
            <a:off x="3670179" y="4750745"/>
            <a:ext cx="1057256" cy="1056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0FFF1-B6FC-4907-BC1E-FBE78EF77BF1}"/>
                  </a:ext>
                </a:extLst>
              </p:cNvPr>
              <p:cNvSpPr txBox="1"/>
              <p:nvPr/>
            </p:nvSpPr>
            <p:spPr>
              <a:xfrm>
                <a:off x="530290" y="5794015"/>
                <a:ext cx="156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0FFF1-B6FC-4907-BC1E-FBE78EF77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0" y="5794015"/>
                <a:ext cx="1567543" cy="369332"/>
              </a:xfrm>
              <a:prstGeom prst="rect">
                <a:avLst/>
              </a:prstGeom>
              <a:blipFill>
                <a:blip r:embed="rId11"/>
                <a:stretch>
                  <a:fillRect t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95B1F6-21BC-4081-B7E7-24C886BB42A7}"/>
                  </a:ext>
                </a:extLst>
              </p:cNvPr>
              <p:cNvSpPr txBox="1"/>
              <p:nvPr/>
            </p:nvSpPr>
            <p:spPr>
              <a:xfrm>
                <a:off x="3421492" y="5794015"/>
                <a:ext cx="156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95B1F6-21BC-4081-B7E7-24C886BB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92" y="5794015"/>
                <a:ext cx="1567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AD4EE9F-C6C5-4472-90F2-BFFE854BCA7C}"/>
                  </a:ext>
                </a:extLst>
              </p:cNvPr>
              <p:cNvSpPr/>
              <p:nvPr/>
            </p:nvSpPr>
            <p:spPr>
              <a:xfrm>
                <a:off x="724343" y="6125711"/>
                <a:ext cx="12695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= Random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Noise</a:t>
                </a:r>
                <a:endParaRPr lang="ko-KR" altLang="en-US" sz="10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AD4EE9F-C6C5-4472-90F2-BFFE854BC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3" y="6125711"/>
                <a:ext cx="1269515" cy="246221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90AA641-34BD-45D6-87F0-69B17E253F79}"/>
                  </a:ext>
                </a:extLst>
              </p:cNvPr>
              <p:cNvSpPr/>
              <p:nvPr/>
            </p:nvSpPr>
            <p:spPr>
              <a:xfrm>
                <a:off x="3545387" y="6125711"/>
                <a:ext cx="13010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= Original Image</a:t>
                </a:r>
                <a:endParaRPr lang="ko-KR" altLang="en-US" sz="10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90AA641-34BD-45D6-87F0-69B17E25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87" y="6125711"/>
                <a:ext cx="1301062" cy="246221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1E6E4243-5CE4-48FF-827B-34E808003758}"/>
              </a:ext>
            </a:extLst>
          </p:cNvPr>
          <p:cNvSpPr txBox="1"/>
          <p:nvPr/>
        </p:nvSpPr>
        <p:spPr>
          <a:xfrm>
            <a:off x="5233376" y="1302345"/>
            <a:ext cx="11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DB972-E467-48E0-9735-F95275219415}"/>
                  </a:ext>
                </a:extLst>
              </p:cNvPr>
              <p:cNvSpPr txBox="1"/>
              <p:nvPr/>
            </p:nvSpPr>
            <p:spPr>
              <a:xfrm>
                <a:off x="5879313" y="3337071"/>
                <a:ext cx="5034747" cy="78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Enable extracting of features relate with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bg2">
                      <a:lumMod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(Extraction targeting)</a:t>
                </a:r>
                <a:endParaRPr lang="ko-KR" altLang="en-US" dirty="0">
                  <a:solidFill>
                    <a:schemeClr val="bg2">
                      <a:lumMod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DB972-E467-48E0-9735-F9527521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13" y="3337071"/>
                <a:ext cx="5034747" cy="786434"/>
              </a:xfrm>
              <a:prstGeom prst="rect">
                <a:avLst/>
              </a:prstGeom>
              <a:blipFill>
                <a:blip r:embed="rId1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02240213-9765-448E-877E-FBB8C2D621A5}"/>
              </a:ext>
            </a:extLst>
          </p:cNvPr>
          <p:cNvSpPr/>
          <p:nvPr/>
        </p:nvSpPr>
        <p:spPr>
          <a:xfrm>
            <a:off x="5907257" y="180742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5AB73DF-A39E-4BC2-A2FE-9D880256A76F}"/>
                  </a:ext>
                </a:extLst>
              </p:cNvPr>
              <p:cNvSpPr txBox="1"/>
              <p:nvPr/>
            </p:nvSpPr>
            <p:spPr>
              <a:xfrm>
                <a:off x="5971677" y="1910305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5AB73DF-A39E-4BC2-A2FE-9D880256A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77" y="1910305"/>
                <a:ext cx="432435" cy="369332"/>
              </a:xfrm>
              <a:prstGeom prst="rect">
                <a:avLst/>
              </a:prstGeom>
              <a:blipFill>
                <a:blip r:embed="rId16"/>
                <a:stretch>
                  <a:fillRect t="-3279" r="-19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0519BAC8-C2FE-414C-9A06-6481D914BEDB}"/>
              </a:ext>
            </a:extLst>
          </p:cNvPr>
          <p:cNvSpPr/>
          <p:nvPr/>
        </p:nvSpPr>
        <p:spPr>
          <a:xfrm>
            <a:off x="7315207" y="180742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13BCCA9-967C-4991-ADAD-B0A705D31CFA}"/>
              </a:ext>
            </a:extLst>
          </p:cNvPr>
          <p:cNvSpPr/>
          <p:nvPr/>
        </p:nvSpPr>
        <p:spPr>
          <a:xfrm>
            <a:off x="8692019" y="1805422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87363E-BF3E-4F17-9627-850A3A376BAF}"/>
                  </a:ext>
                </a:extLst>
              </p:cNvPr>
              <p:cNvSpPr txBox="1"/>
              <p:nvPr/>
            </p:nvSpPr>
            <p:spPr>
              <a:xfrm>
                <a:off x="8748364" y="188031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87363E-BF3E-4F17-9627-850A3A37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64" y="1880311"/>
                <a:ext cx="43243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CE0A1279-AA17-4ED2-B170-50C6A9CBC800}"/>
              </a:ext>
            </a:extLst>
          </p:cNvPr>
          <p:cNvSpPr/>
          <p:nvPr/>
        </p:nvSpPr>
        <p:spPr>
          <a:xfrm>
            <a:off x="10073639" y="180742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6EB5EE7-2080-47B4-BCFF-44042336872D}"/>
                  </a:ext>
                </a:extLst>
              </p:cNvPr>
              <p:cNvSpPr txBox="1"/>
              <p:nvPr/>
            </p:nvSpPr>
            <p:spPr>
              <a:xfrm>
                <a:off x="10147390" y="188231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6EB5EE7-2080-47B4-BCFF-440423368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390" y="1882312"/>
                <a:ext cx="43243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E471F22-31CD-4101-A46B-BDD1BCB429A0}"/>
              </a:ext>
            </a:extLst>
          </p:cNvPr>
          <p:cNvCxnSpPr>
            <a:cxnSpLocks/>
          </p:cNvCxnSpPr>
          <p:nvPr/>
        </p:nvCxnSpPr>
        <p:spPr>
          <a:xfrm>
            <a:off x="6563123" y="2127663"/>
            <a:ext cx="6901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98627D7-8F24-4FAE-9F6A-6915B9396DD8}"/>
              </a:ext>
            </a:extLst>
          </p:cNvPr>
          <p:cNvCxnSpPr>
            <a:cxnSpLocks/>
          </p:cNvCxnSpPr>
          <p:nvPr/>
        </p:nvCxnSpPr>
        <p:spPr>
          <a:xfrm>
            <a:off x="8001895" y="2127663"/>
            <a:ext cx="56076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D68114-868C-4647-8675-4486D20DD14F}"/>
              </a:ext>
            </a:extLst>
          </p:cNvPr>
          <p:cNvCxnSpPr>
            <a:cxnSpLocks/>
          </p:cNvCxnSpPr>
          <p:nvPr/>
        </p:nvCxnSpPr>
        <p:spPr>
          <a:xfrm>
            <a:off x="9429479" y="2127663"/>
            <a:ext cx="56076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029BCF4-4DC8-46EE-B88C-76CA1499FA2C}"/>
                  </a:ext>
                </a:extLst>
              </p:cNvPr>
              <p:cNvSpPr txBox="1"/>
              <p:nvPr/>
            </p:nvSpPr>
            <p:spPr>
              <a:xfrm>
                <a:off x="7394264" y="188558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029BCF4-4DC8-46EE-B88C-76CA1499F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264" y="1885589"/>
                <a:ext cx="432435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AC730A3-AE08-4D6F-BCE2-8F02FA3EE2C1}"/>
              </a:ext>
            </a:extLst>
          </p:cNvPr>
          <p:cNvSpPr/>
          <p:nvPr/>
        </p:nvSpPr>
        <p:spPr>
          <a:xfrm>
            <a:off x="7752051" y="2422939"/>
            <a:ext cx="2505648" cy="358120"/>
          </a:xfrm>
          <a:custGeom>
            <a:avLst/>
            <a:gdLst>
              <a:gd name="connsiteX0" fmla="*/ 2705878 w 2705878"/>
              <a:gd name="connsiteY0" fmla="*/ 0 h 317777"/>
              <a:gd name="connsiteX1" fmla="*/ 1343609 w 2705878"/>
              <a:gd name="connsiteY1" fmla="*/ 317241 h 317777"/>
              <a:gd name="connsiteX2" fmla="*/ 0 w 2705878"/>
              <a:gd name="connsiteY2" fmla="*/ 65314 h 31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5878" h="317777">
                <a:moveTo>
                  <a:pt x="2705878" y="0"/>
                </a:moveTo>
                <a:cubicBezTo>
                  <a:pt x="2250233" y="153177"/>
                  <a:pt x="1794589" y="306355"/>
                  <a:pt x="1343609" y="317241"/>
                </a:cubicBezTo>
                <a:cubicBezTo>
                  <a:pt x="892629" y="328127"/>
                  <a:pt x="317241" y="171061"/>
                  <a:pt x="0" y="65314"/>
                </a:cubicBezTo>
              </a:path>
            </a:pathLst>
          </a:custGeom>
          <a:noFill/>
          <a:ln w="19050">
            <a:solidFill>
              <a:srgbClr val="A7A7A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41E5B7F-9F38-4EE8-9AF8-7F96561693B4}"/>
                  </a:ext>
                </a:extLst>
              </p:cNvPr>
              <p:cNvSpPr txBox="1"/>
              <p:nvPr/>
            </p:nvSpPr>
            <p:spPr>
              <a:xfrm>
                <a:off x="7840073" y="2804185"/>
                <a:ext cx="2294441" cy="35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41E5B7F-9F38-4EE8-9AF8-7F9656169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073" y="2804185"/>
                <a:ext cx="2294441" cy="350994"/>
              </a:xfrm>
              <a:prstGeom prst="rect">
                <a:avLst/>
              </a:prstGeom>
              <a:blipFill>
                <a:blip r:embed="rId20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그림 86">
            <a:extLst>
              <a:ext uri="{FF2B5EF4-FFF2-40B4-BE49-F238E27FC236}">
                <a16:creationId xmlns:a16="http://schemas.microsoft.com/office/drawing/2014/main" id="{94B1C62D-C0B1-48DE-9C8C-DD9CD9D8289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77" y="4305397"/>
            <a:ext cx="3512367" cy="15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5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D351D-2000-4431-9E01-DFAFC8011BC1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Stacked Autoencoder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B39EE5-2BFA-437F-9634-FF29F470E0AC}"/>
              </a:ext>
            </a:extLst>
          </p:cNvPr>
          <p:cNvSpPr/>
          <p:nvPr/>
        </p:nvSpPr>
        <p:spPr>
          <a:xfrm>
            <a:off x="924849" y="199188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A9EA36-6A11-4EE8-84C3-84F580B660B7}"/>
              </a:ext>
            </a:extLst>
          </p:cNvPr>
          <p:cNvSpPr/>
          <p:nvPr/>
        </p:nvSpPr>
        <p:spPr>
          <a:xfrm>
            <a:off x="924849" y="282979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218DC3-F0FD-418A-9763-70DECF0EA1CD}"/>
              </a:ext>
            </a:extLst>
          </p:cNvPr>
          <p:cNvSpPr/>
          <p:nvPr/>
        </p:nvSpPr>
        <p:spPr>
          <a:xfrm>
            <a:off x="924849" y="366769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4D8947-4BC7-4199-972A-1D61C14AC98C}"/>
              </a:ext>
            </a:extLst>
          </p:cNvPr>
          <p:cNvSpPr/>
          <p:nvPr/>
        </p:nvSpPr>
        <p:spPr>
          <a:xfrm>
            <a:off x="924849" y="45055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7ADE8E-5B09-42D4-8967-764F96E838AC}"/>
              </a:ext>
            </a:extLst>
          </p:cNvPr>
          <p:cNvCxnSpPr>
            <a:cxnSpLocks/>
          </p:cNvCxnSpPr>
          <p:nvPr/>
        </p:nvCxnSpPr>
        <p:spPr>
          <a:xfrm>
            <a:off x="1696374" y="2429312"/>
            <a:ext cx="514350" cy="3104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8D85C-F511-4686-BBA5-29E5635BF1C0}"/>
              </a:ext>
            </a:extLst>
          </p:cNvPr>
          <p:cNvCxnSpPr>
            <a:cxnSpLocks/>
          </p:cNvCxnSpPr>
          <p:nvPr/>
        </p:nvCxnSpPr>
        <p:spPr>
          <a:xfrm flipV="1">
            <a:off x="1696374" y="4401118"/>
            <a:ext cx="514350" cy="399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04BB4-0BED-473D-91F6-F8DC5DF2101A}"/>
              </a:ext>
            </a:extLst>
          </p:cNvPr>
          <p:cNvCxnSpPr>
            <a:cxnSpLocks/>
          </p:cNvCxnSpPr>
          <p:nvPr/>
        </p:nvCxnSpPr>
        <p:spPr>
          <a:xfrm flipV="1">
            <a:off x="1696374" y="3667693"/>
            <a:ext cx="514350" cy="11331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099B9C-D98B-4AA0-A6BA-A81230919A9F}"/>
              </a:ext>
            </a:extLst>
          </p:cNvPr>
          <p:cNvCxnSpPr>
            <a:cxnSpLocks/>
          </p:cNvCxnSpPr>
          <p:nvPr/>
        </p:nvCxnSpPr>
        <p:spPr>
          <a:xfrm flipV="1">
            <a:off x="1696374" y="2829792"/>
            <a:ext cx="514350" cy="1971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36C30E-CE02-4022-B18A-F0223C034693}"/>
              </a:ext>
            </a:extLst>
          </p:cNvPr>
          <p:cNvCxnSpPr>
            <a:cxnSpLocks/>
          </p:cNvCxnSpPr>
          <p:nvPr/>
        </p:nvCxnSpPr>
        <p:spPr>
          <a:xfrm>
            <a:off x="1696374" y="2429312"/>
            <a:ext cx="514350" cy="12383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3B3D14-C5F2-4FA9-8B4E-B5AA4EB88C0F}"/>
              </a:ext>
            </a:extLst>
          </p:cNvPr>
          <p:cNvCxnSpPr>
            <a:cxnSpLocks/>
          </p:cNvCxnSpPr>
          <p:nvPr/>
        </p:nvCxnSpPr>
        <p:spPr>
          <a:xfrm>
            <a:off x="1696374" y="2420640"/>
            <a:ext cx="514350" cy="1980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FFB11-2761-4987-9F7A-40B13A21DB56}"/>
              </a:ext>
            </a:extLst>
          </p:cNvPr>
          <p:cNvCxnSpPr>
            <a:cxnSpLocks/>
          </p:cNvCxnSpPr>
          <p:nvPr/>
        </p:nvCxnSpPr>
        <p:spPr>
          <a:xfrm flipV="1">
            <a:off x="1648749" y="2748978"/>
            <a:ext cx="561975" cy="3849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439C6B-8906-414B-965B-35D1C68599A1}"/>
              </a:ext>
            </a:extLst>
          </p:cNvPr>
          <p:cNvCxnSpPr>
            <a:cxnSpLocks/>
          </p:cNvCxnSpPr>
          <p:nvPr/>
        </p:nvCxnSpPr>
        <p:spPr>
          <a:xfrm>
            <a:off x="1648749" y="3133903"/>
            <a:ext cx="561975" cy="5133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562FBC-58F1-4CBC-9BA2-E6BAAB3CCE81}"/>
              </a:ext>
            </a:extLst>
          </p:cNvPr>
          <p:cNvCxnSpPr>
            <a:cxnSpLocks/>
          </p:cNvCxnSpPr>
          <p:nvPr/>
        </p:nvCxnSpPr>
        <p:spPr>
          <a:xfrm>
            <a:off x="1648749" y="3133903"/>
            <a:ext cx="561975" cy="12672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C1D44-F30D-48BC-BED2-653FAA81AD52}"/>
              </a:ext>
            </a:extLst>
          </p:cNvPr>
          <p:cNvCxnSpPr>
            <a:cxnSpLocks/>
          </p:cNvCxnSpPr>
          <p:nvPr/>
        </p:nvCxnSpPr>
        <p:spPr>
          <a:xfrm flipV="1">
            <a:off x="1648749" y="2789104"/>
            <a:ext cx="561975" cy="1145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F981E6-4006-4D17-A2CE-49C2CE05F409}"/>
              </a:ext>
            </a:extLst>
          </p:cNvPr>
          <p:cNvCxnSpPr>
            <a:cxnSpLocks/>
          </p:cNvCxnSpPr>
          <p:nvPr/>
        </p:nvCxnSpPr>
        <p:spPr>
          <a:xfrm flipV="1">
            <a:off x="1648749" y="3676875"/>
            <a:ext cx="561975" cy="257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A74C9E-B8E1-413A-ADB9-98BD85FBDC2B}"/>
              </a:ext>
            </a:extLst>
          </p:cNvPr>
          <p:cNvCxnSpPr>
            <a:cxnSpLocks/>
          </p:cNvCxnSpPr>
          <p:nvPr/>
        </p:nvCxnSpPr>
        <p:spPr>
          <a:xfrm>
            <a:off x="1648749" y="3934817"/>
            <a:ext cx="561975" cy="4754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/>
              <p:nvPr/>
            </p:nvSpPr>
            <p:spPr>
              <a:xfrm>
                <a:off x="998600" y="206677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1B4628-C326-488E-B119-36D9F10B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0" y="2066778"/>
                <a:ext cx="4324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/>
              <p:nvPr/>
            </p:nvSpPr>
            <p:spPr>
              <a:xfrm>
                <a:off x="998600" y="2895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8E40A8-54A3-483E-BFFC-ED9FDC0E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0" y="2895662"/>
                <a:ext cx="43243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/>
              <p:nvPr/>
            </p:nvSpPr>
            <p:spPr>
              <a:xfrm>
                <a:off x="1017262" y="374632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5CBBF6-28B4-432E-84BF-5BC8C02A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62" y="3746329"/>
                <a:ext cx="4324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/>
              <p:nvPr/>
            </p:nvSpPr>
            <p:spPr>
              <a:xfrm>
                <a:off x="1017262" y="45975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7E5778-26CE-4015-B142-3E4B628E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62" y="4597542"/>
                <a:ext cx="4324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E9DB23E6-42DC-4464-978D-F7B496F49F68}"/>
              </a:ext>
            </a:extLst>
          </p:cNvPr>
          <p:cNvSpPr/>
          <p:nvPr/>
        </p:nvSpPr>
        <p:spPr>
          <a:xfrm>
            <a:off x="3881268" y="1991889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EAA309C-7C9E-41C4-88C7-BCCA5B92EF5F}"/>
              </a:ext>
            </a:extLst>
          </p:cNvPr>
          <p:cNvSpPr/>
          <p:nvPr/>
        </p:nvSpPr>
        <p:spPr>
          <a:xfrm>
            <a:off x="3881268" y="2829791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850C839-78FB-40C9-8D8A-AD115CF7B20E}"/>
              </a:ext>
            </a:extLst>
          </p:cNvPr>
          <p:cNvSpPr/>
          <p:nvPr/>
        </p:nvSpPr>
        <p:spPr>
          <a:xfrm>
            <a:off x="3881268" y="3667693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D207DB2-7259-4BF2-96E5-325E8BED271B}"/>
              </a:ext>
            </a:extLst>
          </p:cNvPr>
          <p:cNvSpPr/>
          <p:nvPr/>
        </p:nvSpPr>
        <p:spPr>
          <a:xfrm>
            <a:off x="3881268" y="4505595"/>
            <a:ext cx="590550" cy="590550"/>
          </a:xfrm>
          <a:prstGeom prst="ellipse">
            <a:avLst/>
          </a:prstGeom>
          <a:solidFill>
            <a:srgbClr val="FFC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3D01818-3E9D-45EE-97E6-4D17C182EBDD}"/>
              </a:ext>
            </a:extLst>
          </p:cNvPr>
          <p:cNvCxnSpPr>
            <a:cxnSpLocks/>
          </p:cNvCxnSpPr>
          <p:nvPr/>
        </p:nvCxnSpPr>
        <p:spPr>
          <a:xfrm flipV="1">
            <a:off x="3080493" y="2389160"/>
            <a:ext cx="635181" cy="34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93E9C3-53BE-4A42-B5C9-B239A81BECC8}"/>
              </a:ext>
            </a:extLst>
          </p:cNvPr>
          <p:cNvCxnSpPr>
            <a:cxnSpLocks/>
          </p:cNvCxnSpPr>
          <p:nvPr/>
        </p:nvCxnSpPr>
        <p:spPr>
          <a:xfrm>
            <a:off x="3087024" y="2738018"/>
            <a:ext cx="628650" cy="3870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97E143-9682-4D11-A4DD-59D04BAD4803}"/>
              </a:ext>
            </a:extLst>
          </p:cNvPr>
          <p:cNvCxnSpPr>
            <a:cxnSpLocks/>
          </p:cNvCxnSpPr>
          <p:nvPr/>
        </p:nvCxnSpPr>
        <p:spPr>
          <a:xfrm>
            <a:off x="3087024" y="2748978"/>
            <a:ext cx="628650" cy="12139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254BE1F-BF99-4CA0-92EA-DBDC22C83131}"/>
              </a:ext>
            </a:extLst>
          </p:cNvPr>
          <p:cNvCxnSpPr>
            <a:cxnSpLocks/>
          </p:cNvCxnSpPr>
          <p:nvPr/>
        </p:nvCxnSpPr>
        <p:spPr>
          <a:xfrm>
            <a:off x="3077499" y="2748978"/>
            <a:ext cx="671513" cy="20518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C817CB7-61E0-453C-912D-91FE074E2EC8}"/>
              </a:ext>
            </a:extLst>
          </p:cNvPr>
          <p:cNvCxnSpPr>
            <a:cxnSpLocks/>
          </p:cNvCxnSpPr>
          <p:nvPr/>
        </p:nvCxnSpPr>
        <p:spPr>
          <a:xfrm flipV="1">
            <a:off x="3115599" y="2389160"/>
            <a:ext cx="600075" cy="1202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35277C9-334C-4B19-A07C-5CF649F37BFD}"/>
              </a:ext>
            </a:extLst>
          </p:cNvPr>
          <p:cNvCxnSpPr>
            <a:cxnSpLocks/>
          </p:cNvCxnSpPr>
          <p:nvPr/>
        </p:nvCxnSpPr>
        <p:spPr>
          <a:xfrm flipV="1">
            <a:off x="3115599" y="3125066"/>
            <a:ext cx="600075" cy="466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D1AE923-B8F2-4DDD-86CE-2250DE7D7E48}"/>
              </a:ext>
            </a:extLst>
          </p:cNvPr>
          <p:cNvCxnSpPr>
            <a:cxnSpLocks/>
          </p:cNvCxnSpPr>
          <p:nvPr/>
        </p:nvCxnSpPr>
        <p:spPr>
          <a:xfrm>
            <a:off x="3115599" y="3591791"/>
            <a:ext cx="600075" cy="3996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18163A1-C3C6-4985-9B51-30CEE1B099EF}"/>
              </a:ext>
            </a:extLst>
          </p:cNvPr>
          <p:cNvCxnSpPr>
            <a:cxnSpLocks/>
          </p:cNvCxnSpPr>
          <p:nvPr/>
        </p:nvCxnSpPr>
        <p:spPr>
          <a:xfrm>
            <a:off x="3115599" y="3591791"/>
            <a:ext cx="633413" cy="120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DB3635-F58D-4667-8749-C9DAAB957000}"/>
              </a:ext>
            </a:extLst>
          </p:cNvPr>
          <p:cNvCxnSpPr>
            <a:cxnSpLocks/>
          </p:cNvCxnSpPr>
          <p:nvPr/>
        </p:nvCxnSpPr>
        <p:spPr>
          <a:xfrm flipV="1">
            <a:off x="3115599" y="2389160"/>
            <a:ext cx="600075" cy="20405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184B16-04BE-43BA-9D33-B44F885A15AE}"/>
              </a:ext>
            </a:extLst>
          </p:cNvPr>
          <p:cNvCxnSpPr>
            <a:cxnSpLocks/>
          </p:cNvCxnSpPr>
          <p:nvPr/>
        </p:nvCxnSpPr>
        <p:spPr>
          <a:xfrm flipV="1">
            <a:off x="3115599" y="3149820"/>
            <a:ext cx="600075" cy="12604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F5D45A3-16C4-410D-9591-B5F477B84DB9}"/>
              </a:ext>
            </a:extLst>
          </p:cNvPr>
          <p:cNvCxnSpPr>
            <a:cxnSpLocks/>
          </p:cNvCxnSpPr>
          <p:nvPr/>
        </p:nvCxnSpPr>
        <p:spPr>
          <a:xfrm flipV="1">
            <a:off x="3115599" y="3973191"/>
            <a:ext cx="600075" cy="42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48B069-4966-48FB-ABD4-9E296D0B2202}"/>
              </a:ext>
            </a:extLst>
          </p:cNvPr>
          <p:cNvCxnSpPr>
            <a:cxnSpLocks/>
          </p:cNvCxnSpPr>
          <p:nvPr/>
        </p:nvCxnSpPr>
        <p:spPr>
          <a:xfrm>
            <a:off x="3115599" y="4420523"/>
            <a:ext cx="633413" cy="368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077C5E-D506-4338-AD4A-67CBDEE14A0F}"/>
                  </a:ext>
                </a:extLst>
              </p:cNvPr>
              <p:cNvSpPr txBox="1"/>
              <p:nvPr/>
            </p:nvSpPr>
            <p:spPr>
              <a:xfrm>
                <a:off x="3937613" y="2066778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077C5E-D506-4338-AD4A-67CBDEE1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13" y="2066778"/>
                <a:ext cx="4324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/>
              <p:nvPr/>
            </p:nvSpPr>
            <p:spPr>
              <a:xfrm>
                <a:off x="3937613" y="28956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B44A9A2-1EC4-405B-A1D3-DA365229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13" y="2895662"/>
                <a:ext cx="43243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/>
              <p:nvPr/>
            </p:nvSpPr>
            <p:spPr>
              <a:xfrm>
                <a:off x="3956275" y="3746329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AF8A4C-177C-4708-9028-D8DB24D6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75" y="3746329"/>
                <a:ext cx="43243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5615156-3B28-4483-B998-A9D908A0EC6F}"/>
                  </a:ext>
                </a:extLst>
              </p:cNvPr>
              <p:cNvSpPr txBox="1"/>
              <p:nvPr/>
            </p:nvSpPr>
            <p:spPr>
              <a:xfrm>
                <a:off x="3956275" y="45975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5615156-3B28-4483-B998-A9D908A0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75" y="4597542"/>
                <a:ext cx="432435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E37F8E-C530-4E34-8B34-73270F1F9819}"/>
                  </a:ext>
                </a:extLst>
              </p:cNvPr>
              <p:cNvSpPr txBox="1"/>
              <p:nvPr/>
            </p:nvSpPr>
            <p:spPr>
              <a:xfrm>
                <a:off x="7966444" y="2636468"/>
                <a:ext cx="3089989" cy="70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Train first autoencoder to reconstruct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E37F8E-C530-4E34-8B34-73270F1F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4" y="2636468"/>
                <a:ext cx="3089989" cy="708014"/>
              </a:xfrm>
              <a:prstGeom prst="rect">
                <a:avLst/>
              </a:prstGeom>
              <a:blipFill>
                <a:blip r:embed="rId11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타원 108">
            <a:extLst>
              <a:ext uri="{FF2B5EF4-FFF2-40B4-BE49-F238E27FC236}">
                <a16:creationId xmlns:a16="http://schemas.microsoft.com/office/drawing/2014/main" id="{DAD9BB97-B3B0-431A-9BA7-42F928103780}"/>
              </a:ext>
            </a:extLst>
          </p:cNvPr>
          <p:cNvSpPr/>
          <p:nvPr/>
        </p:nvSpPr>
        <p:spPr>
          <a:xfrm>
            <a:off x="2342980" y="2453491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CD49B95-3A37-46C3-83FB-0316825CB430}"/>
              </a:ext>
            </a:extLst>
          </p:cNvPr>
          <p:cNvSpPr/>
          <p:nvPr/>
        </p:nvSpPr>
        <p:spPr>
          <a:xfrm>
            <a:off x="2342980" y="3291393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A26090-27EB-4DD5-BF02-424E9D1E70F7}"/>
              </a:ext>
            </a:extLst>
          </p:cNvPr>
          <p:cNvSpPr/>
          <p:nvPr/>
        </p:nvSpPr>
        <p:spPr>
          <a:xfrm>
            <a:off x="2342980" y="4129295"/>
            <a:ext cx="590550" cy="590550"/>
          </a:xfrm>
          <a:prstGeom prst="ellipse">
            <a:avLst/>
          </a:prstGeom>
          <a:solidFill>
            <a:srgbClr val="FF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/>
              <p:nvPr/>
            </p:nvSpPr>
            <p:spPr>
              <a:xfrm>
                <a:off x="2451993" y="2539771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7AD5E50-C4B7-4CED-8301-4A1DE262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2539771"/>
                <a:ext cx="432435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/>
              <p:nvPr/>
            </p:nvSpPr>
            <p:spPr>
              <a:xfrm>
                <a:off x="2451993" y="336796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FAA35F1-96FE-49A1-AAA7-D73F526F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3367962"/>
                <a:ext cx="432435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/>
              <p:nvPr/>
            </p:nvSpPr>
            <p:spPr>
              <a:xfrm>
                <a:off x="2451993" y="4221242"/>
                <a:ext cx="43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DF2FA16-6904-4B2C-8DC8-54B67C55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93" y="4221242"/>
                <a:ext cx="432435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50CEA689-E3D5-414C-9FFE-D616A05EF8D3}"/>
              </a:ext>
            </a:extLst>
          </p:cNvPr>
          <p:cNvSpPr txBox="1"/>
          <p:nvPr/>
        </p:nvSpPr>
        <p:spPr>
          <a:xfrm>
            <a:off x="8953559" y="1767159"/>
            <a:ext cx="11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846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1488</Words>
  <Application>Microsoft Office PowerPoint</Application>
  <PresentationFormat>와이드스크린</PresentationFormat>
  <Paragraphs>453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</vt:lpstr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Beak SuWhan</dc:creator>
  <cp:lastModifiedBy>Beak SuWhan</cp:lastModifiedBy>
  <cp:revision>43</cp:revision>
  <dcterms:created xsi:type="dcterms:W3CDTF">2020-01-07T02:35:13Z</dcterms:created>
  <dcterms:modified xsi:type="dcterms:W3CDTF">2020-01-09T05:13:51Z</dcterms:modified>
</cp:coreProperties>
</file>