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4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41960" y="1041402"/>
            <a:ext cx="10993756" cy="161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야놀자 야체 B"/>
                <a:ea typeface="야놀자 야체 B"/>
              </a:rPr>
              <a:t>BMCL  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2019 Winter ML </a:t>
            </a:r>
          </a:p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STV</a:t>
            </a:r>
            <a:r>
              <a:rPr lang="en-US" altLang="ko-KR" sz="2000" b="1" kern="0">
                <a:solidFill>
                  <a:prstClr val="white"/>
                </a:solidFill>
                <a:latin typeface="야놀자 야체 B"/>
                <a:ea typeface="야놀자 야체 B"/>
              </a:rPr>
              <a:t>(Sigh to Video)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Project 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8338919" y="3124802"/>
            <a:ext cx="1473200" cy="2309624"/>
            <a:chOff x="8338919" y="3124802"/>
            <a:chExt cx="1473200" cy="2309624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8338919" y="3124802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8338919" y="4629077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이종수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91834" y="3450571"/>
              <a:ext cx="1167370" cy="11673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2452907" y="3091394"/>
            <a:ext cx="1473200" cy="2309624"/>
            <a:chOff x="2452907" y="3091394"/>
            <a:chExt cx="1473200" cy="2309624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2452907" y="3091394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2452907" y="4595669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이원빈</a:t>
              </a:r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79128" y="3378547"/>
              <a:ext cx="1215512" cy="1215512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5359400" y="3093005"/>
            <a:ext cx="1473200" cy="2309624"/>
            <a:chOff x="4414911" y="3102530"/>
            <a:chExt cx="1473200" cy="2309624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4414911" y="3102530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9C3C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4414911" y="4606805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이충섭</a:t>
              </a: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01998" y="3293815"/>
              <a:ext cx="1305811" cy="1305811"/>
            </a:xfrm>
            <a:prstGeom prst="rect">
              <a:avLst/>
            </a:prstGeom>
          </p:spPr>
        </p:pic>
      </p:grpSp>
      <p:sp>
        <p:nvSpPr>
          <p:cNvPr id="63" name="직사각형 5"/>
          <p:cNvSpPr/>
          <p:nvPr/>
        </p:nvSpPr>
        <p:spPr>
          <a:xfrm>
            <a:off x="3256597" y="5750962"/>
            <a:ext cx="5678805" cy="69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WMLS TEAM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4660" y="142875"/>
            <a:ext cx="565023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   STV</a:t>
            </a:r>
            <a:r>
              <a:rPr lang="en-US" altLang="ko-KR" sz="2000" b="1" kern="0">
                <a:solidFill>
                  <a:prstClr val="white"/>
                </a:solidFill>
                <a:latin typeface="야놀자 야체 B"/>
                <a:ea typeface="야놀자 야체 B"/>
              </a:rPr>
              <a:t>(Sigh to Video)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Project 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816100" y="3065883"/>
            <a:ext cx="8559800" cy="2237032"/>
            <a:chOff x="1752600" y="2171700"/>
            <a:chExt cx="8559800" cy="2237032"/>
          </a:xfrm>
        </p:grpSpPr>
        <p:sp>
          <p:nvSpPr>
            <p:cNvPr id="9" name="모서리가 둥근 직사각형 8"/>
            <p:cNvSpPr/>
            <p:nvPr/>
          </p:nvSpPr>
          <p:spPr>
            <a:xfrm rot="2700000">
              <a:off x="1752600" y="2171700"/>
              <a:ext cx="2184400" cy="2184400"/>
            </a:xfrm>
            <a:prstGeom prst="roundRect">
              <a:avLst>
                <a:gd name="adj" fmla="val 10272"/>
              </a:avLst>
            </a:prstGeom>
            <a:solidFill>
              <a:srgbClr val="43CB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3600000">
              <a:off x="3873500" y="2224332"/>
              <a:ext cx="2184400" cy="2184400"/>
            </a:xfrm>
            <a:prstGeom prst="roundRect">
              <a:avLst>
                <a:gd name="adj" fmla="val 10272"/>
              </a:avLst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00000">
              <a:off x="5892800" y="2224332"/>
              <a:ext cx="2184400" cy="2184400"/>
            </a:xfrm>
            <a:prstGeom prst="roundRect">
              <a:avLst>
                <a:gd name="adj" fmla="val 10272"/>
              </a:avLst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2700000">
              <a:off x="8128000" y="2171701"/>
              <a:ext cx="2184400" cy="2184400"/>
            </a:xfrm>
            <a:prstGeom prst="roundRect">
              <a:avLst>
                <a:gd name="adj" fmla="val 10272"/>
              </a:avLst>
            </a:prstGeom>
            <a:solidFill>
              <a:srgbClr val="43CB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68422" y="3014373"/>
              <a:ext cx="1747316" cy="547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>
                  <a:solidFill>
                    <a:prstClr val="white"/>
                  </a:solidFill>
                </a:rPr>
                <a:t>TEXT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577150" y="2336801"/>
              <a:ext cx="438513" cy="486038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5" name="Freeform 17"/>
              <p:cNvSpPr/>
              <p:nvPr/>
            </p:nvSpPr>
            <p:spPr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"/>
              <p:cNvSpPr/>
              <p:nvPr/>
            </p:nvSpPr>
            <p:spPr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664456" y="3011684"/>
              <a:ext cx="2156891" cy="541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>
                  <a:solidFill>
                    <a:prstClr val="white"/>
                  </a:solidFill>
                </a:rPr>
                <a:t> Sign Language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81700" y="3014208"/>
              <a:ext cx="1747316" cy="547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>
                  <a:solidFill>
                    <a:prstClr val="white"/>
                  </a:solidFill>
                </a:rPr>
                <a:t>  VIDEO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402699" y="3015828"/>
              <a:ext cx="1747316" cy="545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>
                  <a:solidFill>
                    <a:prstClr val="white"/>
                  </a:solidFill>
                </a:rPr>
                <a:t>GAN</a:t>
              </a:r>
            </a:p>
          </p:txBody>
        </p:sp>
        <p:grpSp>
          <p:nvGrpSpPr>
            <p:cNvPr id="48" name="Group 20"/>
            <p:cNvGrpSpPr>
              <a:grpSpLocks noChangeAspect="1"/>
            </p:cNvGrpSpPr>
            <p:nvPr/>
          </p:nvGrpSpPr>
          <p:grpSpPr>
            <a:xfrm>
              <a:off x="4898365" y="2305335"/>
              <a:ext cx="392827" cy="53583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9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자유형 565"/>
            <p:cNvSpPr/>
            <p:nvPr/>
          </p:nvSpPr>
          <p:spPr>
            <a:xfrm>
              <a:off x="9060660" y="2409458"/>
              <a:ext cx="380381" cy="3483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"/>
            <p:cNvSpPr/>
            <p:nvPr/>
          </p:nvSpPr>
          <p:spPr>
            <a:xfrm>
              <a:off x="6920427" y="2421220"/>
              <a:ext cx="420995" cy="39898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" name="직사각형 5"/>
          <p:cNvSpPr/>
          <p:nvPr/>
        </p:nvSpPr>
        <p:spPr>
          <a:xfrm>
            <a:off x="3043257" y="1561905"/>
            <a:ext cx="5678805" cy="6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schemeClr val="tx1"/>
                </a:solidFill>
                <a:latin typeface="야놀자 야체 B"/>
                <a:ea typeface="야놀자 야체 B"/>
              </a:rPr>
              <a:t>Key Word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6788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8045" y="2231364"/>
            <a:ext cx="2470426" cy="2318143"/>
            <a:chOff x="542995" y="805544"/>
            <a:chExt cx="6194834" cy="581296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000" b="1">
                  <a:solidFill>
                    <a:prstClr val="white"/>
                  </a:solidFill>
                </a:rPr>
                <a:t>NLP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308026" y="4734013"/>
            <a:ext cx="2732790" cy="817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Convert Text to Images using NLP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056163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317420" y="2231364"/>
            <a:ext cx="2470426" cy="2318142"/>
            <a:chOff x="542995" y="805544"/>
            <a:chExt cx="6194834" cy="581296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011963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0" b="1">
                  <a:solidFill>
                    <a:prstClr val="white"/>
                  </a:solidFill>
                </a:rPr>
                <a:t>GAN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965539" y="4734013"/>
            <a:ext cx="3146097" cy="1179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Train model using Gan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to make video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with descrete images </a:t>
            </a:r>
          </a:p>
        </p:txBody>
      </p:sp>
      <p:sp>
        <p:nvSpPr>
          <p:cNvPr id="47" name="직사각형 5"/>
          <p:cNvSpPr/>
          <p:nvPr/>
        </p:nvSpPr>
        <p:spPr>
          <a:xfrm>
            <a:off x="2994660" y="142875"/>
            <a:ext cx="565023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   STV</a:t>
            </a:r>
            <a:r>
              <a:rPr lang="en-US" altLang="ko-KR" sz="2000" b="1" kern="0">
                <a:solidFill>
                  <a:prstClr val="white"/>
                </a:solidFill>
                <a:latin typeface="야놀자 야체 B"/>
                <a:ea typeface="야놀자 야체 B"/>
              </a:rPr>
              <a:t>(Sigh to Video)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Project </a:t>
            </a:r>
          </a:p>
        </p:txBody>
      </p:sp>
      <p:sp>
        <p:nvSpPr>
          <p:cNvPr id="48" name="화살표: 왼쪽 47"/>
          <p:cNvSpPr/>
          <p:nvPr/>
        </p:nvSpPr>
        <p:spPr>
          <a:xfrm rot="10800000">
            <a:off x="5182377" y="3429000"/>
            <a:ext cx="1827245" cy="952500"/>
          </a:xfrm>
          <a:prstGeom prst="leftArrow">
            <a:avLst>
              <a:gd name="adj1" fmla="val 50000"/>
              <a:gd name="adj2" fmla="val 50000"/>
            </a:avLst>
          </a:prstGeom>
          <a:gradFill flip="xy" rotWithShape="1">
            <a:gsLst>
              <a:gs pos="0">
                <a:srgbClr val="000000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 w="0" cap="rnd" cmpd="sng">
            <a:solidFill>
              <a:srgbClr val="000000">
                <a:alpha val="27000"/>
              </a:srgbClr>
            </a:solidFill>
            <a:prstDash val="solid"/>
            <a:round/>
          </a:ln>
          <a:effectLst>
            <a:reflection blurRad="6350" stA="50000" endA="300" endPos="75000" dir="5400000" sy="-100000" algn="bl" rotWithShape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4660" y="142875"/>
            <a:ext cx="565023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   STV</a:t>
            </a:r>
            <a:r>
              <a:rPr lang="en-US" altLang="ko-KR" sz="2000" b="1" kern="0">
                <a:solidFill>
                  <a:prstClr val="white"/>
                </a:solidFill>
                <a:latin typeface="야놀자 야체 B"/>
                <a:ea typeface="야놀자 야체 B"/>
              </a:rPr>
              <a:t>(Sigh to Video)</a:t>
            </a: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 Project </a:t>
            </a:r>
          </a:p>
        </p:txBody>
      </p:sp>
      <p:sp>
        <p:nvSpPr>
          <p:cNvPr id="58" name="직사각형 5"/>
          <p:cNvSpPr/>
          <p:nvPr/>
        </p:nvSpPr>
        <p:spPr>
          <a:xfrm>
            <a:off x="3101573" y="1338359"/>
            <a:ext cx="6310567" cy="69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schemeClr val="tx1"/>
                </a:solidFill>
                <a:latin typeface="야놀자 야체 B"/>
                <a:ea typeface="야놀자 야체 B"/>
              </a:rPr>
              <a:t>Week Plan in A Period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891A0-A009-4666-9F78-71E96888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96" y="2878887"/>
            <a:ext cx="8622719" cy="2640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이충섭</cp:lastModifiedBy>
  <cp:revision>12</cp:revision>
  <dcterms:created xsi:type="dcterms:W3CDTF">2019-10-04T04:09:33Z</dcterms:created>
  <dcterms:modified xsi:type="dcterms:W3CDTF">2020-01-09T05:37:20Z</dcterms:modified>
  <cp:version>1000.0000.01</cp:version>
</cp:coreProperties>
</file>