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13"/>
  </p:notesMasterIdLst>
  <p:handoutMasterIdLst>
    <p:handoutMasterId r:id="rId14"/>
  </p:handoutMasterIdLst>
  <p:sldIdLst>
    <p:sldId id="356" r:id="rId2"/>
    <p:sldId id="395" r:id="rId3"/>
    <p:sldId id="405" r:id="rId4"/>
    <p:sldId id="396" r:id="rId5"/>
    <p:sldId id="397" r:id="rId6"/>
    <p:sldId id="398" r:id="rId7"/>
    <p:sldId id="399" r:id="rId8"/>
    <p:sldId id="400" r:id="rId9"/>
    <p:sldId id="402" r:id="rId10"/>
    <p:sldId id="403" r:id="rId11"/>
    <p:sldId id="404" r:id="rId12"/>
  </p:sldIdLst>
  <p:sldSz cx="12192000" cy="6858000"/>
  <p:notesSz cx="9925050" cy="6792913"/>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1"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1"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1"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1"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101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91" autoAdjust="0"/>
  </p:normalViewPr>
  <p:slideViewPr>
    <p:cSldViewPr snapToGrid="0" snapToObjects="1">
      <p:cViewPr varScale="1">
        <p:scale>
          <a:sx n="114" d="100"/>
          <a:sy n="114" d="100"/>
        </p:scale>
        <p:origin x="144" y="84"/>
      </p:cViewPr>
      <p:guideLst>
        <p:guide orient="horz" pos="2137"/>
        <p:guide pos="3840"/>
      </p:guideLst>
    </p:cSldViewPr>
  </p:slideViewPr>
  <p:notesTextViewPr>
    <p:cViewPr>
      <p:scale>
        <a:sx n="100" d="100"/>
        <a:sy n="100" d="100"/>
      </p:scale>
      <p:origin x="0" y="0"/>
    </p:cViewPr>
  </p:notesTextViewPr>
  <p:notesViewPr>
    <p:cSldViewPr snapToGrid="0" snapToObjects="1">
      <p:cViewPr varScale="1">
        <p:scale>
          <a:sx n="116" d="100"/>
          <a:sy n="116" d="100"/>
        </p:scale>
        <p:origin x="124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0855" cy="339646"/>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ko-KR" altLang="ko-KR"/>
          </a:p>
        </p:txBody>
      </p:sp>
      <p:sp>
        <p:nvSpPr>
          <p:cNvPr id="3" name="Date Placeholder 2"/>
          <p:cNvSpPr>
            <a:spLocks noGrp="1"/>
          </p:cNvSpPr>
          <p:nvPr>
            <p:ph type="dt" sz="quarter" idx="1"/>
          </p:nvPr>
        </p:nvSpPr>
        <p:spPr>
          <a:xfrm>
            <a:off x="5621898" y="0"/>
            <a:ext cx="4300855" cy="339646"/>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C9D07B86-5170-4B50-94DE-AE46C1B8EFA4}" type="datetime1">
              <a:rPr lang="ko-KR" altLang="en-US"/>
              <a:pPr>
                <a:defRPr/>
              </a:pPr>
              <a:t>2020-02-01</a:t>
            </a:fld>
            <a:endParaRPr lang="en-US" altLang="ko-KR"/>
          </a:p>
        </p:txBody>
      </p:sp>
      <p:sp>
        <p:nvSpPr>
          <p:cNvPr id="4" name="Footer Placeholder 3"/>
          <p:cNvSpPr>
            <a:spLocks noGrp="1"/>
          </p:cNvSpPr>
          <p:nvPr>
            <p:ph type="ftr" sz="quarter" idx="2"/>
          </p:nvPr>
        </p:nvSpPr>
        <p:spPr>
          <a:xfrm>
            <a:off x="0" y="6452088"/>
            <a:ext cx="4300855" cy="339646"/>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r>
              <a:rPr lang="en-US"/>
              <a:t>BMCL (Bio Medical Computing Lab)</a:t>
            </a:r>
          </a:p>
        </p:txBody>
      </p:sp>
      <p:sp>
        <p:nvSpPr>
          <p:cNvPr id="5" name="Slide Number Placeholder 4"/>
          <p:cNvSpPr>
            <a:spLocks noGrp="1"/>
          </p:cNvSpPr>
          <p:nvPr>
            <p:ph type="sldNum" sz="quarter" idx="3"/>
          </p:nvPr>
        </p:nvSpPr>
        <p:spPr>
          <a:xfrm>
            <a:off x="5621898" y="6452088"/>
            <a:ext cx="4300855" cy="339646"/>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424DA0E-5D37-41EC-97BC-B8C2142B243E}" type="slidenum">
              <a:rPr lang="en-US" altLang="ko-KR"/>
              <a:pPr/>
              <a:t>‹#›</a:t>
            </a:fld>
            <a:endParaRPr lang="en-US" altLang="ko-KR"/>
          </a:p>
        </p:txBody>
      </p:sp>
    </p:spTree>
    <p:extLst>
      <p:ext uri="{BB962C8B-B14F-4D97-AF65-F5344CB8AC3E}">
        <p14:creationId xmlns:p14="http://schemas.microsoft.com/office/powerpoint/2010/main" val="381194259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0855" cy="339646"/>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ko-KR" altLang="ko-KR"/>
          </a:p>
        </p:txBody>
      </p:sp>
      <p:sp>
        <p:nvSpPr>
          <p:cNvPr id="3" name="Date Placeholder 2"/>
          <p:cNvSpPr>
            <a:spLocks noGrp="1"/>
          </p:cNvSpPr>
          <p:nvPr>
            <p:ph type="dt" idx="1"/>
          </p:nvPr>
        </p:nvSpPr>
        <p:spPr>
          <a:xfrm>
            <a:off x="5621898" y="0"/>
            <a:ext cx="4300855" cy="339646"/>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13C04CC1-81C3-4ACE-99D0-C64BA02F1B4E}" type="datetime1">
              <a:rPr lang="ko-KR" altLang="en-US"/>
              <a:pPr>
                <a:defRPr/>
              </a:pPr>
              <a:t>2020-02-01</a:t>
            </a:fld>
            <a:endParaRPr lang="en-US" altLang="ko-KR"/>
          </a:p>
        </p:txBody>
      </p:sp>
      <p:sp>
        <p:nvSpPr>
          <p:cNvPr id="4" name="Slide Image Placeholder 3"/>
          <p:cNvSpPr>
            <a:spLocks noGrp="1" noRot="1" noChangeAspect="1"/>
          </p:cNvSpPr>
          <p:nvPr>
            <p:ph type="sldImg" idx="2"/>
          </p:nvPr>
        </p:nvSpPr>
        <p:spPr>
          <a:xfrm>
            <a:off x="2698750" y="509588"/>
            <a:ext cx="4527550" cy="2547937"/>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ko-KR" altLang="ko-KR" noProof="0"/>
          </a:p>
        </p:txBody>
      </p:sp>
      <p:sp>
        <p:nvSpPr>
          <p:cNvPr id="5" name="Notes Placeholder 4"/>
          <p:cNvSpPr>
            <a:spLocks noGrp="1"/>
          </p:cNvSpPr>
          <p:nvPr>
            <p:ph type="body" sz="quarter" idx="3"/>
          </p:nvPr>
        </p:nvSpPr>
        <p:spPr>
          <a:xfrm>
            <a:off x="992505" y="3226634"/>
            <a:ext cx="7940040" cy="3056811"/>
          </a:xfrm>
          <a:prstGeom prst="rect">
            <a:avLst/>
          </a:prstGeom>
        </p:spPr>
        <p:txBody>
          <a:bodyPr vert="horz" wrap="square" lIns="91440" tIns="45720" rIns="91440" bIns="45720" numCol="1" anchor="t" anchorCtr="0" compatLnSpc="1">
            <a:prstTxWarp prst="textNoShape">
              <a:avLst/>
            </a:prstTxWarp>
          </a:bodyPr>
          <a:lstStyle/>
          <a:p>
            <a:pPr lvl="0"/>
            <a:r>
              <a:rPr lang="en-US" altLang="ko-KR" noProof="0"/>
              <a:t>Click to edit Master text styles</a:t>
            </a:r>
          </a:p>
          <a:p>
            <a:pPr lvl="1"/>
            <a:r>
              <a:rPr lang="en-US" altLang="ko-KR" noProof="0"/>
              <a:t>Second level</a:t>
            </a:r>
          </a:p>
          <a:p>
            <a:pPr lvl="2"/>
            <a:r>
              <a:rPr lang="en-US" altLang="ko-KR" noProof="0"/>
              <a:t>Third level</a:t>
            </a:r>
          </a:p>
          <a:p>
            <a:pPr lvl="3"/>
            <a:r>
              <a:rPr lang="en-US" altLang="ko-KR" noProof="0"/>
              <a:t>Fourth level</a:t>
            </a:r>
          </a:p>
          <a:p>
            <a:pPr lvl="4"/>
            <a:r>
              <a:rPr lang="en-US" altLang="ko-KR" noProof="0"/>
              <a:t>Fifth level</a:t>
            </a:r>
          </a:p>
        </p:txBody>
      </p:sp>
      <p:sp>
        <p:nvSpPr>
          <p:cNvPr id="6" name="Footer Placeholder 5"/>
          <p:cNvSpPr>
            <a:spLocks noGrp="1"/>
          </p:cNvSpPr>
          <p:nvPr>
            <p:ph type="ftr" sz="quarter" idx="4"/>
          </p:nvPr>
        </p:nvSpPr>
        <p:spPr>
          <a:xfrm>
            <a:off x="0" y="6452088"/>
            <a:ext cx="4300855" cy="339646"/>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r>
              <a:rPr lang="en-US"/>
              <a:t>BMCL (Bio Medical Computing Lab)</a:t>
            </a:r>
          </a:p>
        </p:txBody>
      </p:sp>
      <p:sp>
        <p:nvSpPr>
          <p:cNvPr id="7" name="Slide Number Placeholder 6"/>
          <p:cNvSpPr>
            <a:spLocks noGrp="1"/>
          </p:cNvSpPr>
          <p:nvPr>
            <p:ph type="sldNum" sz="quarter" idx="5"/>
          </p:nvPr>
        </p:nvSpPr>
        <p:spPr>
          <a:xfrm>
            <a:off x="5621898" y="6452088"/>
            <a:ext cx="4300855" cy="339646"/>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87F0FF1-376B-4BA6-B221-FA7155F8AD55}" type="slidenum">
              <a:rPr lang="en-US" altLang="ko-KR"/>
              <a:pPr/>
              <a:t>‹#›</a:t>
            </a:fld>
            <a:endParaRPr lang="en-US" altLang="ko-KR"/>
          </a:p>
        </p:txBody>
      </p:sp>
    </p:spTree>
    <p:extLst>
      <p:ext uri="{BB962C8B-B14F-4D97-AF65-F5344CB8AC3E}">
        <p14:creationId xmlns:p14="http://schemas.microsoft.com/office/powerpoint/2010/main" val="781414233"/>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Robust : reflection problem</a:t>
            </a:r>
          </a:p>
        </p:txBody>
      </p:sp>
      <p:sp>
        <p:nvSpPr>
          <p:cNvPr id="4" name="Footer Placeholder 3"/>
          <p:cNvSpPr>
            <a:spLocks noGrp="1"/>
          </p:cNvSpPr>
          <p:nvPr>
            <p:ph type="ftr" sz="quarter" idx="4"/>
          </p:nvPr>
        </p:nvSpPr>
        <p:spPr/>
        <p:txBody>
          <a:bodyPr/>
          <a:lstStyle/>
          <a:p>
            <a:pPr>
              <a:defRPr/>
            </a:pPr>
            <a:r>
              <a:rPr lang="en-US"/>
              <a:t>BMCL (Bio Medical Computing Lab)</a:t>
            </a:r>
          </a:p>
        </p:txBody>
      </p:sp>
      <p:sp>
        <p:nvSpPr>
          <p:cNvPr id="5" name="Slide Number Placeholder 4"/>
          <p:cNvSpPr>
            <a:spLocks noGrp="1"/>
          </p:cNvSpPr>
          <p:nvPr>
            <p:ph type="sldNum" sz="quarter" idx="5"/>
          </p:nvPr>
        </p:nvSpPr>
        <p:spPr/>
        <p:txBody>
          <a:bodyPr/>
          <a:lstStyle/>
          <a:p>
            <a:fld id="{687F0FF1-376B-4BA6-B221-FA7155F8AD55}" type="slidenum">
              <a:rPr lang="en-US" altLang="ko-KR" smtClean="0"/>
              <a:pPr/>
              <a:t>2</a:t>
            </a:fld>
            <a:endParaRPr lang="en-US" altLang="ko-KR"/>
          </a:p>
        </p:txBody>
      </p:sp>
    </p:spTree>
    <p:extLst>
      <p:ext uri="{BB962C8B-B14F-4D97-AF65-F5344CB8AC3E}">
        <p14:creationId xmlns:p14="http://schemas.microsoft.com/office/powerpoint/2010/main" val="1091014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Robust : reflection problem</a:t>
            </a:r>
          </a:p>
        </p:txBody>
      </p:sp>
      <p:sp>
        <p:nvSpPr>
          <p:cNvPr id="4" name="Footer Placeholder 3"/>
          <p:cNvSpPr>
            <a:spLocks noGrp="1"/>
          </p:cNvSpPr>
          <p:nvPr>
            <p:ph type="ftr" sz="quarter" idx="4"/>
          </p:nvPr>
        </p:nvSpPr>
        <p:spPr/>
        <p:txBody>
          <a:bodyPr/>
          <a:lstStyle/>
          <a:p>
            <a:pPr>
              <a:defRPr/>
            </a:pPr>
            <a:r>
              <a:rPr lang="en-US"/>
              <a:t>BMCL (Bio Medical Computing Lab)</a:t>
            </a:r>
          </a:p>
        </p:txBody>
      </p:sp>
      <p:sp>
        <p:nvSpPr>
          <p:cNvPr id="5" name="Slide Number Placeholder 4"/>
          <p:cNvSpPr>
            <a:spLocks noGrp="1"/>
          </p:cNvSpPr>
          <p:nvPr>
            <p:ph type="sldNum" sz="quarter" idx="5"/>
          </p:nvPr>
        </p:nvSpPr>
        <p:spPr/>
        <p:txBody>
          <a:bodyPr/>
          <a:lstStyle/>
          <a:p>
            <a:fld id="{687F0FF1-376B-4BA6-B221-FA7155F8AD55}" type="slidenum">
              <a:rPr lang="en-US" altLang="ko-KR" smtClean="0"/>
              <a:pPr/>
              <a:t>11</a:t>
            </a:fld>
            <a:endParaRPr lang="en-US" altLang="ko-KR"/>
          </a:p>
        </p:txBody>
      </p:sp>
    </p:spTree>
    <p:extLst>
      <p:ext uri="{BB962C8B-B14F-4D97-AF65-F5344CB8AC3E}">
        <p14:creationId xmlns:p14="http://schemas.microsoft.com/office/powerpoint/2010/main" val="3668305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Robust : reflection problem</a:t>
            </a:r>
          </a:p>
        </p:txBody>
      </p:sp>
      <p:sp>
        <p:nvSpPr>
          <p:cNvPr id="4" name="Footer Placeholder 3"/>
          <p:cNvSpPr>
            <a:spLocks noGrp="1"/>
          </p:cNvSpPr>
          <p:nvPr>
            <p:ph type="ftr" sz="quarter" idx="4"/>
          </p:nvPr>
        </p:nvSpPr>
        <p:spPr/>
        <p:txBody>
          <a:bodyPr/>
          <a:lstStyle/>
          <a:p>
            <a:pPr>
              <a:defRPr/>
            </a:pPr>
            <a:r>
              <a:rPr lang="en-US"/>
              <a:t>BMCL (Bio Medical Computing Lab)</a:t>
            </a:r>
          </a:p>
        </p:txBody>
      </p:sp>
      <p:sp>
        <p:nvSpPr>
          <p:cNvPr id="5" name="Slide Number Placeholder 4"/>
          <p:cNvSpPr>
            <a:spLocks noGrp="1"/>
          </p:cNvSpPr>
          <p:nvPr>
            <p:ph type="sldNum" sz="quarter" idx="5"/>
          </p:nvPr>
        </p:nvSpPr>
        <p:spPr/>
        <p:txBody>
          <a:bodyPr/>
          <a:lstStyle/>
          <a:p>
            <a:fld id="{687F0FF1-376B-4BA6-B221-FA7155F8AD55}" type="slidenum">
              <a:rPr lang="en-US" altLang="ko-KR" smtClean="0"/>
              <a:pPr/>
              <a:t>3</a:t>
            </a:fld>
            <a:endParaRPr lang="en-US" altLang="ko-KR"/>
          </a:p>
        </p:txBody>
      </p:sp>
    </p:spTree>
    <p:extLst>
      <p:ext uri="{BB962C8B-B14F-4D97-AF65-F5344CB8AC3E}">
        <p14:creationId xmlns:p14="http://schemas.microsoft.com/office/powerpoint/2010/main" val="1810419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Robust : reflection problem</a:t>
            </a:r>
          </a:p>
        </p:txBody>
      </p:sp>
      <p:sp>
        <p:nvSpPr>
          <p:cNvPr id="4" name="Footer Placeholder 3"/>
          <p:cNvSpPr>
            <a:spLocks noGrp="1"/>
          </p:cNvSpPr>
          <p:nvPr>
            <p:ph type="ftr" sz="quarter" idx="4"/>
          </p:nvPr>
        </p:nvSpPr>
        <p:spPr/>
        <p:txBody>
          <a:bodyPr/>
          <a:lstStyle/>
          <a:p>
            <a:pPr>
              <a:defRPr/>
            </a:pPr>
            <a:r>
              <a:rPr lang="en-US"/>
              <a:t>BMCL (Bio Medical Computing Lab)</a:t>
            </a:r>
          </a:p>
        </p:txBody>
      </p:sp>
      <p:sp>
        <p:nvSpPr>
          <p:cNvPr id="5" name="Slide Number Placeholder 4"/>
          <p:cNvSpPr>
            <a:spLocks noGrp="1"/>
          </p:cNvSpPr>
          <p:nvPr>
            <p:ph type="sldNum" sz="quarter" idx="5"/>
          </p:nvPr>
        </p:nvSpPr>
        <p:spPr/>
        <p:txBody>
          <a:bodyPr/>
          <a:lstStyle/>
          <a:p>
            <a:fld id="{687F0FF1-376B-4BA6-B221-FA7155F8AD55}" type="slidenum">
              <a:rPr lang="en-US" altLang="ko-KR" smtClean="0"/>
              <a:pPr/>
              <a:t>4</a:t>
            </a:fld>
            <a:endParaRPr lang="en-US" altLang="ko-KR"/>
          </a:p>
        </p:txBody>
      </p:sp>
    </p:spTree>
    <p:extLst>
      <p:ext uri="{BB962C8B-B14F-4D97-AF65-F5344CB8AC3E}">
        <p14:creationId xmlns:p14="http://schemas.microsoft.com/office/powerpoint/2010/main" val="560711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Robust : reflection problem</a:t>
            </a:r>
          </a:p>
        </p:txBody>
      </p:sp>
      <p:sp>
        <p:nvSpPr>
          <p:cNvPr id="4" name="Footer Placeholder 3"/>
          <p:cNvSpPr>
            <a:spLocks noGrp="1"/>
          </p:cNvSpPr>
          <p:nvPr>
            <p:ph type="ftr" sz="quarter" idx="4"/>
          </p:nvPr>
        </p:nvSpPr>
        <p:spPr/>
        <p:txBody>
          <a:bodyPr/>
          <a:lstStyle/>
          <a:p>
            <a:pPr>
              <a:defRPr/>
            </a:pPr>
            <a:r>
              <a:rPr lang="en-US"/>
              <a:t>BMCL (Bio Medical Computing Lab)</a:t>
            </a:r>
          </a:p>
        </p:txBody>
      </p:sp>
      <p:sp>
        <p:nvSpPr>
          <p:cNvPr id="5" name="Slide Number Placeholder 4"/>
          <p:cNvSpPr>
            <a:spLocks noGrp="1"/>
          </p:cNvSpPr>
          <p:nvPr>
            <p:ph type="sldNum" sz="quarter" idx="5"/>
          </p:nvPr>
        </p:nvSpPr>
        <p:spPr/>
        <p:txBody>
          <a:bodyPr/>
          <a:lstStyle/>
          <a:p>
            <a:fld id="{687F0FF1-376B-4BA6-B221-FA7155F8AD55}" type="slidenum">
              <a:rPr lang="en-US" altLang="ko-KR" smtClean="0"/>
              <a:pPr/>
              <a:t>5</a:t>
            </a:fld>
            <a:endParaRPr lang="en-US" altLang="ko-KR"/>
          </a:p>
        </p:txBody>
      </p:sp>
    </p:spTree>
    <p:extLst>
      <p:ext uri="{BB962C8B-B14F-4D97-AF65-F5344CB8AC3E}">
        <p14:creationId xmlns:p14="http://schemas.microsoft.com/office/powerpoint/2010/main" val="2741970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Robust : reflection problem</a:t>
            </a:r>
          </a:p>
        </p:txBody>
      </p:sp>
      <p:sp>
        <p:nvSpPr>
          <p:cNvPr id="4" name="Footer Placeholder 3"/>
          <p:cNvSpPr>
            <a:spLocks noGrp="1"/>
          </p:cNvSpPr>
          <p:nvPr>
            <p:ph type="ftr" sz="quarter" idx="4"/>
          </p:nvPr>
        </p:nvSpPr>
        <p:spPr/>
        <p:txBody>
          <a:bodyPr/>
          <a:lstStyle/>
          <a:p>
            <a:pPr>
              <a:defRPr/>
            </a:pPr>
            <a:r>
              <a:rPr lang="en-US"/>
              <a:t>BMCL (Bio Medical Computing Lab)</a:t>
            </a:r>
          </a:p>
        </p:txBody>
      </p:sp>
      <p:sp>
        <p:nvSpPr>
          <p:cNvPr id="5" name="Slide Number Placeholder 4"/>
          <p:cNvSpPr>
            <a:spLocks noGrp="1"/>
          </p:cNvSpPr>
          <p:nvPr>
            <p:ph type="sldNum" sz="quarter" idx="5"/>
          </p:nvPr>
        </p:nvSpPr>
        <p:spPr/>
        <p:txBody>
          <a:bodyPr/>
          <a:lstStyle/>
          <a:p>
            <a:fld id="{687F0FF1-376B-4BA6-B221-FA7155F8AD55}" type="slidenum">
              <a:rPr lang="en-US" altLang="ko-KR" smtClean="0"/>
              <a:pPr/>
              <a:t>6</a:t>
            </a:fld>
            <a:endParaRPr lang="en-US" altLang="ko-KR"/>
          </a:p>
        </p:txBody>
      </p:sp>
    </p:spTree>
    <p:extLst>
      <p:ext uri="{BB962C8B-B14F-4D97-AF65-F5344CB8AC3E}">
        <p14:creationId xmlns:p14="http://schemas.microsoft.com/office/powerpoint/2010/main" val="4155416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Robust : reflection problem</a:t>
            </a:r>
          </a:p>
        </p:txBody>
      </p:sp>
      <p:sp>
        <p:nvSpPr>
          <p:cNvPr id="4" name="Footer Placeholder 3"/>
          <p:cNvSpPr>
            <a:spLocks noGrp="1"/>
          </p:cNvSpPr>
          <p:nvPr>
            <p:ph type="ftr" sz="quarter" idx="4"/>
          </p:nvPr>
        </p:nvSpPr>
        <p:spPr/>
        <p:txBody>
          <a:bodyPr/>
          <a:lstStyle/>
          <a:p>
            <a:pPr>
              <a:defRPr/>
            </a:pPr>
            <a:r>
              <a:rPr lang="en-US"/>
              <a:t>BMCL (Bio Medical Computing Lab)</a:t>
            </a:r>
          </a:p>
        </p:txBody>
      </p:sp>
      <p:sp>
        <p:nvSpPr>
          <p:cNvPr id="5" name="Slide Number Placeholder 4"/>
          <p:cNvSpPr>
            <a:spLocks noGrp="1"/>
          </p:cNvSpPr>
          <p:nvPr>
            <p:ph type="sldNum" sz="quarter" idx="5"/>
          </p:nvPr>
        </p:nvSpPr>
        <p:spPr/>
        <p:txBody>
          <a:bodyPr/>
          <a:lstStyle/>
          <a:p>
            <a:fld id="{687F0FF1-376B-4BA6-B221-FA7155F8AD55}" type="slidenum">
              <a:rPr lang="en-US" altLang="ko-KR" smtClean="0"/>
              <a:pPr/>
              <a:t>7</a:t>
            </a:fld>
            <a:endParaRPr lang="en-US" altLang="ko-KR"/>
          </a:p>
        </p:txBody>
      </p:sp>
    </p:spTree>
    <p:extLst>
      <p:ext uri="{BB962C8B-B14F-4D97-AF65-F5344CB8AC3E}">
        <p14:creationId xmlns:p14="http://schemas.microsoft.com/office/powerpoint/2010/main" val="3683578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Robust : reflection problem</a:t>
            </a:r>
          </a:p>
        </p:txBody>
      </p:sp>
      <p:sp>
        <p:nvSpPr>
          <p:cNvPr id="4" name="Footer Placeholder 3"/>
          <p:cNvSpPr>
            <a:spLocks noGrp="1"/>
          </p:cNvSpPr>
          <p:nvPr>
            <p:ph type="ftr" sz="quarter" idx="4"/>
          </p:nvPr>
        </p:nvSpPr>
        <p:spPr/>
        <p:txBody>
          <a:bodyPr/>
          <a:lstStyle/>
          <a:p>
            <a:pPr>
              <a:defRPr/>
            </a:pPr>
            <a:r>
              <a:rPr lang="en-US"/>
              <a:t>BMCL (Bio Medical Computing Lab)</a:t>
            </a:r>
          </a:p>
        </p:txBody>
      </p:sp>
      <p:sp>
        <p:nvSpPr>
          <p:cNvPr id="5" name="Slide Number Placeholder 4"/>
          <p:cNvSpPr>
            <a:spLocks noGrp="1"/>
          </p:cNvSpPr>
          <p:nvPr>
            <p:ph type="sldNum" sz="quarter" idx="5"/>
          </p:nvPr>
        </p:nvSpPr>
        <p:spPr/>
        <p:txBody>
          <a:bodyPr/>
          <a:lstStyle/>
          <a:p>
            <a:fld id="{687F0FF1-376B-4BA6-B221-FA7155F8AD55}" type="slidenum">
              <a:rPr lang="en-US" altLang="ko-KR" smtClean="0"/>
              <a:pPr/>
              <a:t>8</a:t>
            </a:fld>
            <a:endParaRPr lang="en-US" altLang="ko-KR"/>
          </a:p>
        </p:txBody>
      </p:sp>
    </p:spTree>
    <p:extLst>
      <p:ext uri="{BB962C8B-B14F-4D97-AF65-F5344CB8AC3E}">
        <p14:creationId xmlns:p14="http://schemas.microsoft.com/office/powerpoint/2010/main" val="725352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Robust : reflection problem</a:t>
            </a:r>
          </a:p>
        </p:txBody>
      </p:sp>
      <p:sp>
        <p:nvSpPr>
          <p:cNvPr id="4" name="Footer Placeholder 3"/>
          <p:cNvSpPr>
            <a:spLocks noGrp="1"/>
          </p:cNvSpPr>
          <p:nvPr>
            <p:ph type="ftr" sz="quarter" idx="4"/>
          </p:nvPr>
        </p:nvSpPr>
        <p:spPr/>
        <p:txBody>
          <a:bodyPr/>
          <a:lstStyle/>
          <a:p>
            <a:pPr>
              <a:defRPr/>
            </a:pPr>
            <a:r>
              <a:rPr lang="en-US"/>
              <a:t>BMCL (Bio Medical Computing Lab)</a:t>
            </a:r>
          </a:p>
        </p:txBody>
      </p:sp>
      <p:sp>
        <p:nvSpPr>
          <p:cNvPr id="5" name="Slide Number Placeholder 4"/>
          <p:cNvSpPr>
            <a:spLocks noGrp="1"/>
          </p:cNvSpPr>
          <p:nvPr>
            <p:ph type="sldNum" sz="quarter" idx="5"/>
          </p:nvPr>
        </p:nvSpPr>
        <p:spPr/>
        <p:txBody>
          <a:bodyPr/>
          <a:lstStyle/>
          <a:p>
            <a:fld id="{687F0FF1-376B-4BA6-B221-FA7155F8AD55}" type="slidenum">
              <a:rPr lang="en-US" altLang="ko-KR" smtClean="0"/>
              <a:pPr/>
              <a:t>9</a:t>
            </a:fld>
            <a:endParaRPr lang="en-US" altLang="ko-KR"/>
          </a:p>
        </p:txBody>
      </p:sp>
    </p:spTree>
    <p:extLst>
      <p:ext uri="{BB962C8B-B14F-4D97-AF65-F5344CB8AC3E}">
        <p14:creationId xmlns:p14="http://schemas.microsoft.com/office/powerpoint/2010/main" val="4152343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Robust : reflection problem</a:t>
            </a:r>
          </a:p>
        </p:txBody>
      </p:sp>
      <p:sp>
        <p:nvSpPr>
          <p:cNvPr id="4" name="Footer Placeholder 3"/>
          <p:cNvSpPr>
            <a:spLocks noGrp="1"/>
          </p:cNvSpPr>
          <p:nvPr>
            <p:ph type="ftr" sz="quarter" idx="4"/>
          </p:nvPr>
        </p:nvSpPr>
        <p:spPr/>
        <p:txBody>
          <a:bodyPr/>
          <a:lstStyle/>
          <a:p>
            <a:pPr>
              <a:defRPr/>
            </a:pPr>
            <a:r>
              <a:rPr lang="en-US"/>
              <a:t>BMCL (Bio Medical Computing Lab)</a:t>
            </a:r>
          </a:p>
        </p:txBody>
      </p:sp>
      <p:sp>
        <p:nvSpPr>
          <p:cNvPr id="5" name="Slide Number Placeholder 4"/>
          <p:cNvSpPr>
            <a:spLocks noGrp="1"/>
          </p:cNvSpPr>
          <p:nvPr>
            <p:ph type="sldNum" sz="quarter" idx="5"/>
          </p:nvPr>
        </p:nvSpPr>
        <p:spPr/>
        <p:txBody>
          <a:bodyPr/>
          <a:lstStyle/>
          <a:p>
            <a:fld id="{687F0FF1-376B-4BA6-B221-FA7155F8AD55}" type="slidenum">
              <a:rPr lang="en-US" altLang="ko-KR" smtClean="0"/>
              <a:pPr/>
              <a:t>10</a:t>
            </a:fld>
            <a:endParaRPr lang="en-US" altLang="ko-KR"/>
          </a:p>
        </p:txBody>
      </p:sp>
    </p:spTree>
    <p:extLst>
      <p:ext uri="{BB962C8B-B14F-4D97-AF65-F5344CB8AC3E}">
        <p14:creationId xmlns:p14="http://schemas.microsoft.com/office/powerpoint/2010/main" val="643955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스크린샷 2014-06-28 오후 3.21.04.png"/>
          <p:cNvPicPr>
            <a:picLocks noChangeAspect="1"/>
          </p:cNvPicPr>
          <p:nvPr userDrawn="1"/>
        </p:nvPicPr>
        <p:blipFill rotWithShape="1">
          <a:blip r:embed="rId2"/>
          <a:srcRect r="2500"/>
          <a:stretch>
            <a:fillRect/>
          </a:stretch>
        </p:blipFill>
        <p:spPr>
          <a:xfrm>
            <a:off x="752324" y="3153214"/>
            <a:ext cx="11439676" cy="127488"/>
          </a:xfrm>
          <a:prstGeom prst="rect">
            <a:avLst/>
          </a:prstGeom>
        </p:spPr>
      </p:pic>
      <p:sp>
        <p:nvSpPr>
          <p:cNvPr id="9" name="직사각형 8"/>
          <p:cNvSpPr/>
          <p:nvPr userDrawn="1"/>
        </p:nvSpPr>
        <p:spPr>
          <a:xfrm>
            <a:off x="1178196" y="2405489"/>
            <a:ext cx="10648648" cy="669569"/>
          </a:xfrm>
          <a:prstGeom prst="rect">
            <a:avLst/>
          </a:prstGeom>
          <a:solidFill>
            <a:schemeClr val="bg1"/>
          </a:solidFill>
          <a:ln w="28575">
            <a:noFill/>
          </a:ln>
        </p:spPr>
        <p:style>
          <a:lnRef idx="2">
            <a:schemeClr val="dk1"/>
          </a:lnRef>
          <a:fillRef idx="1">
            <a:schemeClr val="lt1"/>
          </a:fillRef>
          <a:effectRef idx="0">
            <a:schemeClr val="dk1"/>
          </a:effectRef>
          <a:fontRef idx="minor">
            <a:schemeClr val="dk1"/>
          </a:fontRef>
        </p:style>
        <p:txBody>
          <a:bodyPr anchor="ctr"/>
          <a:lstStyle/>
          <a:p>
            <a:pPr lvl="0">
              <a:buSzPct val="25000"/>
              <a:defRPr lang="ko-KR" altLang="en-US"/>
            </a:pPr>
            <a:endParaRPr lang="en-US" altLang="ko-KR" sz="2000" b="1" dirty="0">
              <a:solidFill>
                <a:schemeClr val="tx1"/>
              </a:solidFill>
              <a:latin typeface="맑은 고딕" panose="020B0503020000020004" pitchFamily="50" charset="-127"/>
              <a:ea typeface="맑은 고딕" panose="020B0503020000020004" pitchFamily="50" charset="-127"/>
              <a:cs typeface="Arial"/>
            </a:endParaRPr>
          </a:p>
        </p:txBody>
      </p:sp>
      <p:sp>
        <p:nvSpPr>
          <p:cNvPr id="10" name="직사각형 9"/>
          <p:cNvSpPr/>
          <p:nvPr userDrawn="1"/>
        </p:nvSpPr>
        <p:spPr>
          <a:xfrm>
            <a:off x="755571" y="3299356"/>
            <a:ext cx="10646355" cy="538609"/>
          </a:xfrm>
          <a:prstGeom prst="rect">
            <a:avLst/>
          </a:prstGeom>
        </p:spPr>
        <p:txBody>
          <a:bodyPr wrap="square">
            <a:spAutoFit/>
          </a:bodyPr>
          <a:lstStyle/>
          <a:p>
            <a:pPr lvl="0">
              <a:defRPr lang="ko-KR" altLang="en-US"/>
            </a:pPr>
            <a:r>
              <a:rPr lang="en-US" altLang="ko-KR" b="1" dirty="0">
                <a:solidFill>
                  <a:schemeClr val="tx1">
                    <a:lumMod val="85000"/>
                    <a:lumOff val="15000"/>
                  </a:schemeClr>
                </a:solidFill>
                <a:latin typeface="Calibri" panose="020F0502020204030204" pitchFamily="34" charset="0"/>
                <a:cs typeface="Arial"/>
              </a:rPr>
              <a:t>Bio Computing Laboratory</a:t>
            </a:r>
          </a:p>
          <a:p>
            <a:pPr lvl="0">
              <a:defRPr lang="ko-KR" altLang="en-US"/>
            </a:pPr>
            <a:endParaRPr lang="ko-KR" altLang="en-US" sz="1100" b="1" dirty="0">
              <a:latin typeface="HY강B"/>
              <a:ea typeface="HY강B"/>
            </a:endParaRPr>
          </a:p>
        </p:txBody>
      </p:sp>
      <p:sp>
        <p:nvSpPr>
          <p:cNvPr id="11" name="직사각형 10"/>
          <p:cNvSpPr/>
          <p:nvPr userDrawn="1"/>
        </p:nvSpPr>
        <p:spPr>
          <a:xfrm>
            <a:off x="10014013" y="4124496"/>
            <a:ext cx="1873188" cy="772199"/>
          </a:xfrm>
          <a:prstGeom prst="rect">
            <a:avLst/>
          </a:prstGeom>
        </p:spPr>
        <p:txBody>
          <a:bodyPr wrap="square">
            <a:spAutoFit/>
          </a:bodyPr>
          <a:lstStyle/>
          <a:p>
            <a:pPr lvl="0" algn="r">
              <a:lnSpc>
                <a:spcPct val="200000"/>
              </a:lnSpc>
              <a:spcBef>
                <a:spcPct val="0"/>
              </a:spcBef>
              <a:buClr>
                <a:srgbClr val="A2C816"/>
              </a:buClr>
              <a:defRPr lang="ko-KR" altLang="en-US"/>
            </a:pPr>
            <a:endParaRPr lang="en-US" altLang="ko-KR" sz="1200" b="1" dirty="0">
              <a:solidFill>
                <a:sysClr val="windowText" lastClr="000000"/>
              </a:solidFill>
              <a:latin typeface="맑은 고딕"/>
              <a:ea typeface="맑은 고딕"/>
              <a:cs typeface="Arial"/>
            </a:endParaRPr>
          </a:p>
          <a:p>
            <a:pPr lvl="0" algn="r">
              <a:lnSpc>
                <a:spcPct val="200000"/>
              </a:lnSpc>
              <a:spcBef>
                <a:spcPct val="0"/>
              </a:spcBef>
              <a:buClr>
                <a:srgbClr val="A2C816"/>
              </a:buClr>
              <a:defRPr lang="ko-KR" altLang="en-US"/>
            </a:pPr>
            <a:endParaRPr lang="ko-KR" altLang="en-US" sz="1200" b="1" dirty="0">
              <a:solidFill>
                <a:sysClr val="windowText" lastClr="000000"/>
              </a:solidFill>
              <a:latin typeface="맑은 고딕"/>
              <a:ea typeface="맑은 고딕"/>
              <a:cs typeface="Arial"/>
            </a:endParaRPr>
          </a:p>
        </p:txBody>
      </p:sp>
      <p:sp>
        <p:nvSpPr>
          <p:cNvPr id="12" name="Footer Placeholder 4"/>
          <p:cNvSpPr>
            <a:spLocks noGrp="1"/>
          </p:cNvSpPr>
          <p:nvPr>
            <p:ph type="ftr" sz="quarter" idx="11"/>
          </p:nvPr>
        </p:nvSpPr>
        <p:spPr>
          <a:xfrm>
            <a:off x="2876" y="170529"/>
            <a:ext cx="3860800" cy="365125"/>
          </a:xfrm>
        </p:spPr>
        <p:txBody>
          <a:bodyPr/>
          <a:lstStyle/>
          <a:p>
            <a:r>
              <a:rPr lang="en-US">
                <a:solidFill>
                  <a:prstClr val="black">
                    <a:lumMod val="65000"/>
                    <a:lumOff val="35000"/>
                  </a:prstClr>
                </a:solidFill>
                <a:latin typeface="맑은 고딕" panose="020B0503020000020004" pitchFamily="50" charset="-127"/>
                <a:ea typeface="맑은 고딕" panose="020B0503020000020004" pitchFamily="50" charset="-127"/>
              </a:rPr>
              <a:t>SMIT-B</a:t>
            </a:r>
            <a:endParaRPr lang="en-US" dirty="0">
              <a:solidFill>
                <a:prstClr val="black">
                  <a:lumMod val="65000"/>
                  <a:lumOff val="35000"/>
                </a:prstClr>
              </a:solidFill>
              <a:latin typeface="맑은 고딕" panose="020B0503020000020004" pitchFamily="50" charset="-127"/>
              <a:ea typeface="맑은 고딕" panose="020B0503020000020004" pitchFamily="50" charset="-127"/>
            </a:endParaRPr>
          </a:p>
        </p:txBody>
      </p:sp>
      <p:pic>
        <p:nvPicPr>
          <p:cNvPr id="13" name="Picture 2" descr="http://www.ilbe.com/files/attach/new/20131102/377678/80643708/2290987661/2f9ccab6f76a9db571a7e6f5b5e283ce.png"/>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7084" y="5865963"/>
            <a:ext cx="961200" cy="961200"/>
          </a:xfrm>
          <a:prstGeom prst="rect">
            <a:avLst/>
          </a:prstGeom>
          <a:noFill/>
          <a:extLst>
            <a:ext uri="{909E8E84-426E-40DD-AFC4-6F175D3DCCD1}">
              <a14:hiddenFill xmlns:a14="http://schemas.microsoft.com/office/drawing/2010/main">
                <a:solidFill>
                  <a:srgbClr val="FFFFFF"/>
                </a:solidFill>
              </a14:hiddenFill>
            </a:ext>
          </a:extLst>
        </p:spPr>
      </p:pic>
      <p:sp>
        <p:nvSpPr>
          <p:cNvPr id="15" name="바닥글 개체 틀 3"/>
          <p:cNvSpPr txBox="1">
            <a:spLocks/>
          </p:cNvSpPr>
          <p:nvPr userDrawn="1"/>
        </p:nvSpPr>
        <p:spPr bwMode="auto">
          <a:xfrm>
            <a:off x="10878877" y="6592698"/>
            <a:ext cx="3264403"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en-US"/>
            </a:defPPr>
            <a:lvl1pPr algn="l" rtl="0" eaLnBrk="0" fontAlgn="auto" hangingPunct="0">
              <a:spcBef>
                <a:spcPts val="2000"/>
              </a:spcBef>
              <a:spcAft>
                <a:spcPts val="0"/>
              </a:spcAft>
              <a:buClr>
                <a:srgbClr val="A6A6A6"/>
              </a:buClr>
              <a:buSzPct val="90000"/>
              <a:buFont typeface="Wingdings" panose="05000000000000000000" pitchFamily="2" charset="2"/>
              <a:buChar char=""/>
              <a:defRPr sz="900" kern="1200">
                <a:solidFill>
                  <a:srgbClr val="262626"/>
                </a:solidFill>
                <a:latin typeface="Calibri" panose="020F0502020204030204" pitchFamily="34" charset="0"/>
                <a:ea typeface="+mn-ea"/>
                <a:cs typeface="+mn-cs"/>
              </a:defRPr>
            </a:lvl1pPr>
            <a:lvl2pPr marL="742950" indent="-285750" algn="l" rtl="0" eaLnBrk="0" fontAlgn="base" hangingPunct="0">
              <a:spcBef>
                <a:spcPts val="600"/>
              </a:spcBef>
              <a:spcAft>
                <a:spcPct val="0"/>
              </a:spcAft>
              <a:buClr>
                <a:srgbClr val="404040"/>
              </a:buClr>
              <a:buSzPct val="90000"/>
              <a:buFont typeface="Wingdings" panose="05000000000000000000" pitchFamily="2" charset="2"/>
              <a:buChar char=""/>
              <a:defRPr sz="2200" kern="1200">
                <a:solidFill>
                  <a:srgbClr val="262626"/>
                </a:solidFill>
                <a:latin typeface="Calibri" panose="020F0502020204030204" pitchFamily="34" charset="0"/>
                <a:ea typeface="MS PGothic" panose="020B0600070205080204" pitchFamily="34" charset="-128"/>
                <a:cs typeface="+mn-cs"/>
              </a:defRPr>
            </a:lvl2pPr>
            <a:lvl3pPr marL="1143000" indent="-228600" algn="l" rtl="0" eaLnBrk="0" fontAlgn="base" hangingPunct="0">
              <a:spcBef>
                <a:spcPts val="600"/>
              </a:spcBef>
              <a:spcAft>
                <a:spcPct val="0"/>
              </a:spcAft>
              <a:buClr>
                <a:srgbClr val="A6A6A6"/>
              </a:buClr>
              <a:buSzPct val="90000"/>
              <a:buFont typeface="Wingdings" panose="05000000000000000000" pitchFamily="2" charset="2"/>
              <a:buChar char=""/>
              <a:defRPr sz="2000" kern="1200">
                <a:solidFill>
                  <a:srgbClr val="262626"/>
                </a:solidFill>
                <a:latin typeface="Calibri" panose="020F0502020204030204" pitchFamily="34" charset="0"/>
                <a:ea typeface="MS PGothic" panose="020B0600070205080204" pitchFamily="34" charset="-128"/>
                <a:cs typeface="+mn-cs"/>
              </a:defRPr>
            </a:lvl3pPr>
            <a:lvl4pPr marL="1600200" indent="-228600" algn="l" rtl="0" eaLnBrk="0" fontAlgn="base" hangingPunct="0">
              <a:spcBef>
                <a:spcPts val="600"/>
              </a:spcBef>
              <a:spcAft>
                <a:spcPct val="0"/>
              </a:spcAft>
              <a:buClr>
                <a:srgbClr val="404040"/>
              </a:buClr>
              <a:buSzPct val="90000"/>
              <a:buFont typeface="Wingdings" panose="05000000000000000000" pitchFamily="2" charset="2"/>
              <a:buChar char=""/>
              <a:defRPr kern="1200">
                <a:solidFill>
                  <a:srgbClr val="262626"/>
                </a:solidFill>
                <a:latin typeface="Calibri" panose="020F0502020204030204" pitchFamily="34" charset="0"/>
                <a:ea typeface="MS PGothic" panose="020B0600070205080204" pitchFamily="34" charset="-128"/>
                <a:cs typeface="+mn-cs"/>
              </a:defRPr>
            </a:lvl4pPr>
            <a:lvl5pPr marL="2057400" indent="-228600" algn="l" rtl="0" eaLnBrk="0" fontAlgn="base" hangingPunct="0">
              <a:spcBef>
                <a:spcPts val="600"/>
              </a:spcBef>
              <a:spcAft>
                <a:spcPct val="0"/>
              </a:spcAft>
              <a:buClr>
                <a:srgbClr val="A6A6A6"/>
              </a:buClr>
              <a:buSzPct val="90000"/>
              <a:buFont typeface="Wingdings" panose="05000000000000000000" pitchFamily="2" charset="2"/>
              <a:buChar char=""/>
              <a:defRPr kern="1200">
                <a:solidFill>
                  <a:srgbClr val="262626"/>
                </a:solidFill>
                <a:latin typeface="Calibri" panose="020F0502020204030204" pitchFamily="34" charset="0"/>
                <a:ea typeface="MS PGothic" panose="020B0600070205080204" pitchFamily="34" charset="-128"/>
                <a:cs typeface="+mn-cs"/>
              </a:defRPr>
            </a:lvl5pPr>
            <a:lvl6pPr marL="2514600" indent="-228600" algn="l" defTabSz="914400" rtl="0" eaLnBrk="0" fontAlgn="base" latinLnBrk="1" hangingPunct="0">
              <a:spcBef>
                <a:spcPts val="600"/>
              </a:spcBef>
              <a:spcAft>
                <a:spcPct val="0"/>
              </a:spcAft>
              <a:buClr>
                <a:srgbClr val="A6A6A6"/>
              </a:buClr>
              <a:buSzPct val="90000"/>
              <a:buFont typeface="Wingdings" panose="05000000000000000000" pitchFamily="2" charset="2"/>
              <a:buChar char=""/>
              <a:defRPr kern="1200">
                <a:solidFill>
                  <a:srgbClr val="262626"/>
                </a:solidFill>
                <a:latin typeface="Calibri" panose="020F0502020204030204" pitchFamily="34" charset="0"/>
                <a:ea typeface="MS PGothic" panose="020B0600070205080204" pitchFamily="34" charset="-128"/>
                <a:cs typeface="+mn-cs"/>
              </a:defRPr>
            </a:lvl6pPr>
            <a:lvl7pPr marL="2971800" indent="-228600" algn="l" defTabSz="914400" rtl="0" eaLnBrk="0" fontAlgn="base" latinLnBrk="1" hangingPunct="0">
              <a:spcBef>
                <a:spcPts val="600"/>
              </a:spcBef>
              <a:spcAft>
                <a:spcPct val="0"/>
              </a:spcAft>
              <a:buClr>
                <a:srgbClr val="A6A6A6"/>
              </a:buClr>
              <a:buSzPct val="90000"/>
              <a:buFont typeface="Wingdings" panose="05000000000000000000" pitchFamily="2" charset="2"/>
              <a:buChar char=""/>
              <a:defRPr kern="1200">
                <a:solidFill>
                  <a:srgbClr val="262626"/>
                </a:solidFill>
                <a:latin typeface="Calibri" panose="020F0502020204030204" pitchFamily="34" charset="0"/>
                <a:ea typeface="MS PGothic" panose="020B0600070205080204" pitchFamily="34" charset="-128"/>
                <a:cs typeface="+mn-cs"/>
              </a:defRPr>
            </a:lvl7pPr>
            <a:lvl8pPr marL="3429000" indent="-228600" algn="l" defTabSz="914400" rtl="0" eaLnBrk="0" fontAlgn="base" latinLnBrk="1" hangingPunct="0">
              <a:spcBef>
                <a:spcPts val="600"/>
              </a:spcBef>
              <a:spcAft>
                <a:spcPct val="0"/>
              </a:spcAft>
              <a:buClr>
                <a:srgbClr val="A6A6A6"/>
              </a:buClr>
              <a:buSzPct val="90000"/>
              <a:buFont typeface="Wingdings" panose="05000000000000000000" pitchFamily="2" charset="2"/>
              <a:buChar char=""/>
              <a:defRPr kern="1200">
                <a:solidFill>
                  <a:srgbClr val="262626"/>
                </a:solidFill>
                <a:latin typeface="Calibri" panose="020F0502020204030204" pitchFamily="34" charset="0"/>
                <a:ea typeface="MS PGothic" panose="020B0600070205080204" pitchFamily="34" charset="-128"/>
                <a:cs typeface="+mn-cs"/>
              </a:defRPr>
            </a:lvl8pPr>
            <a:lvl9pPr marL="3886200" indent="-228600" algn="l" defTabSz="914400" rtl="0" eaLnBrk="0" fontAlgn="base" latinLnBrk="1" hangingPunct="0">
              <a:spcBef>
                <a:spcPts val="600"/>
              </a:spcBef>
              <a:spcAft>
                <a:spcPct val="0"/>
              </a:spcAft>
              <a:buClr>
                <a:srgbClr val="A6A6A6"/>
              </a:buClr>
              <a:buSzPct val="90000"/>
              <a:buFont typeface="Wingdings" panose="05000000000000000000" pitchFamily="2" charset="2"/>
              <a:buChar char=""/>
              <a:defRPr kern="1200">
                <a:solidFill>
                  <a:srgbClr val="262626"/>
                </a:solidFill>
                <a:latin typeface="Calibri" panose="020F0502020204030204" pitchFamily="34" charset="0"/>
                <a:ea typeface="MS PGothic" panose="020B0600070205080204" pitchFamily="34" charset="-128"/>
                <a:cs typeface="+mn-cs"/>
              </a:defRPr>
            </a:lvl9pPr>
          </a:lstStyle>
          <a:p>
            <a:pPr eaLnBrk="1" hangingPunct="1">
              <a:spcBef>
                <a:spcPct val="0"/>
              </a:spcBef>
              <a:buClrTx/>
              <a:buSzTx/>
              <a:buFontTx/>
              <a:buNone/>
            </a:pPr>
            <a:r>
              <a:rPr lang="en-US" altLang="ko-KR" sz="800" dirty="0">
                <a:solidFill>
                  <a:srgbClr val="7F7F7F"/>
                </a:solidFill>
              </a:rPr>
              <a:t>Bio Computing Lab, BCL</a:t>
            </a:r>
          </a:p>
        </p:txBody>
      </p:sp>
      <p:sp>
        <p:nvSpPr>
          <p:cNvPr id="17" name="텍스트 개체 틀 16"/>
          <p:cNvSpPr>
            <a:spLocks noGrp="1"/>
          </p:cNvSpPr>
          <p:nvPr>
            <p:ph type="body" sz="quarter" idx="12"/>
          </p:nvPr>
        </p:nvSpPr>
        <p:spPr>
          <a:xfrm>
            <a:off x="751417" y="2368376"/>
            <a:ext cx="10902319" cy="773113"/>
          </a:xfrm>
        </p:spPr>
        <p:txBody>
          <a:bodyPr anchor="ctr"/>
          <a:lstStyle>
            <a:lvl1pPr marL="0" indent="0">
              <a:buNone/>
              <a:defRPr sz="2800" b="1">
                <a:latin typeface="Calibri" panose="020F0502020204030204" pitchFamily="34" charset="0"/>
              </a:defRPr>
            </a:lvl1pPr>
          </a:lstStyle>
          <a:p>
            <a:pPr lvl="0"/>
            <a:endParaRPr lang="ko-KR" altLang="en-US" dirty="0"/>
          </a:p>
        </p:txBody>
      </p:sp>
    </p:spTree>
    <p:extLst>
      <p:ext uri="{BB962C8B-B14F-4D97-AF65-F5344CB8AC3E}">
        <p14:creationId xmlns:p14="http://schemas.microsoft.com/office/powerpoint/2010/main" val="3819045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rtlCol="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7317317" y="2048256"/>
            <a:ext cx="4569884" cy="4206240"/>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
        <p:nvSpPr>
          <p:cNvPr id="4" name="Text Placeholder 3"/>
          <p:cNvSpPr>
            <a:spLocks noGrp="1"/>
          </p:cNvSpPr>
          <p:nvPr>
            <p:ph type="body" sz="half" idx="2"/>
          </p:nvPr>
        </p:nvSpPr>
        <p:spPr>
          <a:xfrm>
            <a:off x="1219200" y="2039112"/>
            <a:ext cx="6096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274320" rIns="274320" bIns="274320" rtlCol="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EDA3E67-0F57-42B8-A10A-B16D858483BC}" type="datetime1">
              <a:rPr lang="ko-KR" altLang="en-US" smtClean="0"/>
              <a:t>2020-02-01</a:t>
            </a:fld>
            <a:endParaRPr lang="en-US" altLang="ko-KR"/>
          </a:p>
        </p:txBody>
      </p:sp>
      <p:sp>
        <p:nvSpPr>
          <p:cNvPr id="6" name="Footer Placeholder 4"/>
          <p:cNvSpPr>
            <a:spLocks noGrp="1"/>
          </p:cNvSpPr>
          <p:nvPr>
            <p:ph type="ftr" sz="quarter" idx="11"/>
          </p:nvPr>
        </p:nvSpPr>
        <p:spPr/>
        <p:txBody>
          <a:bodyPr/>
          <a:lstStyle>
            <a:lvl1pPr>
              <a:defRPr/>
            </a:lvl1pPr>
          </a:lstStyle>
          <a:p>
            <a:pPr>
              <a:defRPr/>
            </a:pPr>
            <a:r>
              <a:rPr lang="en-US"/>
              <a:t>SMIT-B</a:t>
            </a:r>
          </a:p>
        </p:txBody>
      </p:sp>
      <p:sp>
        <p:nvSpPr>
          <p:cNvPr id="7" name="Slide Number Placeholder 5"/>
          <p:cNvSpPr>
            <a:spLocks noGrp="1"/>
          </p:cNvSpPr>
          <p:nvPr>
            <p:ph type="sldNum" sz="quarter" idx="12"/>
          </p:nvPr>
        </p:nvSpPr>
        <p:spPr/>
        <p:txBody>
          <a:bodyPr/>
          <a:lstStyle>
            <a:lvl1pPr>
              <a:defRPr/>
            </a:lvl1pPr>
          </a:lstStyle>
          <a:p>
            <a:fld id="{C064D950-9E37-4C57-8A7D-23D1839BE12E}" type="slidenum">
              <a:rPr lang="en-US" altLang="ko-KR"/>
              <a:pPr/>
              <a:t>‹#›</a:t>
            </a:fld>
            <a:endParaRPr lang="en-US" altLang="ko-KR"/>
          </a:p>
        </p:txBody>
      </p:sp>
    </p:spTree>
    <p:extLst>
      <p:ext uri="{BB962C8B-B14F-4D97-AF65-F5344CB8AC3E}">
        <p14:creationId xmlns:p14="http://schemas.microsoft.com/office/powerpoint/2010/main" val="189979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1219200" y="5002306"/>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9" name="Picture Placeholder 8"/>
          <p:cNvSpPr>
            <a:spLocks noGrp="1"/>
          </p:cNvSpPr>
          <p:nvPr>
            <p:ph type="pic" sz="quarter" idx="13"/>
          </p:nvPr>
        </p:nvSpPr>
        <p:spPr>
          <a:xfrm>
            <a:off x="1236133" y="1129553"/>
            <a:ext cx="10651067" cy="2980944"/>
          </a:xfrm>
        </p:spPr>
        <p:txBody>
          <a:bodyPr rtlCol="0">
            <a:normAutofit/>
          </a:bodyPr>
          <a:lstStyle>
            <a:lvl1pPr marL="0" indent="0">
              <a:buNone/>
              <a:defRPr sz="1800"/>
            </a:lvl1pPr>
          </a:lstStyle>
          <a:p>
            <a:pPr lvl="0"/>
            <a:r>
              <a:rPr lang="en-US" noProof="0"/>
              <a:t>Drag picture to placeholder or click icon to add</a:t>
            </a:r>
            <a:endParaRPr noProof="0"/>
          </a:p>
        </p:txBody>
      </p:sp>
      <p:sp>
        <p:nvSpPr>
          <p:cNvPr id="5" name="Date Placeholder 3"/>
          <p:cNvSpPr>
            <a:spLocks noGrp="1"/>
          </p:cNvSpPr>
          <p:nvPr>
            <p:ph type="dt" sz="half" idx="14"/>
          </p:nvPr>
        </p:nvSpPr>
        <p:spPr/>
        <p:txBody>
          <a:bodyPr/>
          <a:lstStyle>
            <a:lvl1pPr>
              <a:defRPr/>
            </a:lvl1pPr>
          </a:lstStyle>
          <a:p>
            <a:pPr>
              <a:defRPr/>
            </a:pPr>
            <a:fld id="{29852461-EC94-45D2-A74D-749FA0F8782F}" type="datetime1">
              <a:rPr lang="ko-KR" altLang="en-US" smtClean="0"/>
              <a:t>2020-02-01</a:t>
            </a:fld>
            <a:endParaRPr lang="en-US" altLang="ko-KR"/>
          </a:p>
        </p:txBody>
      </p:sp>
      <p:sp>
        <p:nvSpPr>
          <p:cNvPr id="6" name="Footer Placeholder 4"/>
          <p:cNvSpPr>
            <a:spLocks noGrp="1"/>
          </p:cNvSpPr>
          <p:nvPr>
            <p:ph type="ftr" sz="quarter" idx="15"/>
          </p:nvPr>
        </p:nvSpPr>
        <p:spPr/>
        <p:txBody>
          <a:bodyPr/>
          <a:lstStyle>
            <a:lvl1pPr>
              <a:defRPr/>
            </a:lvl1pPr>
          </a:lstStyle>
          <a:p>
            <a:pPr>
              <a:defRPr/>
            </a:pPr>
            <a:r>
              <a:rPr lang="en-US"/>
              <a:t>SMIT-B</a:t>
            </a:r>
          </a:p>
        </p:txBody>
      </p:sp>
    </p:spTree>
    <p:extLst>
      <p:ext uri="{BB962C8B-B14F-4D97-AF65-F5344CB8AC3E}">
        <p14:creationId xmlns:p14="http://schemas.microsoft.com/office/powerpoint/2010/main" val="1754569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1219200" y="5002306"/>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9" name="Picture Placeholder 8"/>
          <p:cNvSpPr>
            <a:spLocks noGrp="1"/>
          </p:cNvSpPr>
          <p:nvPr>
            <p:ph type="pic" sz="quarter" idx="13"/>
          </p:nvPr>
        </p:nvSpPr>
        <p:spPr>
          <a:xfrm>
            <a:off x="1236133" y="1129553"/>
            <a:ext cx="5315712" cy="2980944"/>
          </a:xfrm>
        </p:spPr>
        <p:txBody>
          <a:bodyPr rtlCol="0">
            <a:normAutofit/>
          </a:bodyPr>
          <a:lstStyle>
            <a:lvl1pPr marL="0" indent="0">
              <a:buNone/>
              <a:defRPr sz="1800"/>
            </a:lvl1pPr>
          </a:lstStyle>
          <a:p>
            <a:pPr lvl="0"/>
            <a:r>
              <a:rPr lang="en-US" noProof="0"/>
              <a:t>Drag picture to placeholder or click icon to add</a:t>
            </a:r>
            <a:endParaRPr noProof="0"/>
          </a:p>
        </p:txBody>
      </p:sp>
      <p:sp>
        <p:nvSpPr>
          <p:cNvPr id="7" name="Picture Placeholder 8"/>
          <p:cNvSpPr>
            <a:spLocks noGrp="1"/>
          </p:cNvSpPr>
          <p:nvPr>
            <p:ph type="pic" sz="quarter" idx="14"/>
          </p:nvPr>
        </p:nvSpPr>
        <p:spPr>
          <a:xfrm>
            <a:off x="6571488" y="1129553"/>
            <a:ext cx="5315712" cy="2980944"/>
          </a:xfrm>
        </p:spPr>
        <p:txBody>
          <a:bodyPr rtlCol="0">
            <a:normAutofit/>
          </a:bodyPr>
          <a:lstStyle>
            <a:lvl1pPr marL="0" indent="0">
              <a:buNone/>
              <a:defRPr sz="1800"/>
            </a:lvl1pPr>
          </a:lstStyle>
          <a:p>
            <a:pPr lvl="0"/>
            <a:r>
              <a:rPr lang="en-US" noProof="0"/>
              <a:t>Drag picture to placeholder or click icon to add</a:t>
            </a:r>
            <a:endParaRPr noProof="0"/>
          </a:p>
        </p:txBody>
      </p:sp>
      <p:sp>
        <p:nvSpPr>
          <p:cNvPr id="6" name="Date Placeholder 3"/>
          <p:cNvSpPr>
            <a:spLocks noGrp="1"/>
          </p:cNvSpPr>
          <p:nvPr>
            <p:ph type="dt" sz="half" idx="15"/>
          </p:nvPr>
        </p:nvSpPr>
        <p:spPr/>
        <p:txBody>
          <a:bodyPr/>
          <a:lstStyle>
            <a:lvl1pPr>
              <a:defRPr/>
            </a:lvl1pPr>
          </a:lstStyle>
          <a:p>
            <a:pPr>
              <a:defRPr/>
            </a:pPr>
            <a:fld id="{17B61927-EC36-425B-B119-84C7DF9372FF}" type="datetime1">
              <a:rPr lang="ko-KR" altLang="en-US" smtClean="0"/>
              <a:t>2020-02-01</a:t>
            </a:fld>
            <a:endParaRPr lang="en-US" altLang="ko-KR"/>
          </a:p>
        </p:txBody>
      </p:sp>
      <p:sp>
        <p:nvSpPr>
          <p:cNvPr id="8" name="Footer Placeholder 4"/>
          <p:cNvSpPr>
            <a:spLocks noGrp="1"/>
          </p:cNvSpPr>
          <p:nvPr>
            <p:ph type="ftr" sz="quarter" idx="16"/>
          </p:nvPr>
        </p:nvSpPr>
        <p:spPr/>
        <p:txBody>
          <a:bodyPr/>
          <a:lstStyle>
            <a:lvl1pPr>
              <a:defRPr/>
            </a:lvl1pPr>
          </a:lstStyle>
          <a:p>
            <a:pPr>
              <a:defRPr/>
            </a:pPr>
            <a:r>
              <a:rPr lang="en-US"/>
              <a:t>SMIT-B</a:t>
            </a:r>
          </a:p>
        </p:txBody>
      </p:sp>
    </p:spTree>
    <p:extLst>
      <p:ext uri="{BB962C8B-B14F-4D97-AF65-F5344CB8AC3E}">
        <p14:creationId xmlns:p14="http://schemas.microsoft.com/office/powerpoint/2010/main" val="1826975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1219200" y="5002306"/>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9" name="Picture Placeholder 8"/>
          <p:cNvSpPr>
            <a:spLocks noGrp="1"/>
          </p:cNvSpPr>
          <p:nvPr>
            <p:ph type="pic" sz="quarter" idx="13"/>
          </p:nvPr>
        </p:nvSpPr>
        <p:spPr>
          <a:xfrm>
            <a:off x="1236133" y="1129553"/>
            <a:ext cx="8802624" cy="2980944"/>
          </a:xfrm>
        </p:spPr>
        <p:txBody>
          <a:bodyPr rtlCol="0">
            <a:normAutofit/>
          </a:bodyPr>
          <a:lstStyle>
            <a:lvl1pPr marL="0" indent="0">
              <a:buNone/>
              <a:defRPr sz="1800"/>
            </a:lvl1pPr>
          </a:lstStyle>
          <a:p>
            <a:pPr lvl="0"/>
            <a:r>
              <a:rPr lang="en-US" noProof="0"/>
              <a:t>Drag picture to placeholder or click icon to add</a:t>
            </a:r>
            <a:endParaRPr noProof="0"/>
          </a:p>
        </p:txBody>
      </p:sp>
      <p:sp>
        <p:nvSpPr>
          <p:cNvPr id="7" name="Picture Placeholder 8"/>
          <p:cNvSpPr>
            <a:spLocks noGrp="1"/>
          </p:cNvSpPr>
          <p:nvPr>
            <p:ph type="pic" sz="quarter" idx="14"/>
          </p:nvPr>
        </p:nvSpPr>
        <p:spPr>
          <a:xfrm>
            <a:off x="10058400" y="1129553"/>
            <a:ext cx="1828800" cy="1481328"/>
          </a:xfrm>
        </p:spPr>
        <p:txBody>
          <a:bodyPr rtlCol="0">
            <a:normAutofit/>
          </a:bodyPr>
          <a:lstStyle>
            <a:lvl1pPr marL="0" indent="0">
              <a:buNone/>
              <a:defRPr sz="1800"/>
            </a:lvl1pPr>
          </a:lstStyle>
          <a:p>
            <a:pPr lvl="0"/>
            <a:r>
              <a:rPr lang="en-US" noProof="0"/>
              <a:t>Drag picture to placeholder or click icon to add</a:t>
            </a:r>
            <a:endParaRPr noProof="0"/>
          </a:p>
        </p:txBody>
      </p:sp>
      <p:sp>
        <p:nvSpPr>
          <p:cNvPr id="8" name="Picture Placeholder 8"/>
          <p:cNvSpPr>
            <a:spLocks noGrp="1"/>
          </p:cNvSpPr>
          <p:nvPr>
            <p:ph type="pic" sz="quarter" idx="15"/>
          </p:nvPr>
        </p:nvSpPr>
        <p:spPr>
          <a:xfrm>
            <a:off x="10058400" y="2629169"/>
            <a:ext cx="1828800" cy="1481328"/>
          </a:xfrm>
        </p:spPr>
        <p:txBody>
          <a:bodyPr rtlCol="0">
            <a:normAutofit/>
          </a:bodyPr>
          <a:lstStyle>
            <a:lvl1pPr marL="0" indent="0">
              <a:buNone/>
              <a:defRPr sz="1800"/>
            </a:lvl1pPr>
          </a:lstStyle>
          <a:p>
            <a:pPr lvl="0"/>
            <a:r>
              <a:rPr lang="en-US" noProof="0"/>
              <a:t>Drag picture to placeholder or click icon to add</a:t>
            </a:r>
            <a:endParaRPr noProof="0"/>
          </a:p>
        </p:txBody>
      </p:sp>
      <p:sp>
        <p:nvSpPr>
          <p:cNvPr id="10" name="Date Placeholder 3"/>
          <p:cNvSpPr>
            <a:spLocks noGrp="1"/>
          </p:cNvSpPr>
          <p:nvPr>
            <p:ph type="dt" sz="half" idx="16"/>
          </p:nvPr>
        </p:nvSpPr>
        <p:spPr/>
        <p:txBody>
          <a:bodyPr/>
          <a:lstStyle>
            <a:lvl1pPr>
              <a:defRPr/>
            </a:lvl1pPr>
          </a:lstStyle>
          <a:p>
            <a:pPr>
              <a:defRPr/>
            </a:pPr>
            <a:fld id="{5D20A690-1818-4CBF-83CE-FEB40DEE0A8B}" type="datetime1">
              <a:rPr lang="ko-KR" altLang="en-US" smtClean="0"/>
              <a:t>2020-02-01</a:t>
            </a:fld>
            <a:endParaRPr lang="en-US" altLang="ko-KR"/>
          </a:p>
        </p:txBody>
      </p:sp>
      <p:sp>
        <p:nvSpPr>
          <p:cNvPr id="11" name="Footer Placeholder 4"/>
          <p:cNvSpPr>
            <a:spLocks noGrp="1"/>
          </p:cNvSpPr>
          <p:nvPr>
            <p:ph type="ftr" sz="quarter" idx="17"/>
          </p:nvPr>
        </p:nvSpPr>
        <p:spPr/>
        <p:txBody>
          <a:bodyPr/>
          <a:lstStyle>
            <a:lvl1pPr>
              <a:defRPr/>
            </a:lvl1pPr>
          </a:lstStyle>
          <a:p>
            <a:pPr>
              <a:defRPr/>
            </a:pPr>
            <a:r>
              <a:rPr lang="en-US"/>
              <a:t>SMIT-B</a:t>
            </a:r>
          </a:p>
        </p:txBody>
      </p:sp>
    </p:spTree>
    <p:extLst>
      <p:ext uri="{BB962C8B-B14F-4D97-AF65-F5344CB8AC3E}">
        <p14:creationId xmlns:p14="http://schemas.microsoft.com/office/powerpoint/2010/main" val="441724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lvl1pPr>
              <a:defRPr/>
            </a:lvl1pPr>
          </a:lstStyle>
          <a:p>
            <a:pPr>
              <a:defRPr/>
            </a:pPr>
            <a:fld id="{F216732F-C7B7-4347-9ABE-8939925A4BEE}" type="datetime1">
              <a:rPr lang="ko-KR" altLang="en-US" smtClean="0"/>
              <a:t>2020-02-01</a:t>
            </a:fld>
            <a:endParaRPr lang="en-US" altLang="ko-KR"/>
          </a:p>
        </p:txBody>
      </p:sp>
      <p:sp>
        <p:nvSpPr>
          <p:cNvPr id="5" name="Footer Placeholder 4"/>
          <p:cNvSpPr>
            <a:spLocks noGrp="1"/>
          </p:cNvSpPr>
          <p:nvPr>
            <p:ph type="ftr" sz="quarter" idx="11"/>
          </p:nvPr>
        </p:nvSpPr>
        <p:spPr/>
        <p:txBody>
          <a:bodyPr/>
          <a:lstStyle>
            <a:lvl1pPr>
              <a:defRPr/>
            </a:lvl1pPr>
          </a:lstStyle>
          <a:p>
            <a:pPr>
              <a:defRPr/>
            </a:pPr>
            <a:r>
              <a:rPr lang="en-US"/>
              <a:t>SMIT-B</a:t>
            </a:r>
          </a:p>
        </p:txBody>
      </p:sp>
      <p:sp>
        <p:nvSpPr>
          <p:cNvPr id="6" name="Slide Number Placeholder 5"/>
          <p:cNvSpPr>
            <a:spLocks noGrp="1"/>
          </p:cNvSpPr>
          <p:nvPr>
            <p:ph type="sldNum" sz="quarter" idx="12"/>
          </p:nvPr>
        </p:nvSpPr>
        <p:spPr/>
        <p:txBody>
          <a:bodyPr/>
          <a:lstStyle>
            <a:lvl1pPr>
              <a:defRPr/>
            </a:lvl1pPr>
          </a:lstStyle>
          <a:p>
            <a:fld id="{566CAA92-4BDC-40A6-9DAC-0CCF7651A30E}" type="slidenum">
              <a:rPr lang="en-US" altLang="ko-KR"/>
              <a:pPr/>
              <a:t>‹#›</a:t>
            </a:fld>
            <a:endParaRPr lang="en-US" altLang="ko-KR"/>
          </a:p>
        </p:txBody>
      </p:sp>
    </p:spTree>
    <p:extLst>
      <p:ext uri="{BB962C8B-B14F-4D97-AF65-F5344CB8AC3E}">
        <p14:creationId xmlns:p14="http://schemas.microsoft.com/office/powerpoint/2010/main" val="2944619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50071" y="1129554"/>
            <a:ext cx="1219200" cy="5533278"/>
          </a:xfrm>
        </p:spPr>
        <p:txBody>
          <a:bodyPr vert="eaVert" lIns="274320" tIns="685800" bIns="685800"/>
          <a:lstStyle/>
          <a:p>
            <a:r>
              <a:rPr lang="en-US"/>
              <a:t>Click to edit Master title style</a:t>
            </a:r>
            <a:endParaRPr/>
          </a:p>
        </p:txBody>
      </p:sp>
      <p:sp>
        <p:nvSpPr>
          <p:cNvPr id="3" name="Vertical Text Placeholder 2"/>
          <p:cNvSpPr>
            <a:spLocks noGrp="1"/>
          </p:cNvSpPr>
          <p:nvPr>
            <p:ph type="body" orient="vert" idx="1"/>
          </p:nvPr>
        </p:nvSpPr>
        <p:spPr>
          <a:xfrm>
            <a:off x="1490133" y="1734671"/>
            <a:ext cx="8568267" cy="4542304"/>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lvl1pPr>
              <a:defRPr/>
            </a:lvl1pPr>
          </a:lstStyle>
          <a:p>
            <a:pPr>
              <a:defRPr/>
            </a:pPr>
            <a:fld id="{CDF10786-0F8D-4677-B9FD-587EACF65DE1}" type="datetime1">
              <a:rPr lang="ko-KR" altLang="en-US" smtClean="0"/>
              <a:t>2020-02-01</a:t>
            </a:fld>
            <a:endParaRPr lang="en-US" altLang="ko-KR"/>
          </a:p>
        </p:txBody>
      </p:sp>
      <p:sp>
        <p:nvSpPr>
          <p:cNvPr id="5" name="Footer Placeholder 4"/>
          <p:cNvSpPr>
            <a:spLocks noGrp="1"/>
          </p:cNvSpPr>
          <p:nvPr>
            <p:ph type="ftr" sz="quarter" idx="11"/>
          </p:nvPr>
        </p:nvSpPr>
        <p:spPr/>
        <p:txBody>
          <a:bodyPr/>
          <a:lstStyle>
            <a:lvl1pPr>
              <a:defRPr/>
            </a:lvl1pPr>
          </a:lstStyle>
          <a:p>
            <a:pPr>
              <a:defRPr/>
            </a:pPr>
            <a:r>
              <a:rPr lang="en-US"/>
              <a:t>SMIT-B</a:t>
            </a:r>
          </a:p>
        </p:txBody>
      </p:sp>
      <p:sp>
        <p:nvSpPr>
          <p:cNvPr id="6" name="Slide Number Placeholder 5"/>
          <p:cNvSpPr>
            <a:spLocks noGrp="1"/>
          </p:cNvSpPr>
          <p:nvPr>
            <p:ph type="sldNum" sz="quarter" idx="12"/>
          </p:nvPr>
        </p:nvSpPr>
        <p:spPr/>
        <p:txBody>
          <a:bodyPr/>
          <a:lstStyle>
            <a:lvl1pPr>
              <a:defRPr/>
            </a:lvl1pPr>
          </a:lstStyle>
          <a:p>
            <a:fld id="{331059DB-48D1-4997-B72B-A5D1BEE69540}" type="slidenum">
              <a:rPr lang="en-US" altLang="ko-KR"/>
              <a:pPr/>
              <a:t>‹#›</a:t>
            </a:fld>
            <a:endParaRPr lang="en-US" altLang="ko-KR"/>
          </a:p>
        </p:txBody>
      </p:sp>
    </p:spTree>
    <p:extLst>
      <p:ext uri="{BB962C8B-B14F-4D97-AF65-F5344CB8AC3E}">
        <p14:creationId xmlns:p14="http://schemas.microsoft.com/office/powerpoint/2010/main" val="1722300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제목 1"/>
          <p:cNvSpPr txBox="1">
            <a:spLocks/>
          </p:cNvSpPr>
          <p:nvPr userDrawn="1"/>
        </p:nvSpPr>
        <p:spPr bwMode="auto">
          <a:xfrm>
            <a:off x="376767" y="373063"/>
            <a:ext cx="11432117" cy="659930"/>
          </a:xfrm>
          <a:prstGeom prst="rect">
            <a:avLst/>
          </a:prstGeom>
          <a:solidFill>
            <a:sysClr val="window" lastClr="FFFFFF"/>
          </a:solidFill>
        </p:spPr>
        <p:txBody>
          <a:bodyPr vert="horz" wrap="square" lIns="91440" tIns="45720" rIns="91440" bIns="45720" numCol="1" rtlCol="0" anchor="ctr" anchorCtr="0" compatLnSpc="1">
            <a:prstTxWarp prst="textNoShape">
              <a:avLst/>
            </a:prstTxWarp>
            <a:normAutofit/>
          </a:bodyPr>
          <a:lstStyle>
            <a:lvl1pPr algn="l" rtl="0" eaLnBrk="0" fontAlgn="base" hangingPunct="0">
              <a:spcBef>
                <a:spcPct val="0"/>
              </a:spcBef>
              <a:spcAft>
                <a:spcPct val="0"/>
              </a:spcAft>
              <a:defRPr sz="4200" kern="1200">
                <a:solidFill>
                  <a:schemeClr val="tx1">
                    <a:lumMod val="75000"/>
                    <a:lumOff val="25000"/>
                  </a:schemeClr>
                </a:solidFill>
                <a:latin typeface="+mj-lt"/>
                <a:ea typeface="+mj-ea"/>
                <a:cs typeface="+mj-cs"/>
              </a:defRPr>
            </a:lvl1pPr>
            <a:lvl2pPr algn="r" rtl="0" eaLnBrk="0" fontAlgn="base" hangingPunct="0">
              <a:spcBef>
                <a:spcPct val="0"/>
              </a:spcBef>
              <a:spcAft>
                <a:spcPct val="0"/>
              </a:spcAft>
              <a:defRPr sz="4200">
                <a:solidFill>
                  <a:schemeClr val="bg1"/>
                </a:solidFill>
                <a:latin typeface="Corbel" pitchFamily="34" charset="0"/>
              </a:defRPr>
            </a:lvl2pPr>
            <a:lvl3pPr algn="r" rtl="0" eaLnBrk="0" fontAlgn="base" hangingPunct="0">
              <a:spcBef>
                <a:spcPct val="0"/>
              </a:spcBef>
              <a:spcAft>
                <a:spcPct val="0"/>
              </a:spcAft>
              <a:defRPr sz="4200">
                <a:solidFill>
                  <a:schemeClr val="bg1"/>
                </a:solidFill>
                <a:latin typeface="Corbel" pitchFamily="34" charset="0"/>
              </a:defRPr>
            </a:lvl3pPr>
            <a:lvl4pPr algn="r" rtl="0" eaLnBrk="0" fontAlgn="base" hangingPunct="0">
              <a:spcBef>
                <a:spcPct val="0"/>
              </a:spcBef>
              <a:spcAft>
                <a:spcPct val="0"/>
              </a:spcAft>
              <a:defRPr sz="4200">
                <a:solidFill>
                  <a:schemeClr val="bg1"/>
                </a:solidFill>
                <a:latin typeface="Corbel" pitchFamily="34" charset="0"/>
              </a:defRPr>
            </a:lvl4pPr>
            <a:lvl5pPr algn="r" rtl="0" eaLnBrk="0" fontAlgn="base" hangingPunct="0">
              <a:spcBef>
                <a:spcPct val="0"/>
              </a:spcBef>
              <a:spcAft>
                <a:spcPct val="0"/>
              </a:spcAft>
              <a:defRPr sz="4200">
                <a:solidFill>
                  <a:schemeClr val="bg1"/>
                </a:solidFill>
                <a:latin typeface="Corbel" pitchFamily="34" charset="0"/>
              </a:defRPr>
            </a:lvl5pPr>
            <a:lvl6pPr marL="457200" algn="r" rtl="0" fontAlgn="base">
              <a:spcBef>
                <a:spcPct val="0"/>
              </a:spcBef>
              <a:spcAft>
                <a:spcPct val="0"/>
              </a:spcAft>
              <a:defRPr sz="4200">
                <a:solidFill>
                  <a:schemeClr val="bg1"/>
                </a:solidFill>
                <a:latin typeface="Corbel" pitchFamily="34" charset="0"/>
              </a:defRPr>
            </a:lvl6pPr>
            <a:lvl7pPr marL="914400" algn="r" rtl="0" fontAlgn="base">
              <a:spcBef>
                <a:spcPct val="0"/>
              </a:spcBef>
              <a:spcAft>
                <a:spcPct val="0"/>
              </a:spcAft>
              <a:defRPr sz="4200">
                <a:solidFill>
                  <a:schemeClr val="bg1"/>
                </a:solidFill>
                <a:latin typeface="Corbel" pitchFamily="34" charset="0"/>
              </a:defRPr>
            </a:lvl7pPr>
            <a:lvl8pPr marL="1371600" algn="r" rtl="0" fontAlgn="base">
              <a:spcBef>
                <a:spcPct val="0"/>
              </a:spcBef>
              <a:spcAft>
                <a:spcPct val="0"/>
              </a:spcAft>
              <a:defRPr sz="4200">
                <a:solidFill>
                  <a:schemeClr val="bg1"/>
                </a:solidFill>
                <a:latin typeface="Corbel" pitchFamily="34" charset="0"/>
              </a:defRPr>
            </a:lvl8pPr>
            <a:lvl9pPr marL="1828800" algn="r" rtl="0" fontAlgn="base">
              <a:spcBef>
                <a:spcPct val="0"/>
              </a:spcBef>
              <a:spcAft>
                <a:spcPct val="0"/>
              </a:spcAft>
              <a:defRPr sz="4200">
                <a:solidFill>
                  <a:schemeClr val="bg1"/>
                </a:solidFill>
                <a:latin typeface="Corbe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ko-KR" altLang="en-US" sz="3000" b="0" i="0" u="none" strike="noStrike" kern="1200" cap="none" spc="0" normalizeH="0" baseline="0" noProof="0" dirty="0">
              <a:ln>
                <a:noFill/>
              </a:ln>
              <a:solidFill>
                <a:srgbClr val="404040"/>
              </a:solidFill>
              <a:effectLst/>
              <a:uLnTx/>
              <a:uFillTx/>
              <a:latin typeface="맑은 고딕" panose="020B0503020000020004" pitchFamily="50" charset="-127"/>
              <a:ea typeface="맑은 고딕" panose="020B0503020000020004" pitchFamily="50" charset="-127"/>
              <a:cs typeface="+mj-cs"/>
            </a:endParaRPr>
          </a:p>
        </p:txBody>
      </p:sp>
      <p:sp>
        <p:nvSpPr>
          <p:cNvPr id="13" name="내용 개체 틀 2"/>
          <p:cNvSpPr txBox="1">
            <a:spLocks/>
          </p:cNvSpPr>
          <p:nvPr userDrawn="1"/>
        </p:nvSpPr>
        <p:spPr bwMode="auto">
          <a:xfrm>
            <a:off x="378885" y="1309689"/>
            <a:ext cx="11432116" cy="512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54025" indent="-454025" algn="l" rtl="0" eaLnBrk="0" fontAlgn="base" hangingPunct="0">
              <a:spcBef>
                <a:spcPts val="2000"/>
              </a:spcBef>
              <a:spcAft>
                <a:spcPct val="0"/>
              </a:spcAft>
              <a:buClr>
                <a:srgbClr val="A6A6A6"/>
              </a:buClr>
              <a:buSzPct val="90000"/>
              <a:buFont typeface="Wingdings" panose="05000000000000000000" pitchFamily="2" charset="2"/>
              <a:buChar char=""/>
              <a:defRPr sz="2400" kern="1200">
                <a:solidFill>
                  <a:srgbClr val="262626"/>
                </a:solidFill>
                <a:latin typeface="+mn-lt"/>
                <a:ea typeface="+mn-ea"/>
                <a:cs typeface="+mn-cs"/>
              </a:defRPr>
            </a:lvl1pPr>
            <a:lvl2pPr marL="914400" indent="-457200" algn="l" rtl="0" eaLnBrk="0" fontAlgn="base" hangingPunct="0">
              <a:spcBef>
                <a:spcPts val="600"/>
              </a:spcBef>
              <a:spcAft>
                <a:spcPct val="0"/>
              </a:spcAft>
              <a:buClr>
                <a:srgbClr val="404040"/>
              </a:buClr>
              <a:buSzPct val="90000"/>
              <a:buFont typeface="Wingdings" panose="05000000000000000000" pitchFamily="2" charset="2"/>
              <a:buChar char=""/>
              <a:defRPr sz="2200" kern="1200">
                <a:solidFill>
                  <a:srgbClr val="262626"/>
                </a:solidFill>
                <a:latin typeface="+mn-lt"/>
                <a:ea typeface="+mn-ea"/>
                <a:cs typeface="+mn-cs"/>
              </a:defRPr>
            </a:lvl2pPr>
            <a:lvl3pPr marL="1260475" indent="-346075" algn="l" rtl="0" eaLnBrk="0" fontAlgn="base" hangingPunct="0">
              <a:spcBef>
                <a:spcPts val="600"/>
              </a:spcBef>
              <a:spcAft>
                <a:spcPct val="0"/>
              </a:spcAft>
              <a:buClr>
                <a:srgbClr val="A6A6A6"/>
              </a:buClr>
              <a:buSzPct val="90000"/>
              <a:buFont typeface="Wingdings" panose="05000000000000000000" pitchFamily="2" charset="2"/>
              <a:buChar char=""/>
              <a:defRPr sz="2000" kern="1200">
                <a:solidFill>
                  <a:srgbClr val="262626"/>
                </a:solidFill>
                <a:latin typeface="+mn-lt"/>
                <a:ea typeface="+mn-ea"/>
                <a:cs typeface="+mn-cs"/>
              </a:defRPr>
            </a:lvl3pPr>
            <a:lvl4pPr marL="1600200" indent="-339725" algn="l" rtl="0" eaLnBrk="0" fontAlgn="base" hangingPunct="0">
              <a:spcBef>
                <a:spcPts val="600"/>
              </a:spcBef>
              <a:spcAft>
                <a:spcPct val="0"/>
              </a:spcAft>
              <a:buClr>
                <a:srgbClr val="404040"/>
              </a:buClr>
              <a:buSzPct val="90000"/>
              <a:buFont typeface="Wingdings" panose="05000000000000000000" pitchFamily="2" charset="2"/>
              <a:buChar char=""/>
              <a:defRPr kern="1200">
                <a:solidFill>
                  <a:srgbClr val="262626"/>
                </a:solidFill>
                <a:latin typeface="+mn-lt"/>
                <a:ea typeface="+mn-ea"/>
                <a:cs typeface="+mn-cs"/>
              </a:defRPr>
            </a:lvl4pPr>
            <a:lvl5pPr marL="1939925" indent="-331788" algn="l" rtl="0" eaLnBrk="0" fontAlgn="base" hangingPunct="0">
              <a:spcBef>
                <a:spcPts val="600"/>
              </a:spcBef>
              <a:spcAft>
                <a:spcPct val="0"/>
              </a:spcAft>
              <a:buClr>
                <a:srgbClr val="A6A6A6"/>
              </a:buClr>
              <a:buSzPct val="90000"/>
              <a:buFont typeface="Wingdings" panose="05000000000000000000" pitchFamily="2" charset="2"/>
              <a:buChar char=""/>
              <a:defRPr kern="1200">
                <a:solidFill>
                  <a:srgbClr val="262626"/>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lvl="0" eaLnBrk="1" hangingPunct="1"/>
            <a:endParaRPr lang="en-US" altLang="ko-KR" sz="2000" dirty="0">
              <a:latin typeface="맑은 고딕" panose="020B0503020000020004" pitchFamily="50" charset="-127"/>
              <a:ea typeface="맑은 고딕" panose="020B0503020000020004" pitchFamily="50" charset="-127"/>
            </a:endParaRPr>
          </a:p>
        </p:txBody>
      </p:sp>
      <p:pic>
        <p:nvPicPr>
          <p:cNvPr id="20" name="Picture 6" descr="스크린샷 2014-06-28 오후 3.21.04.png"/>
          <p:cNvPicPr>
            <a:picLocks noChangeAspect="1"/>
          </p:cNvPicPr>
          <p:nvPr userDrawn="1"/>
        </p:nvPicPr>
        <p:blipFill rotWithShape="1">
          <a:blip r:embed="rId2"/>
          <a:srcRect r="2500"/>
          <a:stretch>
            <a:fillRect/>
          </a:stretch>
        </p:blipFill>
        <p:spPr>
          <a:xfrm>
            <a:off x="345017" y="1032994"/>
            <a:ext cx="11501967" cy="105347"/>
          </a:xfrm>
          <a:prstGeom prst="rect">
            <a:avLst/>
          </a:prstGeom>
        </p:spPr>
      </p:pic>
      <p:sp>
        <p:nvSpPr>
          <p:cNvPr id="26" name="날짜 개체 틀 25"/>
          <p:cNvSpPr>
            <a:spLocks noGrp="1"/>
          </p:cNvSpPr>
          <p:nvPr>
            <p:ph type="dt" sz="half" idx="10"/>
          </p:nvPr>
        </p:nvSpPr>
        <p:spPr>
          <a:xfrm>
            <a:off x="9094204" y="-91066"/>
            <a:ext cx="2819091" cy="365125"/>
          </a:xfrm>
        </p:spPr>
        <p:txBody>
          <a:bodyPr/>
          <a:lstStyle>
            <a:lvl1pPr algn="r">
              <a:defRPr sz="800">
                <a:latin typeface="맑은 고딕" panose="020B0503020000020004" pitchFamily="50" charset="-127"/>
                <a:ea typeface="맑은 고딕" panose="020B0503020000020004" pitchFamily="50" charset="-127"/>
              </a:defRPr>
            </a:lvl1pPr>
          </a:lstStyle>
          <a:p>
            <a:pPr>
              <a:defRPr/>
            </a:pPr>
            <a:fld id="{D897BC6F-8A93-4BC5-854C-AAD1B3BD506B}" type="datetime1">
              <a:rPr lang="ko-KR" altLang="en-US" smtClean="0"/>
              <a:t>2020-02-01</a:t>
            </a:fld>
            <a:endParaRPr lang="en-US" altLang="ko-KR" dirty="0"/>
          </a:p>
        </p:txBody>
      </p:sp>
      <p:sp>
        <p:nvSpPr>
          <p:cNvPr id="28" name="슬라이드 번호 개체 틀 27"/>
          <p:cNvSpPr>
            <a:spLocks noGrp="1"/>
          </p:cNvSpPr>
          <p:nvPr>
            <p:ph type="sldNum" sz="quarter" idx="12"/>
          </p:nvPr>
        </p:nvSpPr>
        <p:spPr/>
        <p:txBody>
          <a:bodyPr/>
          <a:lstStyle>
            <a:lvl1pPr>
              <a:defRPr>
                <a:latin typeface="맑은 고딕" panose="020B0503020000020004" pitchFamily="50" charset="-127"/>
                <a:ea typeface="맑은 고딕" panose="020B0503020000020004" pitchFamily="50" charset="-127"/>
              </a:defRPr>
            </a:lvl1pPr>
          </a:lstStyle>
          <a:p>
            <a:fld id="{82F8B29B-3780-4F8D-B891-5B687831E22E}" type="slidenum">
              <a:rPr lang="en-US" altLang="ko-KR" smtClean="0"/>
              <a:pPr/>
              <a:t>‹#›</a:t>
            </a:fld>
            <a:endParaRPr lang="en-US" altLang="ko-KR"/>
          </a:p>
        </p:txBody>
      </p:sp>
      <p:sp>
        <p:nvSpPr>
          <p:cNvPr id="30" name="텍스트 개체 틀 29"/>
          <p:cNvSpPr>
            <a:spLocks noGrp="1"/>
          </p:cNvSpPr>
          <p:nvPr>
            <p:ph type="body" sz="quarter" idx="13" hasCustomPrompt="1"/>
          </p:nvPr>
        </p:nvSpPr>
        <p:spPr>
          <a:xfrm>
            <a:off x="345016" y="1309688"/>
            <a:ext cx="11501968" cy="4691062"/>
          </a:xfrm>
        </p:spPr>
        <p:txBody>
          <a:bodyPr/>
          <a:lstStyle>
            <a:lvl1pPr marL="454025" marR="0" indent="-454025" algn="l" defTabSz="914400" rtl="0" eaLnBrk="1" fontAlgn="base" latinLnBrk="0" hangingPunct="1">
              <a:lnSpc>
                <a:spcPct val="100000"/>
              </a:lnSpc>
              <a:spcBef>
                <a:spcPts val="2000"/>
              </a:spcBef>
              <a:spcAft>
                <a:spcPct val="0"/>
              </a:spcAft>
              <a:buClr>
                <a:srgbClr val="A6A6A6"/>
              </a:buClr>
              <a:buSzPct val="90000"/>
              <a:buFont typeface="Wingdings" panose="05000000000000000000" pitchFamily="2" charset="2"/>
              <a:buChar char=""/>
              <a:tabLst/>
              <a:defRPr sz="1800">
                <a:latin typeface="맑은 고딕" panose="020B0503020000020004" pitchFamily="50" charset="-127"/>
                <a:ea typeface="맑은 고딕" panose="020B0503020000020004" pitchFamily="50" charset="-127"/>
              </a:defRPr>
            </a:lvl1pPr>
            <a:lvl2pPr marL="914400" marR="0" indent="-457200" algn="l" defTabSz="914400" rtl="0" eaLnBrk="1" fontAlgn="base" latinLnBrk="0" hangingPunct="1">
              <a:lnSpc>
                <a:spcPct val="100000"/>
              </a:lnSpc>
              <a:spcBef>
                <a:spcPts val="600"/>
              </a:spcBef>
              <a:spcAft>
                <a:spcPct val="0"/>
              </a:spcAft>
              <a:buClr>
                <a:srgbClr val="404040"/>
              </a:buClr>
              <a:buSzPct val="90000"/>
              <a:buFont typeface="Wingdings" panose="05000000000000000000" pitchFamily="2" charset="2"/>
              <a:buChar char=""/>
              <a:tabLst/>
              <a:defRPr sz="1800">
                <a:latin typeface="맑은 고딕" panose="020B0503020000020004" pitchFamily="50" charset="-127"/>
                <a:ea typeface="맑은 고딕" panose="020B0503020000020004" pitchFamily="50" charset="-127"/>
              </a:defRPr>
            </a:lvl2pPr>
            <a:lvl3pPr marL="1260475" marR="0" indent="-346075" algn="l" defTabSz="914400" rtl="0" eaLnBrk="1" fontAlgn="base" latinLnBrk="0" hangingPunct="1">
              <a:lnSpc>
                <a:spcPct val="100000"/>
              </a:lnSpc>
              <a:spcBef>
                <a:spcPts val="600"/>
              </a:spcBef>
              <a:spcAft>
                <a:spcPct val="0"/>
              </a:spcAft>
              <a:buClr>
                <a:srgbClr val="A6A6A6"/>
              </a:buClr>
              <a:buSzPct val="90000"/>
              <a:buFont typeface="Wingdings" panose="05000000000000000000" pitchFamily="2" charset="2"/>
              <a:buChar char=""/>
              <a:tabLst/>
              <a:defRPr sz="2200"/>
            </a:lvl3pPr>
            <a:lvl4pPr>
              <a:defRPr sz="1800"/>
            </a:lvl4pPr>
          </a:lstStyle>
          <a:p>
            <a:pPr marL="454025" marR="0" lvl="0" indent="-454025" algn="l" defTabSz="914400" rtl="0" eaLnBrk="1" fontAlgn="base" latinLnBrk="0" hangingPunct="1">
              <a:lnSpc>
                <a:spcPct val="100000"/>
              </a:lnSpc>
              <a:spcBef>
                <a:spcPts val="2000"/>
              </a:spcBef>
              <a:spcAft>
                <a:spcPct val="0"/>
              </a:spcAft>
              <a:buClr>
                <a:srgbClr val="A6A6A6"/>
              </a:buClr>
              <a:buSzPct val="90000"/>
              <a:buFont typeface="Wingdings" panose="05000000000000000000" pitchFamily="2" charset="2"/>
              <a:buChar char=""/>
              <a:tabLst/>
              <a:defRPr/>
            </a:pPr>
            <a:r>
              <a:rPr kumimoji="0" lang="en-US" altLang="ko-KR" sz="2000" b="0" i="0" u="none" strike="noStrike" kern="1200" cap="none" spc="0" normalizeH="0" baseline="0" noProof="0" dirty="0">
                <a:ln>
                  <a:noFill/>
                </a:ln>
                <a:solidFill>
                  <a:srgbClr val="262626"/>
                </a:solidFill>
                <a:effectLst/>
                <a:uLnTx/>
                <a:uFillTx/>
                <a:latin typeface="Calibri"/>
                <a:ea typeface="굴림" panose="020B0600000101010101" pitchFamily="50" charset="-127"/>
                <a:cs typeface="+mn-cs"/>
              </a:rPr>
              <a:t>1</a:t>
            </a:r>
          </a:p>
          <a:p>
            <a:pPr marL="914400" marR="0" lvl="1" indent="-457200" algn="l" defTabSz="914400" rtl="0" eaLnBrk="1" fontAlgn="base" latinLnBrk="0" hangingPunct="1">
              <a:lnSpc>
                <a:spcPct val="100000"/>
              </a:lnSpc>
              <a:spcBef>
                <a:spcPts val="600"/>
              </a:spcBef>
              <a:spcAft>
                <a:spcPct val="0"/>
              </a:spcAft>
              <a:buClr>
                <a:srgbClr val="404040"/>
              </a:buClr>
              <a:buSzPct val="90000"/>
              <a:buFont typeface="Wingdings" panose="05000000000000000000" pitchFamily="2" charset="2"/>
              <a:buChar char=""/>
              <a:tabLst/>
              <a:defRPr/>
            </a:pPr>
            <a:r>
              <a:rPr kumimoji="0" lang="en-US" altLang="ko-KR" sz="1800" b="0" i="0" u="none" strike="noStrike" kern="1200" cap="none" spc="0" normalizeH="0" baseline="0" noProof="0" dirty="0">
                <a:ln>
                  <a:noFill/>
                </a:ln>
                <a:solidFill>
                  <a:srgbClr val="262626"/>
                </a:solidFill>
                <a:effectLst/>
                <a:uLnTx/>
                <a:uFillTx/>
                <a:latin typeface="Calibri"/>
                <a:ea typeface="굴림" panose="020B0600000101010101" pitchFamily="50" charset="-127"/>
                <a:cs typeface="+mn-cs"/>
              </a:rPr>
              <a:t>2</a:t>
            </a:r>
          </a:p>
          <a:p>
            <a:pPr marL="1260475" marR="0" lvl="2" indent="-346075" algn="l" defTabSz="914400" rtl="0" eaLnBrk="1" fontAlgn="base" latinLnBrk="0" hangingPunct="1">
              <a:lnSpc>
                <a:spcPct val="100000"/>
              </a:lnSpc>
              <a:spcBef>
                <a:spcPts val="600"/>
              </a:spcBef>
              <a:spcAft>
                <a:spcPct val="0"/>
              </a:spcAft>
              <a:buClr>
                <a:srgbClr val="A6A6A6"/>
              </a:buClr>
              <a:buSzPct val="90000"/>
              <a:buFont typeface="Wingdings" panose="05000000000000000000" pitchFamily="2" charset="2"/>
              <a:buChar char=""/>
              <a:tabLst/>
              <a:defRPr/>
            </a:pPr>
            <a:r>
              <a:rPr kumimoji="0" lang="en-US" altLang="ko-KR" sz="1600" b="0" i="0" u="none" strike="noStrike" kern="1200" cap="none" spc="0" normalizeH="0" baseline="0" noProof="0" dirty="0">
                <a:ln>
                  <a:noFill/>
                </a:ln>
                <a:solidFill>
                  <a:srgbClr val="262626"/>
                </a:solidFill>
                <a:effectLst/>
                <a:uLnTx/>
                <a:uFillTx/>
                <a:latin typeface="Calibri"/>
                <a:ea typeface="굴림" panose="020B0600000101010101" pitchFamily="50" charset="-127"/>
                <a:cs typeface="+mn-cs"/>
              </a:rPr>
              <a:t>3</a:t>
            </a:r>
            <a:endParaRPr kumimoji="0" lang="en-US" altLang="ko-KR" sz="2000" b="0" i="0" u="none" strike="noStrike" kern="1200" cap="none" spc="0" normalizeH="0" baseline="0" noProof="0" dirty="0">
              <a:ln>
                <a:noFill/>
              </a:ln>
              <a:solidFill>
                <a:srgbClr val="262626"/>
              </a:solidFill>
              <a:effectLst/>
              <a:uLnTx/>
              <a:uFillTx/>
              <a:latin typeface="Calibri"/>
              <a:ea typeface="굴림" panose="020B0600000101010101" pitchFamily="50" charset="-127"/>
              <a:cs typeface="+mn-cs"/>
            </a:endParaRPr>
          </a:p>
        </p:txBody>
      </p:sp>
      <p:sp>
        <p:nvSpPr>
          <p:cNvPr id="37" name="텍스트 개체 틀 36"/>
          <p:cNvSpPr>
            <a:spLocks noGrp="1"/>
          </p:cNvSpPr>
          <p:nvPr>
            <p:ph type="body" sz="quarter" idx="14"/>
          </p:nvPr>
        </p:nvSpPr>
        <p:spPr>
          <a:xfrm>
            <a:off x="345016" y="373063"/>
            <a:ext cx="11467043" cy="660400"/>
          </a:xfrm>
        </p:spPr>
        <p:txBody>
          <a:bodyPr anchor="ctr"/>
          <a:lstStyle>
            <a:lvl1pPr marL="0" indent="0">
              <a:buNone/>
              <a:defRPr b="1">
                <a:latin typeface="맑은 고딕" panose="020B0503020000020004" pitchFamily="50" charset="-127"/>
                <a:ea typeface="맑은 고딕" panose="020B0503020000020004" pitchFamily="50" charset="-127"/>
              </a:defRPr>
            </a:lvl1pPr>
          </a:lstStyle>
          <a:p>
            <a:pPr lvl="0"/>
            <a:endParaRPr lang="ko-KR" altLang="en-US" dirty="0"/>
          </a:p>
        </p:txBody>
      </p:sp>
      <p:sp>
        <p:nvSpPr>
          <p:cNvPr id="39" name="바닥글 개체 틀 3"/>
          <p:cNvSpPr txBox="1">
            <a:spLocks/>
          </p:cNvSpPr>
          <p:nvPr userDrawn="1"/>
        </p:nvSpPr>
        <p:spPr bwMode="auto">
          <a:xfrm>
            <a:off x="9766069" y="6583013"/>
            <a:ext cx="3264403"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en-US"/>
            </a:defPPr>
            <a:lvl1pPr algn="l" rtl="0" eaLnBrk="0" fontAlgn="auto" hangingPunct="0">
              <a:spcBef>
                <a:spcPts val="2000"/>
              </a:spcBef>
              <a:spcAft>
                <a:spcPts val="0"/>
              </a:spcAft>
              <a:buClr>
                <a:srgbClr val="A6A6A6"/>
              </a:buClr>
              <a:buSzPct val="90000"/>
              <a:buFont typeface="Wingdings" panose="05000000000000000000" pitchFamily="2" charset="2"/>
              <a:buChar char=""/>
              <a:defRPr sz="900" kern="1200">
                <a:solidFill>
                  <a:srgbClr val="262626"/>
                </a:solidFill>
                <a:latin typeface="Calibri" panose="020F0502020204030204" pitchFamily="34" charset="0"/>
                <a:ea typeface="+mn-ea"/>
                <a:cs typeface="+mn-cs"/>
              </a:defRPr>
            </a:lvl1pPr>
            <a:lvl2pPr marL="742950" indent="-285750" algn="l" rtl="0" eaLnBrk="0" fontAlgn="base" hangingPunct="0">
              <a:spcBef>
                <a:spcPts val="600"/>
              </a:spcBef>
              <a:spcAft>
                <a:spcPct val="0"/>
              </a:spcAft>
              <a:buClr>
                <a:srgbClr val="404040"/>
              </a:buClr>
              <a:buSzPct val="90000"/>
              <a:buFont typeface="Wingdings" panose="05000000000000000000" pitchFamily="2" charset="2"/>
              <a:buChar char=""/>
              <a:defRPr sz="2200" kern="1200">
                <a:solidFill>
                  <a:srgbClr val="262626"/>
                </a:solidFill>
                <a:latin typeface="Calibri" panose="020F0502020204030204" pitchFamily="34" charset="0"/>
                <a:ea typeface="MS PGothic" panose="020B0600070205080204" pitchFamily="34" charset="-128"/>
                <a:cs typeface="+mn-cs"/>
              </a:defRPr>
            </a:lvl2pPr>
            <a:lvl3pPr marL="1143000" indent="-228600" algn="l" rtl="0" eaLnBrk="0" fontAlgn="base" hangingPunct="0">
              <a:spcBef>
                <a:spcPts val="600"/>
              </a:spcBef>
              <a:spcAft>
                <a:spcPct val="0"/>
              </a:spcAft>
              <a:buClr>
                <a:srgbClr val="A6A6A6"/>
              </a:buClr>
              <a:buSzPct val="90000"/>
              <a:buFont typeface="Wingdings" panose="05000000000000000000" pitchFamily="2" charset="2"/>
              <a:buChar char=""/>
              <a:defRPr sz="2000" kern="1200">
                <a:solidFill>
                  <a:srgbClr val="262626"/>
                </a:solidFill>
                <a:latin typeface="Calibri" panose="020F0502020204030204" pitchFamily="34" charset="0"/>
                <a:ea typeface="MS PGothic" panose="020B0600070205080204" pitchFamily="34" charset="-128"/>
                <a:cs typeface="+mn-cs"/>
              </a:defRPr>
            </a:lvl3pPr>
            <a:lvl4pPr marL="1600200" indent="-228600" algn="l" rtl="0" eaLnBrk="0" fontAlgn="base" hangingPunct="0">
              <a:spcBef>
                <a:spcPts val="600"/>
              </a:spcBef>
              <a:spcAft>
                <a:spcPct val="0"/>
              </a:spcAft>
              <a:buClr>
                <a:srgbClr val="404040"/>
              </a:buClr>
              <a:buSzPct val="90000"/>
              <a:buFont typeface="Wingdings" panose="05000000000000000000" pitchFamily="2" charset="2"/>
              <a:buChar char=""/>
              <a:defRPr kern="1200">
                <a:solidFill>
                  <a:srgbClr val="262626"/>
                </a:solidFill>
                <a:latin typeface="Calibri" panose="020F0502020204030204" pitchFamily="34" charset="0"/>
                <a:ea typeface="MS PGothic" panose="020B0600070205080204" pitchFamily="34" charset="-128"/>
                <a:cs typeface="+mn-cs"/>
              </a:defRPr>
            </a:lvl4pPr>
            <a:lvl5pPr marL="2057400" indent="-228600" algn="l" rtl="0" eaLnBrk="0" fontAlgn="base" hangingPunct="0">
              <a:spcBef>
                <a:spcPts val="600"/>
              </a:spcBef>
              <a:spcAft>
                <a:spcPct val="0"/>
              </a:spcAft>
              <a:buClr>
                <a:srgbClr val="A6A6A6"/>
              </a:buClr>
              <a:buSzPct val="90000"/>
              <a:buFont typeface="Wingdings" panose="05000000000000000000" pitchFamily="2" charset="2"/>
              <a:buChar char=""/>
              <a:defRPr kern="1200">
                <a:solidFill>
                  <a:srgbClr val="262626"/>
                </a:solidFill>
                <a:latin typeface="Calibri" panose="020F0502020204030204" pitchFamily="34" charset="0"/>
                <a:ea typeface="MS PGothic" panose="020B0600070205080204" pitchFamily="34" charset="-128"/>
                <a:cs typeface="+mn-cs"/>
              </a:defRPr>
            </a:lvl5pPr>
            <a:lvl6pPr marL="2514600" indent="-228600" algn="l" defTabSz="914400" rtl="0" eaLnBrk="0" fontAlgn="base" latinLnBrk="1" hangingPunct="0">
              <a:spcBef>
                <a:spcPts val="600"/>
              </a:spcBef>
              <a:spcAft>
                <a:spcPct val="0"/>
              </a:spcAft>
              <a:buClr>
                <a:srgbClr val="A6A6A6"/>
              </a:buClr>
              <a:buSzPct val="90000"/>
              <a:buFont typeface="Wingdings" panose="05000000000000000000" pitchFamily="2" charset="2"/>
              <a:buChar char=""/>
              <a:defRPr kern="1200">
                <a:solidFill>
                  <a:srgbClr val="262626"/>
                </a:solidFill>
                <a:latin typeface="Calibri" panose="020F0502020204030204" pitchFamily="34" charset="0"/>
                <a:ea typeface="MS PGothic" panose="020B0600070205080204" pitchFamily="34" charset="-128"/>
                <a:cs typeface="+mn-cs"/>
              </a:defRPr>
            </a:lvl6pPr>
            <a:lvl7pPr marL="2971800" indent="-228600" algn="l" defTabSz="914400" rtl="0" eaLnBrk="0" fontAlgn="base" latinLnBrk="1" hangingPunct="0">
              <a:spcBef>
                <a:spcPts val="600"/>
              </a:spcBef>
              <a:spcAft>
                <a:spcPct val="0"/>
              </a:spcAft>
              <a:buClr>
                <a:srgbClr val="A6A6A6"/>
              </a:buClr>
              <a:buSzPct val="90000"/>
              <a:buFont typeface="Wingdings" panose="05000000000000000000" pitchFamily="2" charset="2"/>
              <a:buChar char=""/>
              <a:defRPr kern="1200">
                <a:solidFill>
                  <a:srgbClr val="262626"/>
                </a:solidFill>
                <a:latin typeface="Calibri" panose="020F0502020204030204" pitchFamily="34" charset="0"/>
                <a:ea typeface="MS PGothic" panose="020B0600070205080204" pitchFamily="34" charset="-128"/>
                <a:cs typeface="+mn-cs"/>
              </a:defRPr>
            </a:lvl7pPr>
            <a:lvl8pPr marL="3429000" indent="-228600" algn="l" defTabSz="914400" rtl="0" eaLnBrk="0" fontAlgn="base" latinLnBrk="1" hangingPunct="0">
              <a:spcBef>
                <a:spcPts val="600"/>
              </a:spcBef>
              <a:spcAft>
                <a:spcPct val="0"/>
              </a:spcAft>
              <a:buClr>
                <a:srgbClr val="A6A6A6"/>
              </a:buClr>
              <a:buSzPct val="90000"/>
              <a:buFont typeface="Wingdings" panose="05000000000000000000" pitchFamily="2" charset="2"/>
              <a:buChar char=""/>
              <a:defRPr kern="1200">
                <a:solidFill>
                  <a:srgbClr val="262626"/>
                </a:solidFill>
                <a:latin typeface="Calibri" panose="020F0502020204030204" pitchFamily="34" charset="0"/>
                <a:ea typeface="MS PGothic" panose="020B0600070205080204" pitchFamily="34" charset="-128"/>
                <a:cs typeface="+mn-cs"/>
              </a:defRPr>
            </a:lvl8pPr>
            <a:lvl9pPr marL="3886200" indent="-228600" algn="l" defTabSz="914400" rtl="0" eaLnBrk="0" fontAlgn="base" latinLnBrk="1" hangingPunct="0">
              <a:spcBef>
                <a:spcPts val="600"/>
              </a:spcBef>
              <a:spcAft>
                <a:spcPct val="0"/>
              </a:spcAft>
              <a:buClr>
                <a:srgbClr val="A6A6A6"/>
              </a:buClr>
              <a:buSzPct val="90000"/>
              <a:buFont typeface="Wingdings" panose="05000000000000000000" pitchFamily="2" charset="2"/>
              <a:buChar char=""/>
              <a:defRPr kern="1200">
                <a:solidFill>
                  <a:srgbClr val="262626"/>
                </a:solidFill>
                <a:latin typeface="Calibri" panose="020F0502020204030204" pitchFamily="34" charset="0"/>
                <a:ea typeface="MS PGothic" panose="020B0600070205080204" pitchFamily="34" charset="-128"/>
                <a:cs typeface="+mn-cs"/>
              </a:defRPr>
            </a:lvl9pPr>
          </a:lstStyle>
          <a:p>
            <a:pPr eaLnBrk="1" hangingPunct="1">
              <a:spcBef>
                <a:spcPct val="0"/>
              </a:spcBef>
              <a:buClrTx/>
              <a:buSzTx/>
              <a:buFontTx/>
              <a:buNone/>
            </a:pPr>
            <a:r>
              <a:rPr lang="en-US" altLang="ko-KR" sz="800" dirty="0">
                <a:solidFill>
                  <a:srgbClr val="7F7F7F"/>
                </a:solidFill>
              </a:rPr>
              <a:t>Bio-Medical Computing Lab, BMCL</a:t>
            </a:r>
          </a:p>
        </p:txBody>
      </p:sp>
      <p:pic>
        <p:nvPicPr>
          <p:cNvPr id="12" name="Picture 2" descr="http://www.ilbe.com/files/attach/new/20131102/377678/80643708/2290987661/2f9ccab6f76a9db571a7e6f5b5e283ce.png">
            <a:extLst>
              <a:ext uri="{FF2B5EF4-FFF2-40B4-BE49-F238E27FC236}">
                <a16:creationId xmlns:a16="http://schemas.microsoft.com/office/drawing/2014/main" id="{463250A0-E305-4CF2-B97E-4F7CE1CBDB09}"/>
              </a:ext>
            </a:extLst>
          </p:cNvPr>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7084" y="5865963"/>
            <a:ext cx="961200" cy="96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792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11887200" cy="914400"/>
          </a:xfrm>
        </p:spPr>
        <p:txBody>
          <a:bodyPr/>
          <a:lstStyle/>
          <a:p>
            <a:r>
              <a:rPr lang="en-US"/>
              <a:t>Click to edit Master title style</a:t>
            </a:r>
            <a:endParaRPr/>
          </a:p>
        </p:txBody>
      </p:sp>
      <p:sp>
        <p:nvSpPr>
          <p:cNvPr id="3" name="Subtitle 2"/>
          <p:cNvSpPr>
            <a:spLocks noGrp="1"/>
          </p:cNvSpPr>
          <p:nvPr>
            <p:ph type="subTitle" idx="1"/>
          </p:nvPr>
        </p:nvSpPr>
        <p:spPr>
          <a:xfrm>
            <a:off x="1219200" y="5943600"/>
            <a:ext cx="10668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9" name="Picture Placeholder 8"/>
          <p:cNvSpPr>
            <a:spLocks noGrp="1"/>
          </p:cNvSpPr>
          <p:nvPr>
            <p:ph type="pic" sz="quarter" idx="13"/>
          </p:nvPr>
        </p:nvSpPr>
        <p:spPr>
          <a:xfrm>
            <a:off x="1236133" y="1129553"/>
            <a:ext cx="10651067" cy="3886200"/>
          </a:xfrm>
        </p:spPr>
        <p:txBody>
          <a:bodyPr rtlCol="0">
            <a:normAutofit/>
          </a:bodyPr>
          <a:lstStyle>
            <a:lvl1pPr marL="0" indent="0">
              <a:buNone/>
              <a:defRPr sz="1800"/>
            </a:lvl1pPr>
          </a:lstStyle>
          <a:p>
            <a:pPr lvl="0"/>
            <a:r>
              <a:rPr lang="en-US" noProof="0"/>
              <a:t>Drag picture to placeholder or click icon to add</a:t>
            </a:r>
            <a:endParaRPr noProof="0"/>
          </a:p>
        </p:txBody>
      </p:sp>
      <p:sp>
        <p:nvSpPr>
          <p:cNvPr id="5" name="Date Placeholder 3"/>
          <p:cNvSpPr>
            <a:spLocks noGrp="1"/>
          </p:cNvSpPr>
          <p:nvPr>
            <p:ph type="dt" sz="half" idx="14"/>
          </p:nvPr>
        </p:nvSpPr>
        <p:spPr/>
        <p:txBody>
          <a:bodyPr/>
          <a:lstStyle>
            <a:lvl1pPr>
              <a:defRPr/>
            </a:lvl1pPr>
          </a:lstStyle>
          <a:p>
            <a:pPr>
              <a:defRPr/>
            </a:pPr>
            <a:fld id="{906E69BE-1778-4E46-A7C9-31AD8C173B05}" type="datetime1">
              <a:rPr lang="ko-KR" altLang="en-US" smtClean="0"/>
              <a:t>2020-02-01</a:t>
            </a:fld>
            <a:endParaRPr lang="en-US" altLang="ko-KR"/>
          </a:p>
        </p:txBody>
      </p:sp>
      <p:sp>
        <p:nvSpPr>
          <p:cNvPr id="6" name="Footer Placeholder 4"/>
          <p:cNvSpPr>
            <a:spLocks noGrp="1"/>
          </p:cNvSpPr>
          <p:nvPr>
            <p:ph type="ftr" sz="quarter" idx="15"/>
          </p:nvPr>
        </p:nvSpPr>
        <p:spPr/>
        <p:txBody>
          <a:bodyPr/>
          <a:lstStyle>
            <a:lvl1pPr>
              <a:defRPr/>
            </a:lvl1pPr>
          </a:lstStyle>
          <a:p>
            <a:pPr>
              <a:defRPr/>
            </a:pPr>
            <a:r>
              <a:rPr lang="en-US"/>
              <a:t>SMIT-B</a:t>
            </a:r>
          </a:p>
        </p:txBody>
      </p:sp>
    </p:spTree>
    <p:extLst>
      <p:ext uri="{BB962C8B-B14F-4D97-AF65-F5344CB8AC3E}">
        <p14:creationId xmlns:p14="http://schemas.microsoft.com/office/powerpoint/2010/main" val="2373071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11887200" cy="2286000"/>
          </a:xfrm>
          <a:solidFill>
            <a:schemeClr val="tx2"/>
          </a:solidFill>
        </p:spPr>
        <p:txBody>
          <a:bodyPr rtlCol="0" anchor="b">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1219200" y="5484607"/>
            <a:ext cx="10668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ctr">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DE5F048-D673-4FE5-AFAD-725900BC2287}" type="datetime1">
              <a:rPr lang="ko-KR" altLang="en-US" smtClean="0"/>
              <a:t>2020-02-01</a:t>
            </a:fld>
            <a:endParaRPr lang="en-US" altLang="ko-KR"/>
          </a:p>
        </p:txBody>
      </p:sp>
      <p:sp>
        <p:nvSpPr>
          <p:cNvPr id="5" name="Footer Placeholder 4"/>
          <p:cNvSpPr>
            <a:spLocks noGrp="1"/>
          </p:cNvSpPr>
          <p:nvPr>
            <p:ph type="ftr" sz="quarter" idx="11"/>
          </p:nvPr>
        </p:nvSpPr>
        <p:spPr/>
        <p:txBody>
          <a:bodyPr/>
          <a:lstStyle>
            <a:lvl1pPr>
              <a:defRPr/>
            </a:lvl1pPr>
          </a:lstStyle>
          <a:p>
            <a:pPr>
              <a:defRPr/>
            </a:pPr>
            <a:r>
              <a:rPr lang="en-US"/>
              <a:t>SMIT-B</a:t>
            </a:r>
          </a:p>
        </p:txBody>
      </p:sp>
      <p:sp>
        <p:nvSpPr>
          <p:cNvPr id="6" name="Slide Number Placeholder 5"/>
          <p:cNvSpPr>
            <a:spLocks noGrp="1"/>
          </p:cNvSpPr>
          <p:nvPr>
            <p:ph type="sldNum" sz="quarter" idx="12"/>
          </p:nvPr>
        </p:nvSpPr>
        <p:spPr/>
        <p:txBody>
          <a:bodyPr/>
          <a:lstStyle>
            <a:lvl1pPr>
              <a:defRPr/>
            </a:lvl1pPr>
          </a:lstStyle>
          <a:p>
            <a:fld id="{D16CFCC4-943E-42C5-929C-3489E48A59DA}" type="slidenum">
              <a:rPr lang="en-US" altLang="ko-KR"/>
              <a:pPr/>
              <a:t>‹#›</a:t>
            </a:fld>
            <a:endParaRPr lang="en-US" altLang="ko-KR"/>
          </a:p>
        </p:txBody>
      </p:sp>
    </p:spTree>
    <p:extLst>
      <p:ext uri="{BB962C8B-B14F-4D97-AF65-F5344CB8AC3E}">
        <p14:creationId xmlns:p14="http://schemas.microsoft.com/office/powerpoint/2010/main" val="297661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490133" y="2595563"/>
            <a:ext cx="475488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863379" y="2595563"/>
            <a:ext cx="475488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3"/>
          <p:cNvSpPr>
            <a:spLocks noGrp="1"/>
          </p:cNvSpPr>
          <p:nvPr>
            <p:ph type="dt" sz="half" idx="10"/>
          </p:nvPr>
        </p:nvSpPr>
        <p:spPr/>
        <p:txBody>
          <a:bodyPr/>
          <a:lstStyle>
            <a:lvl1pPr>
              <a:defRPr/>
            </a:lvl1pPr>
          </a:lstStyle>
          <a:p>
            <a:pPr>
              <a:defRPr/>
            </a:pPr>
            <a:fld id="{F114537D-23A8-4DF6-9394-8DF7907FE941}" type="datetime1">
              <a:rPr lang="ko-KR" altLang="en-US" smtClean="0"/>
              <a:t>2020-02-01</a:t>
            </a:fld>
            <a:endParaRPr lang="en-US" altLang="ko-KR"/>
          </a:p>
        </p:txBody>
      </p:sp>
      <p:sp>
        <p:nvSpPr>
          <p:cNvPr id="6" name="Footer Placeholder 4"/>
          <p:cNvSpPr>
            <a:spLocks noGrp="1"/>
          </p:cNvSpPr>
          <p:nvPr>
            <p:ph type="ftr" sz="quarter" idx="11"/>
          </p:nvPr>
        </p:nvSpPr>
        <p:spPr/>
        <p:txBody>
          <a:bodyPr/>
          <a:lstStyle>
            <a:lvl1pPr>
              <a:defRPr/>
            </a:lvl1pPr>
          </a:lstStyle>
          <a:p>
            <a:pPr>
              <a:defRPr/>
            </a:pPr>
            <a:r>
              <a:rPr lang="en-US"/>
              <a:t>SMIT-B</a:t>
            </a:r>
          </a:p>
        </p:txBody>
      </p:sp>
      <p:sp>
        <p:nvSpPr>
          <p:cNvPr id="7" name="Slide Number Placeholder 5"/>
          <p:cNvSpPr>
            <a:spLocks noGrp="1"/>
          </p:cNvSpPr>
          <p:nvPr>
            <p:ph type="sldNum" sz="quarter" idx="12"/>
          </p:nvPr>
        </p:nvSpPr>
        <p:spPr/>
        <p:txBody>
          <a:bodyPr/>
          <a:lstStyle>
            <a:lvl1pPr>
              <a:defRPr/>
            </a:lvl1pPr>
          </a:lstStyle>
          <a:p>
            <a:fld id="{2922B8D4-4D66-44DC-9342-A6B3EA18F0C3}" type="slidenum">
              <a:rPr lang="en-US" altLang="ko-KR"/>
              <a:pPr/>
              <a:t>‹#›</a:t>
            </a:fld>
            <a:endParaRPr lang="en-US" altLang="ko-KR"/>
          </a:p>
        </p:txBody>
      </p:sp>
    </p:spTree>
    <p:extLst>
      <p:ext uri="{BB962C8B-B14F-4D97-AF65-F5344CB8AC3E}">
        <p14:creationId xmlns:p14="http://schemas.microsoft.com/office/powerpoint/2010/main" val="23633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8"/>
          <p:cNvCxnSpPr/>
          <p:nvPr/>
        </p:nvCxnSpPr>
        <p:spPr>
          <a:xfrm>
            <a:off x="1615017" y="2905125"/>
            <a:ext cx="4512733"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9"/>
          <p:cNvCxnSpPr/>
          <p:nvPr/>
        </p:nvCxnSpPr>
        <p:spPr>
          <a:xfrm>
            <a:off x="6985001" y="2905125"/>
            <a:ext cx="4510617"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10"/>
          <p:cNvCxnSpPr/>
          <p:nvPr/>
        </p:nvCxnSpPr>
        <p:spPr>
          <a:xfrm>
            <a:off x="1615017" y="2905125"/>
            <a:ext cx="4512733"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11"/>
          <p:cNvCxnSpPr/>
          <p:nvPr/>
        </p:nvCxnSpPr>
        <p:spPr>
          <a:xfrm>
            <a:off x="6985001" y="2905125"/>
            <a:ext cx="4510617"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2"/>
          <p:cNvCxnSpPr/>
          <p:nvPr/>
        </p:nvCxnSpPr>
        <p:spPr>
          <a:xfrm>
            <a:off x="1615017" y="2905125"/>
            <a:ext cx="4512733"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3"/>
          <p:cNvCxnSpPr/>
          <p:nvPr/>
        </p:nvCxnSpPr>
        <p:spPr>
          <a:xfrm>
            <a:off x="6985001" y="2905125"/>
            <a:ext cx="4510617"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494117" y="2017714"/>
            <a:ext cx="475488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94117" y="3065929"/>
            <a:ext cx="475488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863379" y="2017714"/>
            <a:ext cx="475488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863379" y="3065929"/>
            <a:ext cx="475488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Date Placeholder 6"/>
          <p:cNvSpPr>
            <a:spLocks noGrp="1"/>
          </p:cNvSpPr>
          <p:nvPr>
            <p:ph type="dt" sz="half" idx="10"/>
          </p:nvPr>
        </p:nvSpPr>
        <p:spPr/>
        <p:txBody>
          <a:bodyPr/>
          <a:lstStyle>
            <a:lvl1pPr>
              <a:defRPr/>
            </a:lvl1pPr>
          </a:lstStyle>
          <a:p>
            <a:pPr>
              <a:defRPr/>
            </a:pPr>
            <a:fld id="{C5D1C44C-C122-439C-A402-CE760D25B682}" type="datetime1">
              <a:rPr lang="ko-KR" altLang="en-US" smtClean="0"/>
              <a:t>2020-02-01</a:t>
            </a:fld>
            <a:endParaRPr lang="en-US" altLang="ko-KR"/>
          </a:p>
        </p:txBody>
      </p:sp>
      <p:sp>
        <p:nvSpPr>
          <p:cNvPr id="14" name="Footer Placeholder 7"/>
          <p:cNvSpPr>
            <a:spLocks noGrp="1"/>
          </p:cNvSpPr>
          <p:nvPr>
            <p:ph type="ftr" sz="quarter" idx="11"/>
          </p:nvPr>
        </p:nvSpPr>
        <p:spPr/>
        <p:txBody>
          <a:bodyPr/>
          <a:lstStyle>
            <a:lvl1pPr>
              <a:defRPr/>
            </a:lvl1pPr>
          </a:lstStyle>
          <a:p>
            <a:pPr>
              <a:defRPr/>
            </a:pPr>
            <a:r>
              <a:rPr lang="en-US"/>
              <a:t>SMIT-B</a:t>
            </a:r>
          </a:p>
        </p:txBody>
      </p:sp>
      <p:sp>
        <p:nvSpPr>
          <p:cNvPr id="15" name="Slide Number Placeholder 8"/>
          <p:cNvSpPr>
            <a:spLocks noGrp="1"/>
          </p:cNvSpPr>
          <p:nvPr>
            <p:ph type="sldNum" sz="quarter" idx="12"/>
          </p:nvPr>
        </p:nvSpPr>
        <p:spPr/>
        <p:txBody>
          <a:bodyPr/>
          <a:lstStyle>
            <a:lvl1pPr>
              <a:defRPr/>
            </a:lvl1pPr>
          </a:lstStyle>
          <a:p>
            <a:fld id="{5C7C4B96-47D8-4E02-8720-F64C2ADCF42C}" type="slidenum">
              <a:rPr lang="en-US" altLang="ko-KR"/>
              <a:pPr/>
              <a:t>‹#›</a:t>
            </a:fld>
            <a:endParaRPr lang="en-US" altLang="ko-KR"/>
          </a:p>
        </p:txBody>
      </p:sp>
    </p:spTree>
    <p:extLst>
      <p:ext uri="{BB962C8B-B14F-4D97-AF65-F5344CB8AC3E}">
        <p14:creationId xmlns:p14="http://schemas.microsoft.com/office/powerpoint/2010/main" val="160636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3"/>
          <p:cNvSpPr>
            <a:spLocks noGrp="1"/>
          </p:cNvSpPr>
          <p:nvPr>
            <p:ph type="dt" sz="half" idx="10"/>
          </p:nvPr>
        </p:nvSpPr>
        <p:spPr/>
        <p:txBody>
          <a:bodyPr/>
          <a:lstStyle>
            <a:lvl1pPr>
              <a:defRPr/>
            </a:lvl1pPr>
          </a:lstStyle>
          <a:p>
            <a:pPr>
              <a:defRPr/>
            </a:pPr>
            <a:fld id="{FBEB5298-C848-415C-97BE-F487353246F9}" type="datetime1">
              <a:rPr lang="ko-KR" altLang="en-US" smtClean="0"/>
              <a:t>2020-02-01</a:t>
            </a:fld>
            <a:endParaRPr lang="en-US" altLang="ko-KR"/>
          </a:p>
        </p:txBody>
      </p:sp>
      <p:sp>
        <p:nvSpPr>
          <p:cNvPr id="4" name="Footer Placeholder 4"/>
          <p:cNvSpPr>
            <a:spLocks noGrp="1"/>
          </p:cNvSpPr>
          <p:nvPr>
            <p:ph type="ftr" sz="quarter" idx="11"/>
          </p:nvPr>
        </p:nvSpPr>
        <p:spPr/>
        <p:txBody>
          <a:bodyPr/>
          <a:lstStyle>
            <a:lvl1pPr>
              <a:defRPr/>
            </a:lvl1pPr>
          </a:lstStyle>
          <a:p>
            <a:pPr>
              <a:defRPr/>
            </a:pPr>
            <a:r>
              <a:rPr lang="en-US"/>
              <a:t>SMIT-B</a:t>
            </a:r>
          </a:p>
        </p:txBody>
      </p:sp>
      <p:sp>
        <p:nvSpPr>
          <p:cNvPr id="5" name="Slide Number Placeholder 5"/>
          <p:cNvSpPr>
            <a:spLocks noGrp="1"/>
          </p:cNvSpPr>
          <p:nvPr>
            <p:ph type="sldNum" sz="quarter" idx="12"/>
          </p:nvPr>
        </p:nvSpPr>
        <p:spPr/>
        <p:txBody>
          <a:bodyPr/>
          <a:lstStyle>
            <a:lvl1pPr>
              <a:defRPr/>
            </a:lvl1pPr>
          </a:lstStyle>
          <a:p>
            <a:fld id="{291C7FFB-3436-4ABD-B234-342AEF91B474}" type="slidenum">
              <a:rPr lang="en-US" altLang="ko-KR"/>
              <a:pPr/>
              <a:t>‹#›</a:t>
            </a:fld>
            <a:endParaRPr lang="en-US" altLang="ko-KR"/>
          </a:p>
        </p:txBody>
      </p:sp>
    </p:spTree>
    <p:extLst>
      <p:ext uri="{BB962C8B-B14F-4D97-AF65-F5344CB8AC3E}">
        <p14:creationId xmlns:p14="http://schemas.microsoft.com/office/powerpoint/2010/main" val="365650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4D801D9-5CF7-466D-9BA5-111099D9248F}" type="datetime1">
              <a:rPr lang="ko-KR" altLang="en-US" smtClean="0"/>
              <a:t>2020-02-01</a:t>
            </a:fld>
            <a:endParaRPr lang="en-US" altLang="ko-KR"/>
          </a:p>
        </p:txBody>
      </p:sp>
      <p:sp>
        <p:nvSpPr>
          <p:cNvPr id="3" name="Footer Placeholder 4"/>
          <p:cNvSpPr>
            <a:spLocks noGrp="1"/>
          </p:cNvSpPr>
          <p:nvPr>
            <p:ph type="ftr" sz="quarter" idx="11"/>
          </p:nvPr>
        </p:nvSpPr>
        <p:spPr/>
        <p:txBody>
          <a:bodyPr/>
          <a:lstStyle>
            <a:lvl1pPr>
              <a:defRPr/>
            </a:lvl1pPr>
          </a:lstStyle>
          <a:p>
            <a:pPr>
              <a:defRPr/>
            </a:pPr>
            <a:r>
              <a:rPr lang="en-US"/>
              <a:t>SMIT-B</a:t>
            </a:r>
          </a:p>
        </p:txBody>
      </p:sp>
      <p:sp>
        <p:nvSpPr>
          <p:cNvPr id="4" name="Slide Number Placeholder 5"/>
          <p:cNvSpPr>
            <a:spLocks noGrp="1"/>
          </p:cNvSpPr>
          <p:nvPr>
            <p:ph type="sldNum" sz="quarter" idx="12"/>
          </p:nvPr>
        </p:nvSpPr>
        <p:spPr/>
        <p:txBody>
          <a:bodyPr/>
          <a:lstStyle>
            <a:lvl1pPr>
              <a:defRPr/>
            </a:lvl1pPr>
          </a:lstStyle>
          <a:p>
            <a:fld id="{3478F566-A77D-4054-A8DE-8912A258D895}" type="slidenum">
              <a:rPr lang="en-US" altLang="ko-KR"/>
              <a:pPr/>
              <a:t>‹#›</a:t>
            </a:fld>
            <a:endParaRPr lang="en-US" altLang="ko-KR"/>
          </a:p>
        </p:txBody>
      </p:sp>
    </p:spTree>
    <p:extLst>
      <p:ext uri="{BB962C8B-B14F-4D97-AF65-F5344CB8AC3E}">
        <p14:creationId xmlns:p14="http://schemas.microsoft.com/office/powerpoint/2010/main" val="1729647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rtlCol="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Content Placeholder 2"/>
          <p:cNvSpPr>
            <a:spLocks noGrp="1"/>
          </p:cNvSpPr>
          <p:nvPr>
            <p:ph idx="1"/>
          </p:nvPr>
        </p:nvSpPr>
        <p:spPr>
          <a:xfrm>
            <a:off x="6863379" y="2590801"/>
            <a:ext cx="475488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201269" y="2039111"/>
            <a:ext cx="475488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274320" rIns="274320" bIns="274320" rtlCol="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D92801D-CE99-43B1-9BD5-3F69B1A59510}" type="datetime1">
              <a:rPr lang="ko-KR" altLang="en-US" smtClean="0"/>
              <a:t>2020-02-01</a:t>
            </a:fld>
            <a:endParaRPr lang="en-US" altLang="ko-KR"/>
          </a:p>
        </p:txBody>
      </p:sp>
      <p:sp>
        <p:nvSpPr>
          <p:cNvPr id="6" name="Footer Placeholder 4"/>
          <p:cNvSpPr>
            <a:spLocks noGrp="1"/>
          </p:cNvSpPr>
          <p:nvPr>
            <p:ph type="ftr" sz="quarter" idx="11"/>
          </p:nvPr>
        </p:nvSpPr>
        <p:spPr/>
        <p:txBody>
          <a:bodyPr/>
          <a:lstStyle>
            <a:lvl1pPr>
              <a:defRPr/>
            </a:lvl1pPr>
          </a:lstStyle>
          <a:p>
            <a:pPr>
              <a:defRPr/>
            </a:pPr>
            <a:r>
              <a:rPr lang="en-US"/>
              <a:t>SMIT-B</a:t>
            </a:r>
          </a:p>
        </p:txBody>
      </p:sp>
      <p:sp>
        <p:nvSpPr>
          <p:cNvPr id="7" name="Slide Number Placeholder 5"/>
          <p:cNvSpPr>
            <a:spLocks noGrp="1"/>
          </p:cNvSpPr>
          <p:nvPr>
            <p:ph type="sldNum" sz="quarter" idx="12"/>
          </p:nvPr>
        </p:nvSpPr>
        <p:spPr/>
        <p:txBody>
          <a:bodyPr/>
          <a:lstStyle>
            <a:lvl1pPr>
              <a:defRPr/>
            </a:lvl1pPr>
          </a:lstStyle>
          <a:p>
            <a:fld id="{7003629C-327C-4596-B3D8-D85C48F31206}" type="slidenum">
              <a:rPr lang="en-US" altLang="ko-KR"/>
              <a:pPr/>
              <a:t>‹#›</a:t>
            </a:fld>
            <a:endParaRPr lang="en-US" altLang="ko-KR"/>
          </a:p>
        </p:txBody>
      </p:sp>
    </p:spTree>
    <p:extLst>
      <p:ext uri="{BB962C8B-B14F-4D97-AF65-F5344CB8AC3E}">
        <p14:creationId xmlns:p14="http://schemas.microsoft.com/office/powerpoint/2010/main" val="680354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 y="801688"/>
            <a:ext cx="11885084" cy="914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188720" tIns="45720" rIns="274320" bIns="45720" numCol="1" anchor="ctr" anchorCtr="0" compatLnSpc="1">
            <a:prstTxWarp prst="textNoShape">
              <a:avLst/>
            </a:prstTxWarp>
          </a:bodyPr>
          <a:lstStyle/>
          <a:p>
            <a:pPr lvl="0"/>
            <a:r>
              <a:rPr lang="en-US" altLang="ko-KR" dirty="0"/>
              <a:t>Click to edit Master title style</a:t>
            </a:r>
          </a:p>
        </p:txBody>
      </p:sp>
      <p:sp>
        <p:nvSpPr>
          <p:cNvPr id="1027" name="Text Placeholder 2"/>
          <p:cNvSpPr>
            <a:spLocks noGrp="1"/>
          </p:cNvSpPr>
          <p:nvPr>
            <p:ph type="body" idx="1"/>
          </p:nvPr>
        </p:nvSpPr>
        <p:spPr bwMode="auto">
          <a:xfrm>
            <a:off x="1485900" y="1971675"/>
            <a:ext cx="10399184"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4" name="Date Placeholder 3"/>
          <p:cNvSpPr>
            <a:spLocks noGrp="1"/>
          </p:cNvSpPr>
          <p:nvPr>
            <p:ph type="dt" sz="half" idx="2"/>
          </p:nvPr>
        </p:nvSpPr>
        <p:spPr>
          <a:xfrm>
            <a:off x="9334297" y="188914"/>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595959"/>
                </a:solidFill>
                <a:latin typeface="Century Gothic" pitchFamily="34" charset="0"/>
              </a:defRPr>
            </a:lvl1pPr>
          </a:lstStyle>
          <a:p>
            <a:pPr>
              <a:defRPr/>
            </a:pPr>
            <a:fld id="{A3B54B9F-A927-4679-AEE8-B8A1FFC82AF6}" type="datetime1">
              <a:rPr lang="ko-KR" altLang="en-US" smtClean="0"/>
              <a:t>2020-02-01</a:t>
            </a:fld>
            <a:endParaRPr lang="en-US" altLang="ko-KR"/>
          </a:p>
        </p:txBody>
      </p:sp>
      <p:sp>
        <p:nvSpPr>
          <p:cNvPr id="5" name="Footer Placeholder 4"/>
          <p:cNvSpPr>
            <a:spLocks noGrp="1"/>
          </p:cNvSpPr>
          <p:nvPr>
            <p:ph type="ftr" sz="quarter" idx="3"/>
          </p:nvPr>
        </p:nvSpPr>
        <p:spPr>
          <a:xfrm>
            <a:off x="-6625" y="188914"/>
            <a:ext cx="3860800" cy="365125"/>
          </a:xfrm>
          <a:prstGeom prst="rect">
            <a:avLst/>
          </a:prstGeom>
        </p:spPr>
        <p:txBody>
          <a:bodyPr vert="horz" lIns="91440" tIns="45720" rIns="91440" bIns="45720" rtlCol="0" anchor="ctr"/>
          <a:lstStyle>
            <a:lvl1pPr algn="l" fontAlgn="auto">
              <a:spcBef>
                <a:spcPts val="0"/>
              </a:spcBef>
              <a:spcAft>
                <a:spcPts val="0"/>
              </a:spcAft>
              <a:defRPr sz="1000">
                <a:solidFill>
                  <a:prstClr val="black">
                    <a:lumMod val="65000"/>
                    <a:lumOff val="35000"/>
                  </a:prstClr>
                </a:solidFill>
                <a:latin typeface="Century Gothic"/>
                <a:ea typeface="+mn-ea"/>
                <a:cs typeface="+mn-cs"/>
              </a:defRPr>
            </a:lvl1pPr>
          </a:lstStyle>
          <a:p>
            <a:pPr>
              <a:defRPr/>
            </a:pPr>
            <a:r>
              <a:rPr lang="en-US"/>
              <a:t>SMIT-B</a:t>
            </a:r>
          </a:p>
        </p:txBody>
      </p:sp>
      <p:sp>
        <p:nvSpPr>
          <p:cNvPr id="7" name="Rectangle 6"/>
          <p:cNvSpPr/>
          <p:nvPr/>
        </p:nvSpPr>
        <p:spPr>
          <a:xfrm>
            <a:off x="0" y="1"/>
            <a:ext cx="12192000" cy="188913"/>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ko-KR">
              <a:solidFill>
                <a:srgbClr val="FFFFFF"/>
              </a:solidFill>
              <a:ea typeface="MS PGothic" pitchFamily="34" charset="-128"/>
            </a:endParaRPr>
          </a:p>
        </p:txBody>
      </p:sp>
      <p:sp>
        <p:nvSpPr>
          <p:cNvPr id="8" name="Rectangle 7"/>
          <p:cNvSpPr/>
          <p:nvPr/>
        </p:nvSpPr>
        <p:spPr>
          <a:xfrm>
            <a:off x="1" y="6704012"/>
            <a:ext cx="12179096" cy="15398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ko-KR">
              <a:solidFill>
                <a:srgbClr val="FFFFFF"/>
              </a:solidFill>
              <a:ea typeface="MS PGothic" pitchFamily="34" charset="-128"/>
            </a:endParaRPr>
          </a:p>
        </p:txBody>
      </p:sp>
      <p:sp>
        <p:nvSpPr>
          <p:cNvPr id="6" name="Slide Number Placeholder 5"/>
          <p:cNvSpPr>
            <a:spLocks noGrp="1"/>
          </p:cNvSpPr>
          <p:nvPr>
            <p:ph type="sldNum" sz="quarter" idx="4"/>
          </p:nvPr>
        </p:nvSpPr>
        <p:spPr>
          <a:xfrm>
            <a:off x="11719984" y="6569076"/>
            <a:ext cx="609600" cy="365125"/>
          </a:xfrm>
          <a:prstGeom prst="rect">
            <a:avLst/>
          </a:prstGeom>
        </p:spPr>
        <p:txBody>
          <a:bodyPr vert="horz" wrap="square" lIns="91440" tIns="45720" rIns="91440" bIns="45720" numCol="1" anchor="ctr" anchorCtr="0" compatLnSpc="1">
            <a:prstTxWarp prst="textNoShape">
              <a:avLst/>
            </a:prstTxWarp>
          </a:bodyPr>
          <a:lstStyle>
            <a:lvl1pPr algn="ctr">
              <a:defRPr sz="800">
                <a:solidFill>
                  <a:srgbClr val="595959"/>
                </a:solidFill>
                <a:latin typeface="Century Gothic" panose="020B0502020202020204" pitchFamily="34" charset="0"/>
              </a:defRPr>
            </a:lvl1pPr>
          </a:lstStyle>
          <a:p>
            <a:fld id="{82F8B29B-3780-4F8D-B891-5B687831E22E}" type="slidenum">
              <a:rPr lang="en-US" altLang="ko-KR"/>
              <a:pPr/>
              <a:t>‹#›</a:t>
            </a:fld>
            <a:endParaRPr lang="en-US" altLang="ko-KR"/>
          </a:p>
        </p:txBody>
      </p:sp>
    </p:spTree>
  </p:cSld>
  <p:clrMap bg1="lt1" tx1="dk1" bg2="lt2" tx2="dk2" accent1="accent1" accent2="accent2" accent3="accent3" accent4="accent4" accent5="accent5" accent6="accent6" hlink="hlink" folHlink="folHlink"/>
  <p:sldLayoutIdLst>
    <p:sldLayoutId id="2147484168" r:id="rId1"/>
    <p:sldLayoutId id="2147484169" r:id="rId2"/>
    <p:sldLayoutId id="2147484178" r:id="rId3"/>
    <p:sldLayoutId id="2147484170" r:id="rId4"/>
    <p:sldLayoutId id="2147484171" r:id="rId5"/>
    <p:sldLayoutId id="2147484179" r:id="rId6"/>
    <p:sldLayoutId id="2147484172" r:id="rId7"/>
    <p:sldLayoutId id="2147484173" r:id="rId8"/>
    <p:sldLayoutId id="2147484174" r:id="rId9"/>
    <p:sldLayoutId id="2147484175" r:id="rId10"/>
    <p:sldLayoutId id="2147484180" r:id="rId11"/>
    <p:sldLayoutId id="2147484181" r:id="rId12"/>
    <p:sldLayoutId id="2147484182" r:id="rId13"/>
    <p:sldLayoutId id="2147484176" r:id="rId14"/>
    <p:sldLayoutId id="2147484177" r:id="rId15"/>
  </p:sldLayoutIdLst>
  <p:hf hdr="0" dt="0"/>
  <p:txStyles>
    <p:titleStyle>
      <a:lvl1pPr algn="l" rtl="0" eaLnBrk="0" fontAlgn="base" hangingPunct="0">
        <a:spcBef>
          <a:spcPct val="0"/>
        </a:spcBef>
        <a:spcAft>
          <a:spcPct val="0"/>
        </a:spcAft>
        <a:defRPr sz="3600" kern="1200">
          <a:solidFill>
            <a:schemeClr val="bg1"/>
          </a:solidFill>
          <a:latin typeface="+mj-lt"/>
          <a:ea typeface="MS PGothic" pitchFamily="34" charset="-128"/>
          <a:cs typeface="ＭＳ Ｐゴシック" charset="0"/>
        </a:defRPr>
      </a:lvl1pPr>
      <a:lvl2pPr algn="l" rtl="0" eaLnBrk="0" fontAlgn="base" hangingPunct="0">
        <a:spcBef>
          <a:spcPct val="0"/>
        </a:spcBef>
        <a:spcAft>
          <a:spcPct val="0"/>
        </a:spcAft>
        <a:defRPr sz="3600">
          <a:solidFill>
            <a:schemeClr val="bg1"/>
          </a:solidFill>
          <a:latin typeface="Century Gothic" charset="0"/>
          <a:ea typeface="MS PGothic" pitchFamily="34" charset="-128"/>
          <a:cs typeface="ＭＳ Ｐゴシック" charset="0"/>
        </a:defRPr>
      </a:lvl2pPr>
      <a:lvl3pPr algn="l" rtl="0" eaLnBrk="0" fontAlgn="base" hangingPunct="0">
        <a:spcBef>
          <a:spcPct val="0"/>
        </a:spcBef>
        <a:spcAft>
          <a:spcPct val="0"/>
        </a:spcAft>
        <a:defRPr sz="3600">
          <a:solidFill>
            <a:schemeClr val="bg1"/>
          </a:solidFill>
          <a:latin typeface="Century Gothic" charset="0"/>
          <a:ea typeface="MS PGothic" pitchFamily="34" charset="-128"/>
          <a:cs typeface="ＭＳ Ｐゴシック" charset="0"/>
        </a:defRPr>
      </a:lvl3pPr>
      <a:lvl4pPr algn="l" rtl="0" eaLnBrk="0" fontAlgn="base" hangingPunct="0">
        <a:spcBef>
          <a:spcPct val="0"/>
        </a:spcBef>
        <a:spcAft>
          <a:spcPct val="0"/>
        </a:spcAft>
        <a:defRPr sz="3600">
          <a:solidFill>
            <a:schemeClr val="bg1"/>
          </a:solidFill>
          <a:latin typeface="Century Gothic" charset="0"/>
          <a:ea typeface="MS PGothic" pitchFamily="34" charset="-128"/>
          <a:cs typeface="ＭＳ Ｐゴシック" charset="0"/>
        </a:defRPr>
      </a:lvl4pPr>
      <a:lvl5pPr algn="l" rtl="0" eaLnBrk="0" fontAlgn="base" hangingPunct="0">
        <a:spcBef>
          <a:spcPct val="0"/>
        </a:spcBef>
        <a:spcAft>
          <a:spcPct val="0"/>
        </a:spcAft>
        <a:defRPr sz="3600">
          <a:solidFill>
            <a:schemeClr val="bg1"/>
          </a:solidFill>
          <a:latin typeface="Century Gothic" charset="0"/>
          <a:ea typeface="MS PGothic" pitchFamily="34" charset="-128"/>
          <a:cs typeface="ＭＳ Ｐゴシック" charset="0"/>
        </a:defRPr>
      </a:lvl5pPr>
      <a:lvl6pPr marL="457200" algn="l" rtl="0" fontAlgn="base">
        <a:spcBef>
          <a:spcPct val="0"/>
        </a:spcBef>
        <a:spcAft>
          <a:spcPct val="0"/>
        </a:spcAft>
        <a:defRPr sz="3600">
          <a:solidFill>
            <a:schemeClr val="bg1"/>
          </a:solidFill>
          <a:latin typeface="Century Gothic" charset="0"/>
          <a:ea typeface="ＭＳ Ｐゴシック" charset="0"/>
          <a:cs typeface="ＭＳ Ｐゴシック" charset="0"/>
        </a:defRPr>
      </a:lvl6pPr>
      <a:lvl7pPr marL="914400" algn="l" rtl="0" fontAlgn="base">
        <a:spcBef>
          <a:spcPct val="0"/>
        </a:spcBef>
        <a:spcAft>
          <a:spcPct val="0"/>
        </a:spcAft>
        <a:defRPr sz="3600">
          <a:solidFill>
            <a:schemeClr val="bg1"/>
          </a:solidFill>
          <a:latin typeface="Century Gothic" charset="0"/>
          <a:ea typeface="ＭＳ Ｐゴシック" charset="0"/>
          <a:cs typeface="ＭＳ Ｐゴシック" charset="0"/>
        </a:defRPr>
      </a:lvl7pPr>
      <a:lvl8pPr marL="1371600" algn="l" rtl="0" fontAlgn="base">
        <a:spcBef>
          <a:spcPct val="0"/>
        </a:spcBef>
        <a:spcAft>
          <a:spcPct val="0"/>
        </a:spcAft>
        <a:defRPr sz="3600">
          <a:solidFill>
            <a:schemeClr val="bg1"/>
          </a:solidFill>
          <a:latin typeface="Century Gothic" charset="0"/>
          <a:ea typeface="ＭＳ Ｐゴシック" charset="0"/>
          <a:cs typeface="ＭＳ Ｐゴシック" charset="0"/>
        </a:defRPr>
      </a:lvl8pPr>
      <a:lvl9pPr marL="1828800" algn="l" rtl="0" fontAlgn="base">
        <a:spcBef>
          <a:spcPct val="0"/>
        </a:spcBef>
        <a:spcAft>
          <a:spcPct val="0"/>
        </a:spcAft>
        <a:defRPr sz="3600">
          <a:solidFill>
            <a:schemeClr val="bg1"/>
          </a:solidFill>
          <a:latin typeface="Century Gothic" charset="0"/>
          <a:ea typeface="ＭＳ Ｐゴシック" charset="0"/>
          <a:cs typeface="ＭＳ Ｐゴシック" charset="0"/>
        </a:defRPr>
      </a:lvl9pPr>
    </p:titleStyle>
    <p:bodyStyle>
      <a:lvl1pPr marL="342900" indent="-342900" algn="l" rtl="0" eaLnBrk="0" fontAlgn="base" hangingPunct="0">
        <a:spcBef>
          <a:spcPts val="2000"/>
        </a:spcBef>
        <a:spcAft>
          <a:spcPct val="0"/>
        </a:spcAft>
        <a:buClr>
          <a:schemeClr val="accent1"/>
        </a:buClr>
        <a:buFont typeface="Wingdings 2" panose="05020102010507070707" pitchFamily="18" charset="2"/>
        <a:buChar char=""/>
        <a:defRPr sz="2000" kern="1200">
          <a:solidFill>
            <a:srgbClr val="595959"/>
          </a:solidFill>
          <a:latin typeface="+mn-lt"/>
          <a:ea typeface="MS PGothic" pitchFamily="34" charset="-128"/>
          <a:cs typeface="ＭＳ Ｐゴシック" charset="0"/>
        </a:defRPr>
      </a:lvl1pPr>
      <a:lvl2pPr marL="685800" indent="-336550" algn="l" rtl="0" eaLnBrk="0" fontAlgn="base" hangingPunct="0">
        <a:spcBef>
          <a:spcPts val="600"/>
        </a:spcBef>
        <a:spcAft>
          <a:spcPct val="0"/>
        </a:spcAft>
        <a:buClr>
          <a:srgbClr val="51640B"/>
        </a:buClr>
        <a:buFont typeface="Wingdings 2" panose="05020102010507070707" pitchFamily="18" charset="2"/>
        <a:buChar char=""/>
        <a:defRPr kern="1200">
          <a:solidFill>
            <a:srgbClr val="595959"/>
          </a:solidFill>
          <a:latin typeface="+mn-lt"/>
          <a:ea typeface="MS PGothic" pitchFamily="34" charset="-128"/>
          <a:cs typeface="+mn-cs"/>
        </a:defRPr>
      </a:lvl2pPr>
      <a:lvl3pPr marL="1035050" indent="-349250" algn="l" rtl="0" eaLnBrk="0" fontAlgn="base" hangingPunct="0">
        <a:spcBef>
          <a:spcPts val="600"/>
        </a:spcBef>
        <a:spcAft>
          <a:spcPct val="0"/>
        </a:spcAft>
        <a:buClr>
          <a:schemeClr val="accent1"/>
        </a:buClr>
        <a:buFont typeface="Wingdings 2" panose="05020102010507070707" pitchFamily="18" charset="2"/>
        <a:buChar char=""/>
        <a:defRPr kern="1200">
          <a:solidFill>
            <a:srgbClr val="595959"/>
          </a:solidFill>
          <a:latin typeface="+mn-lt"/>
          <a:ea typeface="MS PGothic" pitchFamily="34" charset="-128"/>
          <a:cs typeface="+mn-cs"/>
        </a:defRPr>
      </a:lvl3pPr>
      <a:lvl4pPr marL="1371600" indent="-336550" algn="l" rtl="0" eaLnBrk="0" fontAlgn="base" hangingPunct="0">
        <a:spcBef>
          <a:spcPts val="600"/>
        </a:spcBef>
        <a:spcAft>
          <a:spcPct val="0"/>
        </a:spcAft>
        <a:buClr>
          <a:srgbClr val="51640B"/>
        </a:buClr>
        <a:buFont typeface="Wingdings 2" panose="05020102010507070707" pitchFamily="18" charset="2"/>
        <a:buChar char=""/>
        <a:defRPr kern="1200">
          <a:solidFill>
            <a:srgbClr val="595959"/>
          </a:solidFill>
          <a:latin typeface="+mn-lt"/>
          <a:ea typeface="MS PGothic" pitchFamily="34" charset="-128"/>
          <a:cs typeface="+mn-cs"/>
        </a:defRPr>
      </a:lvl4pPr>
      <a:lvl5pPr marL="1720850" indent="-349250" algn="l" rtl="0" eaLnBrk="0" fontAlgn="base" hangingPunct="0">
        <a:spcBef>
          <a:spcPts val="600"/>
        </a:spcBef>
        <a:spcAft>
          <a:spcPct val="0"/>
        </a:spcAft>
        <a:buClr>
          <a:schemeClr val="accent1"/>
        </a:buClr>
        <a:buFont typeface="Wingdings 2" panose="05020102010507070707" pitchFamily="18" charset="2"/>
        <a:buChar char=""/>
        <a:defRPr kern="1200">
          <a:solidFill>
            <a:srgbClr val="595959"/>
          </a:solidFill>
          <a:latin typeface="+mn-lt"/>
          <a:ea typeface="MS PGothic" pitchFamily="34" charset="-128"/>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2"/>
          </p:nvPr>
        </p:nvSpPr>
        <p:spPr>
          <a:xfrm>
            <a:off x="718399" y="1764632"/>
            <a:ext cx="10749759" cy="1375009"/>
          </a:xfrm>
        </p:spPr>
        <p:txBody>
          <a:bodyPr>
            <a:normAutofit lnSpcReduction="10000"/>
          </a:bodyPr>
          <a:lstStyle/>
          <a:p>
            <a:pPr algn="ctr"/>
            <a:r>
              <a:rPr lang="en-US" sz="4400" b="0" dirty="0">
                <a:solidFill>
                  <a:schemeClr val="tx1"/>
                </a:solidFill>
                <a:latin typeface="나눔스퀘어 Bold" panose="020B0600000101010101" pitchFamily="50" charset="-127"/>
                <a:ea typeface="나눔스퀘어 Bold" panose="020B0600000101010101" pitchFamily="50" charset="-127"/>
              </a:rPr>
              <a:t>Network of Evolvable Neural Units: Evolving to Learn at a Synaptic Level</a:t>
            </a:r>
            <a:endParaRPr lang="ko-KR" altLang="en-US" sz="4400" b="0" dirty="0">
              <a:solidFill>
                <a:schemeClr val="tx1"/>
              </a:solidFill>
              <a:latin typeface="나눔스퀘어 Bold" panose="020B0600000101010101" pitchFamily="50" charset="-127"/>
              <a:ea typeface="나눔스퀘어 Bold" panose="020B0600000101010101" pitchFamily="50" charset="-127"/>
            </a:endParaRPr>
          </a:p>
        </p:txBody>
      </p:sp>
      <p:sp>
        <p:nvSpPr>
          <p:cNvPr id="4" name="직사각형 3"/>
          <p:cNvSpPr/>
          <p:nvPr/>
        </p:nvSpPr>
        <p:spPr>
          <a:xfrm>
            <a:off x="462644" y="3399156"/>
            <a:ext cx="11261270" cy="1841017"/>
          </a:xfrm>
          <a:prstGeom prst="rect">
            <a:avLst/>
          </a:prstGeom>
          <a:solidFill>
            <a:schemeClr val="bg1"/>
          </a:solidFill>
        </p:spPr>
        <p:txBody>
          <a:bodyPr wrap="square">
            <a:spAutoFit/>
          </a:bodyPr>
          <a:lstStyle/>
          <a:p>
            <a:pPr lvl="0" algn="ctr">
              <a:spcBef>
                <a:spcPct val="0"/>
              </a:spcBef>
              <a:buClr>
                <a:srgbClr val="A2C816"/>
              </a:buClr>
              <a:defRPr lang="ko-KR" altLang="en-US"/>
            </a:pPr>
            <a:r>
              <a:rPr lang="en-US" altLang="ko-KR" sz="2000" dirty="0">
                <a:solidFill>
                  <a:schemeClr val="accent2">
                    <a:lumMod val="75000"/>
                  </a:schemeClr>
                </a:solidFill>
                <a:latin typeface="나눔스퀘어 Bold" panose="020B0600000101010101" pitchFamily="50" charset="-127"/>
                <a:ea typeface="나눔스퀘어 Bold" panose="020B0600000101010101" pitchFamily="50" charset="-127"/>
                <a:cs typeface="ＭＳ Ｐゴシック" charset="0"/>
              </a:rPr>
              <a:t>2019.02.05</a:t>
            </a:r>
          </a:p>
          <a:p>
            <a:pPr lvl="0" algn="ctr">
              <a:spcBef>
                <a:spcPct val="0"/>
              </a:spcBef>
              <a:buClr>
                <a:srgbClr val="A2C816"/>
              </a:buClr>
              <a:defRPr lang="ko-KR" altLang="en-US"/>
            </a:pPr>
            <a:r>
              <a:rPr lang="en-US" altLang="ko-KR" sz="2000" dirty="0" err="1">
                <a:solidFill>
                  <a:schemeClr val="accent2">
                    <a:lumMod val="75000"/>
                  </a:schemeClr>
                </a:solidFill>
                <a:latin typeface="나눔스퀘어 Bold" panose="020B0600000101010101" pitchFamily="50" charset="-127"/>
                <a:ea typeface="나눔스퀘어 Bold" panose="020B0600000101010101" pitchFamily="50" charset="-127"/>
                <a:cs typeface="ＭＳ Ｐゴシック" charset="0"/>
              </a:rPr>
              <a:t>Suwhan</a:t>
            </a:r>
            <a:r>
              <a:rPr lang="en-US" altLang="ko-KR" sz="2000" dirty="0">
                <a:solidFill>
                  <a:schemeClr val="accent2">
                    <a:lumMod val="75000"/>
                  </a:schemeClr>
                </a:solidFill>
                <a:latin typeface="나눔스퀘어 Bold" panose="020B0600000101010101" pitchFamily="50" charset="-127"/>
                <a:ea typeface="나눔스퀘어 Bold" panose="020B0600000101010101" pitchFamily="50" charset="-127"/>
                <a:cs typeface="ＭＳ Ｐゴシック" charset="0"/>
              </a:rPr>
              <a:t> </a:t>
            </a:r>
            <a:r>
              <a:rPr lang="en-US" altLang="ko-KR" sz="2000" dirty="0" err="1">
                <a:solidFill>
                  <a:schemeClr val="accent2">
                    <a:lumMod val="75000"/>
                  </a:schemeClr>
                </a:solidFill>
                <a:latin typeface="나눔스퀘어 Bold" panose="020B0600000101010101" pitchFamily="50" charset="-127"/>
                <a:ea typeface="나눔스퀘어 Bold" panose="020B0600000101010101" pitchFamily="50" charset="-127"/>
                <a:cs typeface="ＭＳ Ｐゴシック" charset="0"/>
              </a:rPr>
              <a:t>Baek</a:t>
            </a:r>
            <a:r>
              <a:rPr lang="en-US" altLang="ko-KR" sz="2000" dirty="0">
                <a:solidFill>
                  <a:schemeClr val="accent2">
                    <a:lumMod val="75000"/>
                  </a:schemeClr>
                </a:solidFill>
                <a:latin typeface="나눔스퀘어 Bold" panose="020B0600000101010101" pitchFamily="50" charset="-127"/>
                <a:ea typeface="나눔스퀘어 Bold" panose="020B0600000101010101" pitchFamily="50" charset="-127"/>
                <a:cs typeface="ＭＳ Ｐゴシック" charset="0"/>
              </a:rPr>
              <a:t>, </a:t>
            </a:r>
            <a:r>
              <a:rPr lang="en-US" altLang="ko-KR" sz="2000" dirty="0" err="1">
                <a:solidFill>
                  <a:schemeClr val="accent2">
                    <a:lumMod val="75000"/>
                  </a:schemeClr>
                </a:solidFill>
                <a:latin typeface="나눔스퀘어 Bold" panose="020B0600000101010101" pitchFamily="50" charset="-127"/>
                <a:ea typeface="나눔스퀘어 Bold" panose="020B0600000101010101" pitchFamily="50" charset="-127"/>
                <a:cs typeface="ＭＳ Ｐゴシック" charset="0"/>
              </a:rPr>
              <a:t>KwangHo</a:t>
            </a:r>
            <a:r>
              <a:rPr lang="en-US" altLang="ko-KR" sz="2000" dirty="0">
                <a:solidFill>
                  <a:schemeClr val="accent2">
                    <a:lumMod val="75000"/>
                  </a:schemeClr>
                </a:solidFill>
                <a:latin typeface="나눔스퀘어 Bold" panose="020B0600000101010101" pitchFamily="50" charset="-127"/>
                <a:ea typeface="나눔스퀘어 Bold" panose="020B0600000101010101" pitchFamily="50" charset="-127"/>
                <a:cs typeface="ＭＳ Ｐゴシック" charset="0"/>
              </a:rPr>
              <a:t> Lee</a:t>
            </a:r>
            <a:endParaRPr lang="en-US" altLang="ko-KR" sz="2000" dirty="0">
              <a:latin typeface="나눔스퀘어 Bold" panose="020B0600000101010101" pitchFamily="50" charset="-127"/>
              <a:ea typeface="나눔스퀘어 Bold" panose="020B0600000101010101" pitchFamily="50" charset="-127"/>
              <a:cs typeface="ＭＳ Ｐゴシック" charset="0"/>
            </a:endParaRPr>
          </a:p>
          <a:p>
            <a:pPr lvl="0" algn="ctr">
              <a:spcBef>
                <a:spcPct val="0"/>
              </a:spcBef>
              <a:buClr>
                <a:srgbClr val="A2C816"/>
              </a:buClr>
              <a:defRPr lang="ko-KR" altLang="en-US"/>
            </a:pPr>
            <a:r>
              <a:rPr lang="en-US" altLang="ko-KR" sz="2000" dirty="0">
                <a:latin typeface="나눔스퀘어 Bold" panose="020B0600000101010101" pitchFamily="50" charset="-127"/>
                <a:ea typeface="나눔스퀘어 Bold" panose="020B0600000101010101" pitchFamily="50" charset="-127"/>
                <a:cs typeface="ＭＳ Ｐゴシック" charset="0"/>
              </a:rPr>
              <a:t>Bio Computing Lab</a:t>
            </a:r>
          </a:p>
          <a:p>
            <a:pPr lvl="0" algn="ctr">
              <a:spcBef>
                <a:spcPct val="0"/>
              </a:spcBef>
              <a:buClr>
                <a:srgbClr val="A2C816"/>
              </a:buClr>
              <a:defRPr lang="ko-KR" altLang="en-US"/>
            </a:pPr>
            <a:r>
              <a:rPr lang="en-US" altLang="ko-KR" sz="2000" dirty="0" err="1">
                <a:latin typeface="나눔스퀘어 Bold" panose="020B0600000101010101" pitchFamily="50" charset="-127"/>
                <a:ea typeface="나눔스퀘어 Bold" panose="020B0600000101010101" pitchFamily="50" charset="-127"/>
                <a:cs typeface="ＭＳ Ｐゴシック" charset="0"/>
              </a:rPr>
              <a:t>Kwangwoon</a:t>
            </a:r>
            <a:r>
              <a:rPr lang="en-US" altLang="ko-KR" sz="2000" dirty="0">
                <a:latin typeface="나눔스퀘어 Bold" panose="020B0600000101010101" pitchFamily="50" charset="-127"/>
                <a:ea typeface="나눔스퀘어 Bold" panose="020B0600000101010101" pitchFamily="50" charset="-127"/>
                <a:cs typeface="ＭＳ Ｐゴシック" charset="0"/>
              </a:rPr>
              <a:t> University</a:t>
            </a:r>
          </a:p>
          <a:p>
            <a:pPr lvl="0" algn="ctr">
              <a:lnSpc>
                <a:spcPct val="200000"/>
              </a:lnSpc>
              <a:spcBef>
                <a:spcPct val="0"/>
              </a:spcBef>
              <a:buClr>
                <a:srgbClr val="A2C816"/>
              </a:buClr>
              <a:defRPr lang="ko-KR" altLang="en-US"/>
            </a:pPr>
            <a:endParaRPr lang="ko-KR" altLang="en-US" sz="2000" dirty="0">
              <a:latin typeface="나눔스퀘어 Bold" panose="020B0600000101010101" pitchFamily="50" charset="-127"/>
              <a:ea typeface="나눔스퀘어 Bold" panose="020B0600000101010101" pitchFamily="50" charset="-127"/>
              <a:cs typeface="ＭＳ Ｐゴシック" charset="0"/>
            </a:endParaRPr>
          </a:p>
        </p:txBody>
      </p:sp>
    </p:spTree>
    <p:extLst>
      <p:ext uri="{BB962C8B-B14F-4D97-AF65-F5344CB8AC3E}">
        <p14:creationId xmlns:p14="http://schemas.microsoft.com/office/powerpoint/2010/main" val="202493484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717BC-2F24-49F9-A85F-6C8ABC8A2775}"/>
              </a:ext>
            </a:extLst>
          </p:cNvPr>
          <p:cNvSpPr>
            <a:spLocks noGrp="1"/>
          </p:cNvSpPr>
          <p:nvPr>
            <p:ph type="sldNum" sz="quarter" idx="12"/>
          </p:nvPr>
        </p:nvSpPr>
        <p:spPr/>
        <p:txBody>
          <a:bodyPr/>
          <a:lstStyle/>
          <a:p>
            <a:fld id="{82F8B29B-3780-4F8D-B891-5B687831E22E}" type="slidenum">
              <a:rPr lang="en-US" altLang="ko-KR" smtClean="0"/>
              <a:pPr/>
              <a:t>10</a:t>
            </a:fld>
            <a:endParaRPr lang="en-US" altLang="ko-KR"/>
          </a:p>
        </p:txBody>
      </p:sp>
      <p:sp>
        <p:nvSpPr>
          <p:cNvPr id="4" name="Text Placeholder 3">
            <a:extLst>
              <a:ext uri="{FF2B5EF4-FFF2-40B4-BE49-F238E27FC236}">
                <a16:creationId xmlns:a16="http://schemas.microsoft.com/office/drawing/2014/main" id="{DC037386-5477-4B49-8653-78E023E75EEB}"/>
              </a:ext>
            </a:extLst>
          </p:cNvPr>
          <p:cNvSpPr>
            <a:spLocks noGrp="1"/>
          </p:cNvSpPr>
          <p:nvPr>
            <p:ph type="body" sz="quarter" idx="14"/>
          </p:nvPr>
        </p:nvSpPr>
        <p:spPr/>
        <p:txBody>
          <a:bodyPr/>
          <a:lstStyle/>
          <a:p>
            <a:r>
              <a:rPr lang="en-US" sz="2400" b="0" dirty="0">
                <a:latin typeface="나눔스퀘어 Bold" panose="020B0600000101010101" pitchFamily="50" charset="-127"/>
                <a:ea typeface="나눔스퀘어 Bold" panose="020B0600000101010101" pitchFamily="50" charset="-127"/>
              </a:rPr>
              <a:t>Comparison to other models</a:t>
            </a:r>
          </a:p>
        </p:txBody>
      </p:sp>
      <p:sp>
        <p:nvSpPr>
          <p:cNvPr id="5" name="내용 개체 틀 2">
            <a:extLst>
              <a:ext uri="{FF2B5EF4-FFF2-40B4-BE49-F238E27FC236}">
                <a16:creationId xmlns:a16="http://schemas.microsoft.com/office/drawing/2014/main" id="{A43DCFAF-E8CD-4F9F-8E69-25A5BAABDB28}"/>
              </a:ext>
            </a:extLst>
          </p:cNvPr>
          <p:cNvSpPr txBox="1">
            <a:spLocks/>
          </p:cNvSpPr>
          <p:nvPr/>
        </p:nvSpPr>
        <p:spPr>
          <a:xfrm>
            <a:off x="525180" y="1611195"/>
            <a:ext cx="10973859" cy="4017817"/>
          </a:xfrm>
          <a:prstGeom prst="rect">
            <a:avLst/>
          </a:prstGeom>
        </p:spPr>
        <p:txBody>
          <a:bodyPr>
            <a:noAutofit/>
          </a:bodyPr>
          <a:lstStyle>
            <a:lvl1pPr marL="342900" indent="-342900" algn="l" rtl="0" eaLnBrk="0" fontAlgn="base" hangingPunct="0">
              <a:spcBef>
                <a:spcPts val="2000"/>
              </a:spcBef>
              <a:spcAft>
                <a:spcPct val="0"/>
              </a:spcAft>
              <a:buClr>
                <a:schemeClr val="accent1"/>
              </a:buClr>
              <a:buFont typeface="Wingdings 2" panose="05020102010507070707" pitchFamily="18" charset="2"/>
              <a:buChar char=""/>
              <a:defRPr sz="2000" kern="1200">
                <a:solidFill>
                  <a:srgbClr val="595959"/>
                </a:solidFill>
                <a:latin typeface="+mn-lt"/>
                <a:ea typeface="MS PGothic" pitchFamily="34" charset="-128"/>
                <a:cs typeface="ＭＳ Ｐゴシック" charset="0"/>
              </a:defRPr>
            </a:lvl1pPr>
            <a:lvl2pPr marL="685800" indent="-336550" algn="l" rtl="0" eaLnBrk="0" fontAlgn="base" hangingPunct="0">
              <a:spcBef>
                <a:spcPts val="600"/>
              </a:spcBef>
              <a:spcAft>
                <a:spcPct val="0"/>
              </a:spcAft>
              <a:buClr>
                <a:srgbClr val="51640B"/>
              </a:buClr>
              <a:buFont typeface="Wingdings 2" panose="05020102010507070707" pitchFamily="18" charset="2"/>
              <a:buChar char=""/>
              <a:defRPr kern="1200">
                <a:solidFill>
                  <a:srgbClr val="595959"/>
                </a:solidFill>
                <a:latin typeface="+mn-lt"/>
                <a:ea typeface="MS PGothic" pitchFamily="34" charset="-128"/>
                <a:cs typeface="+mn-cs"/>
              </a:defRPr>
            </a:lvl2pPr>
            <a:lvl3pPr marL="1035050" indent="-349250" algn="l" rtl="0" eaLnBrk="0" fontAlgn="base" hangingPunct="0">
              <a:spcBef>
                <a:spcPts val="600"/>
              </a:spcBef>
              <a:spcAft>
                <a:spcPct val="0"/>
              </a:spcAft>
              <a:buClr>
                <a:schemeClr val="accent1"/>
              </a:buClr>
              <a:buFont typeface="Wingdings 2" panose="05020102010507070707" pitchFamily="18" charset="2"/>
              <a:buChar char=""/>
              <a:defRPr kern="1200">
                <a:solidFill>
                  <a:srgbClr val="595959"/>
                </a:solidFill>
                <a:latin typeface="+mn-lt"/>
                <a:ea typeface="MS PGothic" pitchFamily="34" charset="-128"/>
                <a:cs typeface="+mn-cs"/>
              </a:defRPr>
            </a:lvl3pPr>
            <a:lvl4pPr marL="1371600" indent="-336550" algn="l" rtl="0" eaLnBrk="0" fontAlgn="base" hangingPunct="0">
              <a:spcBef>
                <a:spcPts val="600"/>
              </a:spcBef>
              <a:spcAft>
                <a:spcPct val="0"/>
              </a:spcAft>
              <a:buClr>
                <a:srgbClr val="51640B"/>
              </a:buClr>
              <a:buFont typeface="Wingdings 2" panose="05020102010507070707" pitchFamily="18" charset="2"/>
              <a:buChar char=""/>
              <a:defRPr kern="1200">
                <a:solidFill>
                  <a:srgbClr val="595959"/>
                </a:solidFill>
                <a:latin typeface="+mn-lt"/>
                <a:ea typeface="MS PGothic" pitchFamily="34" charset="-128"/>
                <a:cs typeface="+mn-cs"/>
              </a:defRPr>
            </a:lvl4pPr>
            <a:lvl5pPr marL="1720850" indent="-349250" algn="l" rtl="0" eaLnBrk="0" fontAlgn="base" hangingPunct="0">
              <a:spcBef>
                <a:spcPts val="600"/>
              </a:spcBef>
              <a:spcAft>
                <a:spcPct val="0"/>
              </a:spcAft>
              <a:buClr>
                <a:schemeClr val="accent1"/>
              </a:buClr>
              <a:buFont typeface="Wingdings 2" panose="05020102010507070707" pitchFamily="18" charset="2"/>
              <a:buChar char=""/>
              <a:defRPr kern="1200">
                <a:solidFill>
                  <a:srgbClr val="595959"/>
                </a:solidFill>
                <a:latin typeface="+mn-lt"/>
                <a:ea typeface="MS PGothic" pitchFamily="34" charset="-128"/>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altLang="ko-KR" sz="1800" dirty="0">
                <a:latin typeface="나눔스퀘어" panose="020B0600000101010101" pitchFamily="50" charset="-127"/>
                <a:ea typeface="나눔스퀘어" panose="020B0600000101010101" pitchFamily="50" charset="-127"/>
              </a:rPr>
              <a:t>We evolve the ability of each ENU to update those dynamic parameters based on the reward obtained and local input received, unlike DNNs that use backpropagation over the entire network given some learning signal.</a:t>
            </a:r>
          </a:p>
          <a:p>
            <a:r>
              <a:rPr lang="en-US" altLang="ko-KR" sz="1800" dirty="0">
                <a:latin typeface="나눔스퀘어" panose="020B0600000101010101" pitchFamily="50" charset="-127"/>
                <a:ea typeface="나눔스퀘어" panose="020B0600000101010101" pitchFamily="50" charset="-127"/>
              </a:rPr>
              <a:t>DNNs are thus not learning-to-learn but learn fixed </a:t>
            </a:r>
            <a:r>
              <a:rPr lang="en-US" altLang="ko-KR" sz="1800" dirty="0" err="1">
                <a:latin typeface="나눔스퀘어" panose="020B0600000101010101" pitchFamily="50" charset="-127"/>
                <a:ea typeface="나눔스퀘어" panose="020B0600000101010101" pitchFamily="50" charset="-127"/>
              </a:rPr>
              <a:t>behaviour</a:t>
            </a:r>
            <a:r>
              <a:rPr lang="en-US" altLang="ko-KR" sz="1800" dirty="0">
                <a:latin typeface="나눔스퀘어" panose="020B0600000101010101" pitchFamily="50" charset="-127"/>
                <a:ea typeface="나눔스퀘어" panose="020B0600000101010101" pitchFamily="50" charset="-127"/>
              </a:rPr>
              <a:t> </a:t>
            </a:r>
            <a:r>
              <a:rPr lang="en-US" altLang="ko-KR" sz="1800" dirty="0" err="1">
                <a:latin typeface="나눔스퀘어" panose="020B0600000101010101" pitchFamily="50" charset="-127"/>
                <a:ea typeface="나눔스퀘어" panose="020B0600000101010101" pitchFamily="50" charset="-127"/>
              </a:rPr>
              <a:t>instead,only</a:t>
            </a:r>
            <a:r>
              <a:rPr lang="en-US" altLang="ko-KR" sz="1800" dirty="0">
                <a:latin typeface="나눔스퀘어" panose="020B0600000101010101" pitchFamily="50" charset="-127"/>
                <a:ea typeface="나눔스퀘어" panose="020B0600000101010101" pitchFamily="50" charset="-127"/>
              </a:rPr>
              <a:t> applicable to the current environment. Additionally, to learn from reward signals </a:t>
            </a:r>
            <a:r>
              <a:rPr lang="en-US" altLang="ko-KR" sz="1800" dirty="0" err="1">
                <a:latin typeface="나눔스퀘어" panose="020B0600000101010101" pitchFamily="50" charset="-127"/>
                <a:ea typeface="나눔스퀘어" panose="020B0600000101010101" pitchFamily="50" charset="-127"/>
              </a:rPr>
              <a:t>usingdeep</a:t>
            </a:r>
            <a:r>
              <a:rPr lang="en-US" altLang="ko-KR" sz="1800" dirty="0">
                <a:latin typeface="나눔스퀘어" panose="020B0600000101010101" pitchFamily="50" charset="-127"/>
                <a:ea typeface="나눔스퀘어" panose="020B0600000101010101" pitchFamily="50" charset="-127"/>
              </a:rPr>
              <a:t> neural networks, reinforcement based learning methods like Deep Q-learning or Actor-Critic models are required</a:t>
            </a:r>
          </a:p>
          <a:p>
            <a:r>
              <a:rPr lang="en-US" altLang="ko-KR" sz="1800" dirty="0">
                <a:latin typeface="나눔스퀘어" panose="020B0600000101010101" pitchFamily="50" charset="-127"/>
                <a:ea typeface="나눔스퀘어" panose="020B0600000101010101" pitchFamily="50" charset="-127"/>
              </a:rPr>
              <a:t>In our case the final evolved model is able to perform one-shot learning from a single experience to modify it’s behavior.</a:t>
            </a:r>
          </a:p>
          <a:p>
            <a:r>
              <a:rPr lang="en-US" altLang="ko-KR" sz="1800" dirty="0">
                <a:latin typeface="나눔스퀘어" panose="020B0600000101010101" pitchFamily="50" charset="-127"/>
                <a:ea typeface="나눔스퀘어" panose="020B0600000101010101" pitchFamily="50" charset="-127"/>
              </a:rPr>
              <a:t>Able to update the synaptic compartments given the reward, which consequently enables it to alter the way information flows through the synapses and neurons (over multiple channels).</a:t>
            </a:r>
            <a:endParaRPr lang="ko-KR" altLang="en-US" sz="1800" dirty="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356097367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717BC-2F24-49F9-A85F-6C8ABC8A2775}"/>
              </a:ext>
            </a:extLst>
          </p:cNvPr>
          <p:cNvSpPr>
            <a:spLocks noGrp="1"/>
          </p:cNvSpPr>
          <p:nvPr>
            <p:ph type="sldNum" sz="quarter" idx="12"/>
          </p:nvPr>
        </p:nvSpPr>
        <p:spPr/>
        <p:txBody>
          <a:bodyPr/>
          <a:lstStyle/>
          <a:p>
            <a:fld id="{82F8B29B-3780-4F8D-B891-5B687831E22E}" type="slidenum">
              <a:rPr lang="en-US" altLang="ko-KR" smtClean="0"/>
              <a:pPr/>
              <a:t>11</a:t>
            </a:fld>
            <a:endParaRPr lang="en-US" altLang="ko-KR"/>
          </a:p>
        </p:txBody>
      </p:sp>
      <p:sp>
        <p:nvSpPr>
          <p:cNvPr id="4" name="Text Placeholder 3">
            <a:extLst>
              <a:ext uri="{FF2B5EF4-FFF2-40B4-BE49-F238E27FC236}">
                <a16:creationId xmlns:a16="http://schemas.microsoft.com/office/drawing/2014/main" id="{DC037386-5477-4B49-8653-78E023E75EEB}"/>
              </a:ext>
            </a:extLst>
          </p:cNvPr>
          <p:cNvSpPr>
            <a:spLocks noGrp="1"/>
          </p:cNvSpPr>
          <p:nvPr>
            <p:ph type="body" sz="quarter" idx="14"/>
          </p:nvPr>
        </p:nvSpPr>
        <p:spPr/>
        <p:txBody>
          <a:bodyPr/>
          <a:lstStyle/>
          <a:p>
            <a:r>
              <a:rPr lang="en-US" sz="2400" b="0" dirty="0">
                <a:latin typeface="나눔스퀘어 Bold" panose="020B0600000101010101" pitchFamily="50" charset="-127"/>
                <a:ea typeface="나눔스퀘어 Bold" panose="020B0600000101010101" pitchFamily="50" charset="-127"/>
              </a:rPr>
              <a:t>Discussion</a:t>
            </a:r>
          </a:p>
        </p:txBody>
      </p:sp>
      <p:sp>
        <p:nvSpPr>
          <p:cNvPr id="9" name="내용 개체 틀 2">
            <a:extLst>
              <a:ext uri="{FF2B5EF4-FFF2-40B4-BE49-F238E27FC236}">
                <a16:creationId xmlns:a16="http://schemas.microsoft.com/office/drawing/2014/main" id="{D562B787-0577-410F-B411-483C400848AB}"/>
              </a:ext>
            </a:extLst>
          </p:cNvPr>
          <p:cNvSpPr txBox="1">
            <a:spLocks/>
          </p:cNvSpPr>
          <p:nvPr/>
        </p:nvSpPr>
        <p:spPr>
          <a:xfrm>
            <a:off x="561363" y="1719262"/>
            <a:ext cx="10515600" cy="5032376"/>
          </a:xfrm>
          <a:prstGeom prst="rect">
            <a:avLst/>
          </a:prstGeom>
        </p:spPr>
        <p:txBody>
          <a:bodyPr>
            <a:normAutofit/>
          </a:bodyPr>
          <a:lstStyle>
            <a:lvl1pPr marL="342900" indent="-342900" algn="l" rtl="0" eaLnBrk="0" fontAlgn="base" hangingPunct="0">
              <a:spcBef>
                <a:spcPts val="2000"/>
              </a:spcBef>
              <a:spcAft>
                <a:spcPct val="0"/>
              </a:spcAft>
              <a:buClr>
                <a:schemeClr val="accent1"/>
              </a:buClr>
              <a:buFont typeface="Wingdings 2" panose="05020102010507070707" pitchFamily="18" charset="2"/>
              <a:buChar char=""/>
              <a:defRPr sz="2000" kern="1200">
                <a:solidFill>
                  <a:srgbClr val="595959"/>
                </a:solidFill>
                <a:latin typeface="+mn-lt"/>
                <a:ea typeface="MS PGothic" pitchFamily="34" charset="-128"/>
                <a:cs typeface="ＭＳ Ｐゴシック" charset="0"/>
              </a:defRPr>
            </a:lvl1pPr>
            <a:lvl2pPr marL="685800" indent="-336550" algn="l" rtl="0" eaLnBrk="0" fontAlgn="base" hangingPunct="0">
              <a:spcBef>
                <a:spcPts val="600"/>
              </a:spcBef>
              <a:spcAft>
                <a:spcPct val="0"/>
              </a:spcAft>
              <a:buClr>
                <a:srgbClr val="51640B"/>
              </a:buClr>
              <a:buFont typeface="Wingdings 2" panose="05020102010507070707" pitchFamily="18" charset="2"/>
              <a:buChar char=""/>
              <a:defRPr kern="1200">
                <a:solidFill>
                  <a:srgbClr val="595959"/>
                </a:solidFill>
                <a:latin typeface="+mn-lt"/>
                <a:ea typeface="MS PGothic" pitchFamily="34" charset="-128"/>
                <a:cs typeface="+mn-cs"/>
              </a:defRPr>
            </a:lvl2pPr>
            <a:lvl3pPr marL="1035050" indent="-349250" algn="l" rtl="0" eaLnBrk="0" fontAlgn="base" hangingPunct="0">
              <a:spcBef>
                <a:spcPts val="600"/>
              </a:spcBef>
              <a:spcAft>
                <a:spcPct val="0"/>
              </a:spcAft>
              <a:buClr>
                <a:schemeClr val="accent1"/>
              </a:buClr>
              <a:buFont typeface="Wingdings 2" panose="05020102010507070707" pitchFamily="18" charset="2"/>
              <a:buChar char=""/>
              <a:defRPr kern="1200">
                <a:solidFill>
                  <a:srgbClr val="595959"/>
                </a:solidFill>
                <a:latin typeface="+mn-lt"/>
                <a:ea typeface="MS PGothic" pitchFamily="34" charset="-128"/>
                <a:cs typeface="+mn-cs"/>
              </a:defRPr>
            </a:lvl3pPr>
            <a:lvl4pPr marL="1371600" indent="-336550" algn="l" rtl="0" eaLnBrk="0" fontAlgn="base" hangingPunct="0">
              <a:spcBef>
                <a:spcPts val="600"/>
              </a:spcBef>
              <a:spcAft>
                <a:spcPct val="0"/>
              </a:spcAft>
              <a:buClr>
                <a:srgbClr val="51640B"/>
              </a:buClr>
              <a:buFont typeface="Wingdings 2" panose="05020102010507070707" pitchFamily="18" charset="2"/>
              <a:buChar char=""/>
              <a:defRPr kern="1200">
                <a:solidFill>
                  <a:srgbClr val="595959"/>
                </a:solidFill>
                <a:latin typeface="+mn-lt"/>
                <a:ea typeface="MS PGothic" pitchFamily="34" charset="-128"/>
                <a:cs typeface="+mn-cs"/>
              </a:defRPr>
            </a:lvl4pPr>
            <a:lvl5pPr marL="1720850" indent="-349250" algn="l" rtl="0" eaLnBrk="0" fontAlgn="base" hangingPunct="0">
              <a:spcBef>
                <a:spcPts val="600"/>
              </a:spcBef>
              <a:spcAft>
                <a:spcPct val="0"/>
              </a:spcAft>
              <a:buClr>
                <a:schemeClr val="accent1"/>
              </a:buClr>
              <a:buFont typeface="Wingdings 2" panose="05020102010507070707" pitchFamily="18" charset="2"/>
              <a:buChar char=""/>
              <a:defRPr kern="1200">
                <a:solidFill>
                  <a:srgbClr val="595959"/>
                </a:solidFill>
                <a:latin typeface="+mn-lt"/>
                <a:ea typeface="MS PGothic" pitchFamily="34" charset="-128"/>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altLang="ko-KR" sz="1800" dirty="0">
                <a:latin typeface="나눔스퀘어" panose="020B0600000101010101" pitchFamily="50" charset="-127"/>
                <a:ea typeface="나눔스퀘어" panose="020B0600000101010101" pitchFamily="50" charset="-127"/>
              </a:rPr>
              <a:t>This demonstrated that in principle an ENU is flexible enough to evolve neural like dynamics and complex processing mechanisms </a:t>
            </a:r>
          </a:p>
          <a:p>
            <a:r>
              <a:rPr lang="en-US" altLang="ko-KR" sz="1800" dirty="0">
                <a:latin typeface="나눔스퀘어" panose="020B0600000101010101" pitchFamily="50" charset="-127"/>
                <a:ea typeface="나눔스퀘어" panose="020B0600000101010101" pitchFamily="50" charset="-127"/>
              </a:rPr>
              <a:t>his network of ENUs can be evolved to solve a T-maze environment task, which results in an agent capable of reinforcement type learning </a:t>
            </a:r>
            <a:r>
              <a:rPr lang="en-US" altLang="ko-KR" sz="1800" dirty="0" err="1">
                <a:latin typeface="나눔스퀘어" panose="020B0600000101010101" pitchFamily="50" charset="-127"/>
                <a:ea typeface="나눔스퀘어" panose="020B0600000101010101" pitchFamily="50" charset="-127"/>
              </a:rPr>
              <a:t>behaviour</a:t>
            </a:r>
            <a:endParaRPr lang="en-US" altLang="ko-KR" sz="1800" dirty="0">
              <a:latin typeface="나눔스퀘어" panose="020B0600000101010101" pitchFamily="50" charset="-127"/>
              <a:ea typeface="나눔스퀘어" panose="020B0600000101010101" pitchFamily="50" charset="-127"/>
            </a:endParaRPr>
          </a:p>
          <a:p>
            <a:r>
              <a:rPr lang="en-US" altLang="ko-KR" sz="1800" dirty="0">
                <a:latin typeface="나눔스퀘어" panose="020B0600000101010101" pitchFamily="50" charset="-127"/>
                <a:ea typeface="나눔스퀘어" panose="020B0600000101010101" pitchFamily="50" charset="-127"/>
              </a:rPr>
              <a:t>The Evolvable Neural Units presented in this paper offer a new direction for potentially more powerful and biologically realistic neural networks</a:t>
            </a:r>
            <a:endParaRPr lang="ko-KR" altLang="en-US" sz="1800" dirty="0">
              <a:latin typeface="나눔스퀘어" panose="020B0600000101010101" pitchFamily="50" charset="-127"/>
              <a:ea typeface="나눔스퀘어" panose="020B0600000101010101" pitchFamily="50" charset="-127"/>
            </a:endParaRPr>
          </a:p>
        </p:txBody>
      </p:sp>
      <p:pic>
        <p:nvPicPr>
          <p:cNvPr id="10" name="그림 9" descr="스크린샷이(가) 표시된 사진&#10;&#10;자동 생성된 설명">
            <a:extLst>
              <a:ext uri="{FF2B5EF4-FFF2-40B4-BE49-F238E27FC236}">
                <a16:creationId xmlns:a16="http://schemas.microsoft.com/office/drawing/2014/main" id="{87B8F8D7-D173-4E21-BD13-1B1B6B964235}"/>
              </a:ext>
            </a:extLst>
          </p:cNvPr>
          <p:cNvPicPr>
            <a:picLocks noChangeAspect="1"/>
          </p:cNvPicPr>
          <p:nvPr/>
        </p:nvPicPr>
        <p:blipFill rotWithShape="1">
          <a:blip r:embed="rId3">
            <a:clrChange>
              <a:clrFrom>
                <a:srgbClr val="AFAFAF"/>
              </a:clrFrom>
              <a:clrTo>
                <a:srgbClr val="AFAFAF">
                  <a:alpha val="0"/>
                </a:srgbClr>
              </a:clrTo>
            </a:clrChange>
            <a:extLst>
              <a:ext uri="{28A0092B-C50C-407E-A947-70E740481C1C}">
                <a14:useLocalDpi xmlns:a14="http://schemas.microsoft.com/office/drawing/2010/main" val="0"/>
              </a:ext>
            </a:extLst>
          </a:blip>
          <a:srcRect b="7689"/>
          <a:stretch/>
        </p:blipFill>
        <p:spPr>
          <a:xfrm>
            <a:off x="5501700" y="4142614"/>
            <a:ext cx="5050918" cy="2128243"/>
          </a:xfrm>
          <a:prstGeom prst="rect">
            <a:avLst/>
          </a:prstGeom>
        </p:spPr>
      </p:pic>
    </p:spTree>
    <p:extLst>
      <p:ext uri="{BB962C8B-B14F-4D97-AF65-F5344CB8AC3E}">
        <p14:creationId xmlns:p14="http://schemas.microsoft.com/office/powerpoint/2010/main" val="320646420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717BC-2F24-49F9-A85F-6C8ABC8A2775}"/>
              </a:ext>
            </a:extLst>
          </p:cNvPr>
          <p:cNvSpPr>
            <a:spLocks noGrp="1"/>
          </p:cNvSpPr>
          <p:nvPr>
            <p:ph type="sldNum" sz="quarter" idx="12"/>
          </p:nvPr>
        </p:nvSpPr>
        <p:spPr/>
        <p:txBody>
          <a:bodyPr/>
          <a:lstStyle/>
          <a:p>
            <a:fld id="{82F8B29B-3780-4F8D-B891-5B687831E22E}" type="slidenum">
              <a:rPr lang="en-US" altLang="ko-KR" smtClean="0"/>
              <a:pPr/>
              <a:t>2</a:t>
            </a:fld>
            <a:endParaRPr lang="en-US" altLang="ko-KR"/>
          </a:p>
        </p:txBody>
      </p:sp>
      <p:sp>
        <p:nvSpPr>
          <p:cNvPr id="4" name="Text Placeholder 3">
            <a:extLst>
              <a:ext uri="{FF2B5EF4-FFF2-40B4-BE49-F238E27FC236}">
                <a16:creationId xmlns:a16="http://schemas.microsoft.com/office/drawing/2014/main" id="{DC037386-5477-4B49-8653-78E023E75EEB}"/>
              </a:ext>
            </a:extLst>
          </p:cNvPr>
          <p:cNvSpPr>
            <a:spLocks noGrp="1"/>
          </p:cNvSpPr>
          <p:nvPr>
            <p:ph type="body" sz="quarter" idx="14"/>
          </p:nvPr>
        </p:nvSpPr>
        <p:spPr/>
        <p:txBody>
          <a:bodyPr/>
          <a:lstStyle/>
          <a:p>
            <a:r>
              <a:rPr lang="en-US" sz="2400" b="0" dirty="0">
                <a:latin typeface="나눔스퀘어 Bold" panose="020B0600000101010101" pitchFamily="50" charset="-127"/>
                <a:ea typeface="나눔스퀘어 Bold" panose="020B0600000101010101" pitchFamily="50" charset="-127"/>
              </a:rPr>
              <a:t>Abstract</a:t>
            </a:r>
          </a:p>
        </p:txBody>
      </p:sp>
      <p:sp>
        <p:nvSpPr>
          <p:cNvPr id="7" name="내용 개체 틀 2">
            <a:extLst>
              <a:ext uri="{FF2B5EF4-FFF2-40B4-BE49-F238E27FC236}">
                <a16:creationId xmlns:a16="http://schemas.microsoft.com/office/drawing/2014/main" id="{E9E1C1E9-16AE-4338-A86D-5EAC8D0EC255}"/>
              </a:ext>
            </a:extLst>
          </p:cNvPr>
          <p:cNvSpPr>
            <a:spLocks noGrp="1"/>
          </p:cNvSpPr>
          <p:nvPr>
            <p:ph type="body" sz="quarter" idx="13"/>
          </p:nvPr>
        </p:nvSpPr>
        <p:spPr>
          <a:xfrm>
            <a:off x="344488" y="1309688"/>
            <a:ext cx="11503025" cy="4691062"/>
          </a:xfrm>
        </p:spPr>
        <p:txBody>
          <a:bodyPr/>
          <a:lstStyle/>
          <a:p>
            <a:pPr>
              <a:lnSpc>
                <a:spcPct val="120000"/>
              </a:lnSpc>
            </a:pPr>
            <a:r>
              <a:rPr lang="en-US" altLang="ko-KR" sz="1700" dirty="0">
                <a:latin typeface="나눔스퀘어" panose="020B0600000101010101" pitchFamily="50" charset="-127"/>
                <a:ea typeface="나눔스퀘어" panose="020B0600000101010101" pitchFamily="50" charset="-127"/>
              </a:rPr>
              <a:t>Various neural network architectures and optimization strategies are proposed with the explosive growth of the DNN.</a:t>
            </a:r>
          </a:p>
          <a:p>
            <a:pPr>
              <a:lnSpc>
                <a:spcPct val="120000"/>
              </a:lnSpc>
            </a:pPr>
            <a:r>
              <a:rPr lang="en-US" altLang="ko-KR" sz="1700" dirty="0">
                <a:latin typeface="나눔스퀘어 Bold" panose="020B0600000101010101" pitchFamily="50" charset="-127"/>
                <a:ea typeface="나눔스퀘어 Bold" panose="020B0600000101010101" pitchFamily="50" charset="-127"/>
              </a:rPr>
              <a:t>But their underlying structure remains unchanged and is still different from the way real biological neurons mechanism and structures</a:t>
            </a:r>
          </a:p>
          <a:p>
            <a:pPr>
              <a:lnSpc>
                <a:spcPct val="120000"/>
              </a:lnSpc>
            </a:pPr>
            <a:r>
              <a:rPr lang="en-US" altLang="ko-KR" sz="1700" dirty="0">
                <a:latin typeface="나눔스퀘어" panose="020B0600000101010101" pitchFamily="50" charset="-127"/>
                <a:ea typeface="나눔스퀘어" panose="020B0600000101010101" pitchFamily="50" charset="-127"/>
              </a:rPr>
              <a:t>Under the structure of basic Neural Network, this paper propose the improved model that less manually driven for the model that designed with lower level of abstraction.</a:t>
            </a:r>
          </a:p>
          <a:p>
            <a:pPr>
              <a:lnSpc>
                <a:spcPct val="120000"/>
              </a:lnSpc>
            </a:pPr>
            <a:r>
              <a:rPr lang="en-US" altLang="ko-KR" sz="1700" dirty="0">
                <a:latin typeface="나눔스퀘어" panose="020B0600000101010101" pitchFamily="50" charset="-127"/>
                <a:ea typeface="나눔스퀘어" panose="020B0600000101010101" pitchFamily="50" charset="-127"/>
              </a:rPr>
              <a:t>With this proposed method </a:t>
            </a:r>
            <a:r>
              <a:rPr lang="en-US" altLang="ko-KR" sz="1700" dirty="0">
                <a:latin typeface="나눔스퀘어 Bold" panose="020B0600000101010101" pitchFamily="50" charset="-127"/>
                <a:ea typeface="나눔스퀘어 Bold" panose="020B0600000101010101" pitchFamily="50" charset="-127"/>
              </a:rPr>
              <a:t>model can approximate the function of each individual neuron and synapse</a:t>
            </a:r>
          </a:p>
          <a:p>
            <a:pPr>
              <a:lnSpc>
                <a:spcPct val="120000"/>
              </a:lnSpc>
            </a:pPr>
            <a:r>
              <a:rPr lang="en-US" altLang="ko-KR" sz="1700" dirty="0">
                <a:solidFill>
                  <a:schemeClr val="bg2">
                    <a:lumMod val="60000"/>
                    <a:lumOff val="40000"/>
                  </a:schemeClr>
                </a:solidFill>
                <a:latin typeface="나눔스퀘어" panose="020B0600000101010101" pitchFamily="50" charset="-127"/>
                <a:ea typeface="나눔스퀘어" panose="020B0600000101010101" pitchFamily="50" charset="-127"/>
              </a:rPr>
              <a:t>Mimic Integrate-And-Fire Neurons and synaptic Spike-Timing-Dependent Plasticity.</a:t>
            </a:r>
          </a:p>
          <a:p>
            <a:pPr>
              <a:lnSpc>
                <a:spcPct val="120000"/>
              </a:lnSpc>
            </a:pPr>
            <a:r>
              <a:rPr lang="en-US" altLang="ko-KR" sz="1700" dirty="0">
                <a:solidFill>
                  <a:schemeClr val="bg2">
                    <a:lumMod val="60000"/>
                    <a:lumOff val="40000"/>
                  </a:schemeClr>
                </a:solidFill>
                <a:latin typeface="나눔스퀘어" panose="020B0600000101010101" pitchFamily="50" charset="-127"/>
                <a:ea typeface="나눔스퀘어" panose="020B0600000101010101" pitchFamily="50" charset="-127"/>
              </a:rPr>
              <a:t>Possible to evolve an agent capable of learning to solve a T-maze environment task.</a:t>
            </a:r>
          </a:p>
          <a:p>
            <a:pPr>
              <a:lnSpc>
                <a:spcPct val="120000"/>
              </a:lnSpc>
            </a:pPr>
            <a:endParaRPr lang="ko-KR" altLang="en-US" sz="1700" dirty="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97374926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717BC-2F24-49F9-A85F-6C8ABC8A2775}"/>
              </a:ext>
            </a:extLst>
          </p:cNvPr>
          <p:cNvSpPr>
            <a:spLocks noGrp="1"/>
          </p:cNvSpPr>
          <p:nvPr>
            <p:ph type="sldNum" sz="quarter" idx="12"/>
          </p:nvPr>
        </p:nvSpPr>
        <p:spPr/>
        <p:txBody>
          <a:bodyPr/>
          <a:lstStyle/>
          <a:p>
            <a:fld id="{82F8B29B-3780-4F8D-B891-5B687831E22E}" type="slidenum">
              <a:rPr lang="en-US" altLang="ko-KR" smtClean="0"/>
              <a:pPr/>
              <a:t>3</a:t>
            </a:fld>
            <a:endParaRPr lang="en-US" altLang="ko-KR"/>
          </a:p>
        </p:txBody>
      </p:sp>
      <p:sp>
        <p:nvSpPr>
          <p:cNvPr id="4" name="Text Placeholder 3">
            <a:extLst>
              <a:ext uri="{FF2B5EF4-FFF2-40B4-BE49-F238E27FC236}">
                <a16:creationId xmlns:a16="http://schemas.microsoft.com/office/drawing/2014/main" id="{DC037386-5477-4B49-8653-78E023E75EEB}"/>
              </a:ext>
            </a:extLst>
          </p:cNvPr>
          <p:cNvSpPr>
            <a:spLocks noGrp="1"/>
          </p:cNvSpPr>
          <p:nvPr>
            <p:ph type="body" sz="quarter" idx="14"/>
          </p:nvPr>
        </p:nvSpPr>
        <p:spPr/>
        <p:txBody>
          <a:bodyPr/>
          <a:lstStyle/>
          <a:p>
            <a:r>
              <a:rPr lang="en-US" sz="2400" b="0" dirty="0">
                <a:latin typeface="나눔스퀘어 Bold" panose="020B0600000101010101" pitchFamily="50" charset="-127"/>
                <a:ea typeface="나눔스퀘어 Bold" panose="020B0600000101010101" pitchFamily="50" charset="-127"/>
              </a:rPr>
              <a:t>ENU cell</a:t>
            </a:r>
          </a:p>
        </p:txBody>
      </p:sp>
      <p:pic>
        <p:nvPicPr>
          <p:cNvPr id="7" name="그림 6" descr="전화이(가) 표시된 사진&#10;&#10;자동 생성된 설명">
            <a:extLst>
              <a:ext uri="{FF2B5EF4-FFF2-40B4-BE49-F238E27FC236}">
                <a16:creationId xmlns:a16="http://schemas.microsoft.com/office/drawing/2014/main" id="{8F5F346C-33C3-4607-96B6-8275F26B95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7732" y="1444129"/>
            <a:ext cx="7516536" cy="4110606"/>
          </a:xfrm>
          <a:prstGeom prst="rect">
            <a:avLst/>
          </a:prstGeom>
        </p:spPr>
      </p:pic>
    </p:spTree>
    <p:extLst>
      <p:ext uri="{BB962C8B-B14F-4D97-AF65-F5344CB8AC3E}">
        <p14:creationId xmlns:p14="http://schemas.microsoft.com/office/powerpoint/2010/main" val="226263877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717BC-2F24-49F9-A85F-6C8ABC8A2775}"/>
              </a:ext>
            </a:extLst>
          </p:cNvPr>
          <p:cNvSpPr>
            <a:spLocks noGrp="1"/>
          </p:cNvSpPr>
          <p:nvPr>
            <p:ph type="sldNum" sz="quarter" idx="12"/>
          </p:nvPr>
        </p:nvSpPr>
        <p:spPr/>
        <p:txBody>
          <a:bodyPr/>
          <a:lstStyle/>
          <a:p>
            <a:fld id="{82F8B29B-3780-4F8D-B891-5B687831E22E}" type="slidenum">
              <a:rPr lang="en-US" altLang="ko-KR" smtClean="0"/>
              <a:pPr/>
              <a:t>4</a:t>
            </a:fld>
            <a:endParaRPr lang="en-US" altLang="ko-KR"/>
          </a:p>
        </p:txBody>
      </p:sp>
      <p:sp>
        <p:nvSpPr>
          <p:cNvPr id="4" name="Text Placeholder 3">
            <a:extLst>
              <a:ext uri="{FF2B5EF4-FFF2-40B4-BE49-F238E27FC236}">
                <a16:creationId xmlns:a16="http://schemas.microsoft.com/office/drawing/2014/main" id="{DC037386-5477-4B49-8653-78E023E75EEB}"/>
              </a:ext>
            </a:extLst>
          </p:cNvPr>
          <p:cNvSpPr>
            <a:spLocks noGrp="1"/>
          </p:cNvSpPr>
          <p:nvPr>
            <p:ph type="body" sz="quarter" idx="14"/>
          </p:nvPr>
        </p:nvSpPr>
        <p:spPr/>
        <p:txBody>
          <a:bodyPr/>
          <a:lstStyle/>
          <a:p>
            <a:r>
              <a:rPr lang="en-US" sz="2400" b="0" dirty="0">
                <a:latin typeface="나눔스퀘어 Bold" panose="020B0600000101010101" pitchFamily="50" charset="-127"/>
                <a:ea typeface="나눔스퀘어 Bold" panose="020B0600000101010101" pitchFamily="50" charset="-127"/>
              </a:rPr>
              <a:t>ENU cell</a:t>
            </a:r>
          </a:p>
        </p:txBody>
      </p:sp>
      <p:pic>
        <p:nvPicPr>
          <p:cNvPr id="6" name="Picture 2" descr="시계이(가) 표시된 사진&#10;&#10;자동 생성된 설명">
            <a:extLst>
              <a:ext uri="{FF2B5EF4-FFF2-40B4-BE49-F238E27FC236}">
                <a16:creationId xmlns:a16="http://schemas.microsoft.com/office/drawing/2014/main" id="{7F92D45C-C02C-42A0-8BEC-D45E139257A9}"/>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647255" y="2179477"/>
            <a:ext cx="3544745" cy="2499045"/>
          </a:xfrm>
          <a:prstGeom prst="rect">
            <a:avLst/>
          </a:prstGeom>
          <a:noFill/>
          <a:extLst>
            <a:ext uri="{909E8E84-426E-40DD-AFC4-6F175D3DCCD1}">
              <a14:hiddenFill xmlns:a14="http://schemas.microsoft.com/office/drawing/2010/main">
                <a:solidFill>
                  <a:srgbClr val="FFFFFF"/>
                </a:solidFill>
              </a14:hiddenFill>
            </a:ext>
          </a:extLst>
        </p:spPr>
      </p:pic>
      <p:pic>
        <p:nvPicPr>
          <p:cNvPr id="8" name="그림 7">
            <a:extLst>
              <a:ext uri="{FF2B5EF4-FFF2-40B4-BE49-F238E27FC236}">
                <a16:creationId xmlns:a16="http://schemas.microsoft.com/office/drawing/2014/main" id="{A43869CD-C349-4432-B094-B9B922D41BB4}"/>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45016" y="1487856"/>
            <a:ext cx="8264112" cy="3882286"/>
          </a:xfrm>
          <a:prstGeom prst="rect">
            <a:avLst/>
          </a:prstGeom>
        </p:spPr>
      </p:pic>
      <p:sp>
        <p:nvSpPr>
          <p:cNvPr id="5" name="TextBox 4">
            <a:extLst>
              <a:ext uri="{FF2B5EF4-FFF2-40B4-BE49-F238E27FC236}">
                <a16:creationId xmlns:a16="http://schemas.microsoft.com/office/drawing/2014/main" id="{2710DE33-98FF-4F1A-BC02-10B81BE3D9CE}"/>
              </a:ext>
            </a:extLst>
          </p:cNvPr>
          <p:cNvSpPr txBox="1"/>
          <p:nvPr/>
        </p:nvSpPr>
        <p:spPr>
          <a:xfrm>
            <a:off x="9725201" y="4600985"/>
            <a:ext cx="1388852" cy="276999"/>
          </a:xfrm>
          <a:prstGeom prst="rect">
            <a:avLst/>
          </a:prstGeom>
          <a:noFill/>
        </p:spPr>
        <p:txBody>
          <a:bodyPr wrap="square" rtlCol="0">
            <a:spAutoFit/>
          </a:bodyPr>
          <a:lstStyle/>
          <a:p>
            <a:pPr algn="ctr"/>
            <a:r>
              <a:rPr lang="en-US" altLang="ko-KR" sz="1200" dirty="0">
                <a:solidFill>
                  <a:schemeClr val="bg2">
                    <a:lumMod val="50000"/>
                  </a:schemeClr>
                </a:solidFill>
                <a:latin typeface="나눔스퀘어" panose="020B0600000101010101" pitchFamily="50" charset="-127"/>
                <a:ea typeface="나눔스퀘어" panose="020B0600000101010101" pitchFamily="50" charset="-127"/>
              </a:rPr>
              <a:t>[ LSTM cell ]</a:t>
            </a:r>
            <a:endParaRPr lang="ko-KR" altLang="en-US" sz="1200" dirty="0">
              <a:solidFill>
                <a:schemeClr val="bg2">
                  <a:lumMod val="50000"/>
                </a:schemeClr>
              </a:solidFill>
              <a:latin typeface="나눔스퀘어" panose="020B0600000101010101" pitchFamily="50" charset="-127"/>
              <a:ea typeface="나눔스퀘어" panose="020B0600000101010101" pitchFamily="50" charset="-127"/>
            </a:endParaRPr>
          </a:p>
        </p:txBody>
      </p:sp>
      <p:sp>
        <p:nvSpPr>
          <p:cNvPr id="9" name="TextBox 8">
            <a:extLst>
              <a:ext uri="{FF2B5EF4-FFF2-40B4-BE49-F238E27FC236}">
                <a16:creationId xmlns:a16="http://schemas.microsoft.com/office/drawing/2014/main" id="{3DEFCB88-E0E4-49F8-875F-45459E94E4D1}"/>
              </a:ext>
            </a:extLst>
          </p:cNvPr>
          <p:cNvSpPr txBox="1"/>
          <p:nvPr/>
        </p:nvSpPr>
        <p:spPr>
          <a:xfrm>
            <a:off x="3782646" y="5370142"/>
            <a:ext cx="1388852" cy="369332"/>
          </a:xfrm>
          <a:prstGeom prst="rect">
            <a:avLst/>
          </a:prstGeom>
          <a:noFill/>
        </p:spPr>
        <p:txBody>
          <a:bodyPr wrap="square" rtlCol="0">
            <a:spAutoFit/>
          </a:bodyPr>
          <a:lstStyle/>
          <a:p>
            <a:pPr algn="ctr"/>
            <a:r>
              <a:rPr lang="en-US" altLang="ko-KR" dirty="0">
                <a:latin typeface="나눔스퀘어" panose="020B0600000101010101" pitchFamily="50" charset="-127"/>
                <a:ea typeface="나눔스퀘어" panose="020B0600000101010101" pitchFamily="50" charset="-127"/>
              </a:rPr>
              <a:t>[ ENU cell ]</a:t>
            </a:r>
            <a:endParaRPr lang="ko-KR" altLang="en-US" dirty="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234793904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717BC-2F24-49F9-A85F-6C8ABC8A2775}"/>
              </a:ext>
            </a:extLst>
          </p:cNvPr>
          <p:cNvSpPr>
            <a:spLocks noGrp="1"/>
          </p:cNvSpPr>
          <p:nvPr>
            <p:ph type="sldNum" sz="quarter" idx="12"/>
          </p:nvPr>
        </p:nvSpPr>
        <p:spPr/>
        <p:txBody>
          <a:bodyPr/>
          <a:lstStyle/>
          <a:p>
            <a:fld id="{82F8B29B-3780-4F8D-B891-5B687831E22E}" type="slidenum">
              <a:rPr lang="en-US" altLang="ko-KR" smtClean="0"/>
              <a:pPr/>
              <a:t>5</a:t>
            </a:fld>
            <a:endParaRPr lang="en-US" altLang="ko-KR"/>
          </a:p>
        </p:txBody>
      </p:sp>
      <p:sp>
        <p:nvSpPr>
          <p:cNvPr id="4" name="Text Placeholder 3">
            <a:extLst>
              <a:ext uri="{FF2B5EF4-FFF2-40B4-BE49-F238E27FC236}">
                <a16:creationId xmlns:a16="http://schemas.microsoft.com/office/drawing/2014/main" id="{DC037386-5477-4B49-8653-78E023E75EEB}"/>
              </a:ext>
            </a:extLst>
          </p:cNvPr>
          <p:cNvSpPr>
            <a:spLocks noGrp="1"/>
          </p:cNvSpPr>
          <p:nvPr>
            <p:ph type="body" sz="quarter" idx="14"/>
          </p:nvPr>
        </p:nvSpPr>
        <p:spPr/>
        <p:txBody>
          <a:bodyPr/>
          <a:lstStyle/>
          <a:p>
            <a:r>
              <a:rPr lang="en-US" sz="2400" b="0" dirty="0">
                <a:latin typeface="나눔스퀘어 Bold" panose="020B0600000101010101" pitchFamily="50" charset="-127"/>
                <a:ea typeface="나눔스퀘어 Bold" panose="020B0600000101010101" pitchFamily="50" charset="-127"/>
              </a:rPr>
              <a:t>ENU cell</a:t>
            </a:r>
          </a:p>
        </p:txBody>
      </p:sp>
      <p:pic>
        <p:nvPicPr>
          <p:cNvPr id="6" name="Picture 2" descr="시계이(가) 표시된 사진&#10;&#10;자동 생성된 설명">
            <a:extLst>
              <a:ext uri="{FF2B5EF4-FFF2-40B4-BE49-F238E27FC236}">
                <a16:creationId xmlns:a16="http://schemas.microsoft.com/office/drawing/2014/main" id="{7F92D45C-C02C-42A0-8BEC-D45E139257A9}"/>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647255" y="2179477"/>
            <a:ext cx="3544745" cy="2499045"/>
          </a:xfrm>
          <a:prstGeom prst="rect">
            <a:avLst/>
          </a:prstGeom>
          <a:noFill/>
          <a:extLst>
            <a:ext uri="{909E8E84-426E-40DD-AFC4-6F175D3DCCD1}">
              <a14:hiddenFill xmlns:a14="http://schemas.microsoft.com/office/drawing/2010/main">
                <a:solidFill>
                  <a:srgbClr val="FFFFFF"/>
                </a:solidFill>
              </a14:hiddenFill>
            </a:ext>
          </a:extLst>
        </p:spPr>
      </p:pic>
      <p:pic>
        <p:nvPicPr>
          <p:cNvPr id="8" name="그림 7">
            <a:extLst>
              <a:ext uri="{FF2B5EF4-FFF2-40B4-BE49-F238E27FC236}">
                <a16:creationId xmlns:a16="http://schemas.microsoft.com/office/drawing/2014/main" id="{A43869CD-C349-4432-B094-B9B922D41BB4}"/>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45016" y="1487856"/>
            <a:ext cx="8264112" cy="3882286"/>
          </a:xfrm>
          <a:prstGeom prst="rect">
            <a:avLst/>
          </a:prstGeom>
        </p:spPr>
      </p:pic>
      <p:sp>
        <p:nvSpPr>
          <p:cNvPr id="5" name="TextBox 4">
            <a:extLst>
              <a:ext uri="{FF2B5EF4-FFF2-40B4-BE49-F238E27FC236}">
                <a16:creationId xmlns:a16="http://schemas.microsoft.com/office/drawing/2014/main" id="{2710DE33-98FF-4F1A-BC02-10B81BE3D9CE}"/>
              </a:ext>
            </a:extLst>
          </p:cNvPr>
          <p:cNvSpPr txBox="1"/>
          <p:nvPr/>
        </p:nvSpPr>
        <p:spPr>
          <a:xfrm>
            <a:off x="9725201" y="4600985"/>
            <a:ext cx="1388852" cy="276999"/>
          </a:xfrm>
          <a:prstGeom prst="rect">
            <a:avLst/>
          </a:prstGeom>
          <a:noFill/>
        </p:spPr>
        <p:txBody>
          <a:bodyPr wrap="square" rtlCol="0">
            <a:spAutoFit/>
          </a:bodyPr>
          <a:lstStyle/>
          <a:p>
            <a:pPr algn="ctr"/>
            <a:r>
              <a:rPr lang="en-US" altLang="ko-KR" sz="1200" dirty="0">
                <a:solidFill>
                  <a:schemeClr val="bg2">
                    <a:lumMod val="50000"/>
                  </a:schemeClr>
                </a:solidFill>
                <a:latin typeface="나눔스퀘어" panose="020B0600000101010101" pitchFamily="50" charset="-127"/>
                <a:ea typeface="나눔스퀘어" panose="020B0600000101010101" pitchFamily="50" charset="-127"/>
              </a:rPr>
              <a:t>[ LSTM cell ]</a:t>
            </a:r>
            <a:endParaRPr lang="ko-KR" altLang="en-US" sz="1200" dirty="0">
              <a:solidFill>
                <a:schemeClr val="bg2">
                  <a:lumMod val="50000"/>
                </a:schemeClr>
              </a:solidFill>
              <a:latin typeface="나눔스퀘어" panose="020B0600000101010101" pitchFamily="50" charset="-127"/>
              <a:ea typeface="나눔스퀘어" panose="020B0600000101010101" pitchFamily="50" charset="-127"/>
            </a:endParaRPr>
          </a:p>
        </p:txBody>
      </p:sp>
      <p:sp>
        <p:nvSpPr>
          <p:cNvPr id="9" name="TextBox 8">
            <a:extLst>
              <a:ext uri="{FF2B5EF4-FFF2-40B4-BE49-F238E27FC236}">
                <a16:creationId xmlns:a16="http://schemas.microsoft.com/office/drawing/2014/main" id="{3DEFCB88-E0E4-49F8-875F-45459E94E4D1}"/>
              </a:ext>
            </a:extLst>
          </p:cNvPr>
          <p:cNvSpPr txBox="1"/>
          <p:nvPr/>
        </p:nvSpPr>
        <p:spPr>
          <a:xfrm>
            <a:off x="3782646" y="5370142"/>
            <a:ext cx="1388852" cy="369332"/>
          </a:xfrm>
          <a:prstGeom prst="rect">
            <a:avLst/>
          </a:prstGeom>
          <a:noFill/>
        </p:spPr>
        <p:txBody>
          <a:bodyPr wrap="square" rtlCol="0">
            <a:spAutoFit/>
          </a:bodyPr>
          <a:lstStyle/>
          <a:p>
            <a:pPr algn="ctr"/>
            <a:r>
              <a:rPr lang="en-US" altLang="ko-KR" dirty="0">
                <a:latin typeface="나눔스퀘어" panose="020B0600000101010101" pitchFamily="50" charset="-127"/>
                <a:ea typeface="나눔스퀘어" panose="020B0600000101010101" pitchFamily="50" charset="-127"/>
              </a:rPr>
              <a:t>[ ENU cell ]</a:t>
            </a:r>
            <a:endParaRPr lang="ko-KR" altLang="en-US" dirty="0">
              <a:latin typeface="나눔스퀘어" panose="020B0600000101010101" pitchFamily="50" charset="-127"/>
              <a:ea typeface="나눔스퀘어" panose="020B0600000101010101" pitchFamily="50" charset="-127"/>
            </a:endParaRPr>
          </a:p>
        </p:txBody>
      </p:sp>
      <p:sp>
        <p:nvSpPr>
          <p:cNvPr id="3" name="직사각형 2">
            <a:extLst>
              <a:ext uri="{FF2B5EF4-FFF2-40B4-BE49-F238E27FC236}">
                <a16:creationId xmlns:a16="http://schemas.microsoft.com/office/drawing/2014/main" id="{7EF28F23-5C9E-474D-8B3F-A548776C675D}"/>
              </a:ext>
            </a:extLst>
          </p:cNvPr>
          <p:cNvSpPr/>
          <p:nvPr/>
        </p:nvSpPr>
        <p:spPr>
          <a:xfrm>
            <a:off x="6650966" y="2527540"/>
            <a:ext cx="1035169" cy="2073445"/>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7" name="직사각형 6">
            <a:extLst>
              <a:ext uri="{FF2B5EF4-FFF2-40B4-BE49-F238E27FC236}">
                <a16:creationId xmlns:a16="http://schemas.microsoft.com/office/drawing/2014/main" id="{DAEF77EC-942B-44E1-B944-AB83CD37B876}"/>
              </a:ext>
            </a:extLst>
          </p:cNvPr>
          <p:cNvSpPr/>
          <p:nvPr/>
        </p:nvSpPr>
        <p:spPr>
          <a:xfrm>
            <a:off x="6179585" y="5363670"/>
            <a:ext cx="4240042" cy="276999"/>
          </a:xfrm>
          <a:prstGeom prst="rect">
            <a:avLst/>
          </a:prstGeom>
        </p:spPr>
        <p:txBody>
          <a:bodyPr wrap="square">
            <a:spAutoFit/>
          </a:bodyPr>
          <a:lstStyle/>
          <a:p>
            <a:pPr algn="ctr"/>
            <a:r>
              <a:rPr lang="en-US" altLang="ko-KR" sz="1200" dirty="0">
                <a:solidFill>
                  <a:srgbClr val="FB1010"/>
                </a:solidFill>
                <a:latin typeface="나눔스퀘어" panose="020B0600000101010101" pitchFamily="50" charset="-127"/>
                <a:ea typeface="나눔스퀘어" panose="020B0600000101010101" pitchFamily="50" charset="-127"/>
              </a:rPr>
              <a:t>clipping : restricting output values to be between 0 and 1</a:t>
            </a:r>
            <a:endParaRPr lang="ko-KR" altLang="en-US" sz="1200" dirty="0">
              <a:solidFill>
                <a:srgbClr val="FB1010"/>
              </a:solidFill>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85067427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717BC-2F24-49F9-A85F-6C8ABC8A2775}"/>
              </a:ext>
            </a:extLst>
          </p:cNvPr>
          <p:cNvSpPr>
            <a:spLocks noGrp="1"/>
          </p:cNvSpPr>
          <p:nvPr>
            <p:ph type="sldNum" sz="quarter" idx="12"/>
          </p:nvPr>
        </p:nvSpPr>
        <p:spPr/>
        <p:txBody>
          <a:bodyPr/>
          <a:lstStyle/>
          <a:p>
            <a:fld id="{82F8B29B-3780-4F8D-B891-5B687831E22E}" type="slidenum">
              <a:rPr lang="en-US" altLang="ko-KR" smtClean="0"/>
              <a:pPr/>
              <a:t>6</a:t>
            </a:fld>
            <a:endParaRPr lang="en-US" altLang="ko-KR"/>
          </a:p>
        </p:txBody>
      </p:sp>
      <p:sp>
        <p:nvSpPr>
          <p:cNvPr id="4" name="Text Placeholder 3">
            <a:extLst>
              <a:ext uri="{FF2B5EF4-FFF2-40B4-BE49-F238E27FC236}">
                <a16:creationId xmlns:a16="http://schemas.microsoft.com/office/drawing/2014/main" id="{DC037386-5477-4B49-8653-78E023E75EEB}"/>
              </a:ext>
            </a:extLst>
          </p:cNvPr>
          <p:cNvSpPr>
            <a:spLocks noGrp="1"/>
          </p:cNvSpPr>
          <p:nvPr>
            <p:ph type="body" sz="quarter" idx="14"/>
          </p:nvPr>
        </p:nvSpPr>
        <p:spPr/>
        <p:txBody>
          <a:bodyPr/>
          <a:lstStyle/>
          <a:p>
            <a:r>
              <a:rPr lang="en-US" sz="2400" b="0" dirty="0">
                <a:latin typeface="나눔스퀘어 Bold" panose="020B0600000101010101" pitchFamily="50" charset="-127"/>
                <a:ea typeface="나눔스퀘어 Bold" panose="020B0600000101010101" pitchFamily="50" charset="-127"/>
              </a:rPr>
              <a:t>ENU cell</a:t>
            </a:r>
          </a:p>
        </p:txBody>
      </p:sp>
      <p:pic>
        <p:nvPicPr>
          <p:cNvPr id="8" name="그림 7">
            <a:extLst>
              <a:ext uri="{FF2B5EF4-FFF2-40B4-BE49-F238E27FC236}">
                <a16:creationId xmlns:a16="http://schemas.microsoft.com/office/drawing/2014/main" id="{A43869CD-C349-4432-B094-B9B922D41BB4}"/>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6383" y="1743425"/>
            <a:ext cx="5262154" cy="2472037"/>
          </a:xfrm>
          <a:prstGeom prst="rect">
            <a:avLst/>
          </a:prstGeom>
        </p:spPr>
      </p:pic>
      <p:pic>
        <p:nvPicPr>
          <p:cNvPr id="10" name="그림 9">
            <a:extLst>
              <a:ext uri="{FF2B5EF4-FFF2-40B4-BE49-F238E27FC236}">
                <a16:creationId xmlns:a16="http://schemas.microsoft.com/office/drawing/2014/main" id="{FF7BDF88-B73E-4D3B-BC60-964228CCD83A}"/>
              </a:ext>
            </a:extLst>
          </p:cNvPr>
          <p:cNvPicPr>
            <a:picLocks noChangeAspect="1"/>
          </p:cNvPicPr>
          <p:nvPr/>
        </p:nvPicPr>
        <p:blipFill>
          <a:blip r:embed="rId4"/>
          <a:stretch>
            <a:fillRect/>
          </a:stretch>
        </p:blipFill>
        <p:spPr>
          <a:xfrm>
            <a:off x="2132312" y="4215462"/>
            <a:ext cx="2875916" cy="1581754"/>
          </a:xfrm>
          <a:prstGeom prst="rect">
            <a:avLst/>
          </a:prstGeom>
        </p:spPr>
      </p:pic>
      <p:sp>
        <p:nvSpPr>
          <p:cNvPr id="11" name="내용 개체 틀 2">
            <a:extLst>
              <a:ext uri="{FF2B5EF4-FFF2-40B4-BE49-F238E27FC236}">
                <a16:creationId xmlns:a16="http://schemas.microsoft.com/office/drawing/2014/main" id="{2D6C68E3-C314-4352-9AF1-17973C5DECC4}"/>
              </a:ext>
            </a:extLst>
          </p:cNvPr>
          <p:cNvSpPr txBox="1">
            <a:spLocks/>
          </p:cNvSpPr>
          <p:nvPr/>
        </p:nvSpPr>
        <p:spPr>
          <a:xfrm>
            <a:off x="6502665" y="2428253"/>
            <a:ext cx="5522119" cy="2309638"/>
          </a:xfrm>
          <a:prstGeom prst="rect">
            <a:avLst/>
          </a:prstGeom>
        </p:spPr>
        <p:txBody>
          <a:bodyPr>
            <a:normAutofit/>
          </a:bodyPr>
          <a:lstStyle>
            <a:lvl1pPr marL="342900" indent="-342900" algn="l" rtl="0" eaLnBrk="0" fontAlgn="base" hangingPunct="0">
              <a:spcBef>
                <a:spcPts val="2000"/>
              </a:spcBef>
              <a:spcAft>
                <a:spcPct val="0"/>
              </a:spcAft>
              <a:buClr>
                <a:schemeClr val="accent1"/>
              </a:buClr>
              <a:buFont typeface="Wingdings 2" panose="05020102010507070707" pitchFamily="18" charset="2"/>
              <a:buChar char=""/>
              <a:defRPr sz="2000" kern="1200">
                <a:solidFill>
                  <a:srgbClr val="595959"/>
                </a:solidFill>
                <a:latin typeface="+mn-lt"/>
                <a:ea typeface="MS PGothic" pitchFamily="34" charset="-128"/>
                <a:cs typeface="ＭＳ Ｐゴシック" charset="0"/>
              </a:defRPr>
            </a:lvl1pPr>
            <a:lvl2pPr marL="685800" indent="-336550" algn="l" rtl="0" eaLnBrk="0" fontAlgn="base" hangingPunct="0">
              <a:spcBef>
                <a:spcPts val="600"/>
              </a:spcBef>
              <a:spcAft>
                <a:spcPct val="0"/>
              </a:spcAft>
              <a:buClr>
                <a:srgbClr val="51640B"/>
              </a:buClr>
              <a:buFont typeface="Wingdings 2" panose="05020102010507070707" pitchFamily="18" charset="2"/>
              <a:buChar char=""/>
              <a:defRPr kern="1200">
                <a:solidFill>
                  <a:srgbClr val="595959"/>
                </a:solidFill>
                <a:latin typeface="+mn-lt"/>
                <a:ea typeface="MS PGothic" pitchFamily="34" charset="-128"/>
                <a:cs typeface="+mn-cs"/>
              </a:defRPr>
            </a:lvl2pPr>
            <a:lvl3pPr marL="1035050" indent="-349250" algn="l" rtl="0" eaLnBrk="0" fontAlgn="base" hangingPunct="0">
              <a:spcBef>
                <a:spcPts val="600"/>
              </a:spcBef>
              <a:spcAft>
                <a:spcPct val="0"/>
              </a:spcAft>
              <a:buClr>
                <a:schemeClr val="accent1"/>
              </a:buClr>
              <a:buFont typeface="Wingdings 2" panose="05020102010507070707" pitchFamily="18" charset="2"/>
              <a:buChar char=""/>
              <a:defRPr kern="1200">
                <a:solidFill>
                  <a:srgbClr val="595959"/>
                </a:solidFill>
                <a:latin typeface="+mn-lt"/>
                <a:ea typeface="MS PGothic" pitchFamily="34" charset="-128"/>
                <a:cs typeface="+mn-cs"/>
              </a:defRPr>
            </a:lvl3pPr>
            <a:lvl4pPr marL="1371600" indent="-336550" algn="l" rtl="0" eaLnBrk="0" fontAlgn="base" hangingPunct="0">
              <a:spcBef>
                <a:spcPts val="600"/>
              </a:spcBef>
              <a:spcAft>
                <a:spcPct val="0"/>
              </a:spcAft>
              <a:buClr>
                <a:srgbClr val="51640B"/>
              </a:buClr>
              <a:buFont typeface="Wingdings 2" panose="05020102010507070707" pitchFamily="18" charset="2"/>
              <a:buChar char=""/>
              <a:defRPr kern="1200">
                <a:solidFill>
                  <a:srgbClr val="595959"/>
                </a:solidFill>
                <a:latin typeface="+mn-lt"/>
                <a:ea typeface="MS PGothic" pitchFamily="34" charset="-128"/>
                <a:cs typeface="+mn-cs"/>
              </a:defRPr>
            </a:lvl4pPr>
            <a:lvl5pPr marL="1720850" indent="-349250" algn="l" rtl="0" eaLnBrk="0" fontAlgn="base" hangingPunct="0">
              <a:spcBef>
                <a:spcPts val="600"/>
              </a:spcBef>
              <a:spcAft>
                <a:spcPct val="0"/>
              </a:spcAft>
              <a:buClr>
                <a:schemeClr val="accent1"/>
              </a:buClr>
              <a:buFont typeface="Wingdings 2" panose="05020102010507070707" pitchFamily="18" charset="2"/>
              <a:buChar char=""/>
              <a:defRPr kern="1200">
                <a:solidFill>
                  <a:srgbClr val="595959"/>
                </a:solidFill>
                <a:latin typeface="+mn-lt"/>
                <a:ea typeface="MS PGothic" pitchFamily="34" charset="-128"/>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altLang="ko-KR" dirty="0">
                <a:latin typeface="나눔스퀘어" panose="020B0600000101010101" pitchFamily="50" charset="-127"/>
                <a:ea typeface="나눔스퀘어" panose="020B0600000101010101" pitchFamily="50" charset="-127"/>
              </a:rPr>
              <a:t>Shared Parameters</a:t>
            </a:r>
          </a:p>
          <a:p>
            <a:r>
              <a:rPr lang="en-US" altLang="ko-KR" dirty="0">
                <a:latin typeface="나눔스퀘어" panose="020B0600000101010101" pitchFamily="50" charset="-127"/>
                <a:ea typeface="나눔스퀘어" panose="020B0600000101010101" pitchFamily="50" charset="-127"/>
              </a:rPr>
              <a:t>Have unique internal memory state</a:t>
            </a:r>
          </a:p>
          <a:p>
            <a:r>
              <a:rPr lang="en-US" altLang="ko-KR" dirty="0">
                <a:latin typeface="나눔스퀘어" panose="020B0600000101010101" pitchFamily="50" charset="-127"/>
                <a:ea typeface="나눔스퀘어" panose="020B0600000101010101" pitchFamily="50" charset="-127"/>
              </a:rPr>
              <a:t>Output gate is used to reduce the number of output channels and allow for spike generation to potentially evolve</a:t>
            </a:r>
            <a:endParaRPr lang="ko-KR" altLang="en-US" dirty="0">
              <a:latin typeface="나눔스퀘어" panose="020B0600000101010101" pitchFamily="50" charset="-127"/>
              <a:ea typeface="나눔스퀘어" panose="020B0600000101010101" pitchFamily="50" charset="-127"/>
            </a:endParaRPr>
          </a:p>
        </p:txBody>
      </p:sp>
    </p:spTree>
    <p:extLst>
      <p:ext uri="{BB962C8B-B14F-4D97-AF65-F5344CB8AC3E}">
        <p14:creationId xmlns:p14="http://schemas.microsoft.com/office/powerpoint/2010/main" val="329026412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717BC-2F24-49F9-A85F-6C8ABC8A2775}"/>
              </a:ext>
            </a:extLst>
          </p:cNvPr>
          <p:cNvSpPr>
            <a:spLocks noGrp="1"/>
          </p:cNvSpPr>
          <p:nvPr>
            <p:ph type="sldNum" sz="quarter" idx="12"/>
          </p:nvPr>
        </p:nvSpPr>
        <p:spPr/>
        <p:txBody>
          <a:bodyPr/>
          <a:lstStyle/>
          <a:p>
            <a:fld id="{82F8B29B-3780-4F8D-B891-5B687831E22E}" type="slidenum">
              <a:rPr lang="en-US" altLang="ko-KR" smtClean="0"/>
              <a:pPr/>
              <a:t>7</a:t>
            </a:fld>
            <a:endParaRPr lang="en-US" altLang="ko-KR"/>
          </a:p>
        </p:txBody>
      </p:sp>
      <p:sp>
        <p:nvSpPr>
          <p:cNvPr id="4" name="Text Placeholder 3">
            <a:extLst>
              <a:ext uri="{FF2B5EF4-FFF2-40B4-BE49-F238E27FC236}">
                <a16:creationId xmlns:a16="http://schemas.microsoft.com/office/drawing/2014/main" id="{DC037386-5477-4B49-8653-78E023E75EEB}"/>
              </a:ext>
            </a:extLst>
          </p:cNvPr>
          <p:cNvSpPr>
            <a:spLocks noGrp="1"/>
          </p:cNvSpPr>
          <p:nvPr>
            <p:ph type="body" sz="quarter" idx="14"/>
          </p:nvPr>
        </p:nvSpPr>
        <p:spPr/>
        <p:txBody>
          <a:bodyPr/>
          <a:lstStyle/>
          <a:p>
            <a:r>
              <a:rPr lang="en-US" sz="2400" b="0" dirty="0">
                <a:latin typeface="나눔스퀘어 Bold" panose="020B0600000101010101" pitchFamily="50" charset="-127"/>
                <a:ea typeface="나눔스퀘어 Bold" panose="020B0600000101010101" pitchFamily="50" charset="-127"/>
              </a:rPr>
              <a:t>ENU Network</a:t>
            </a:r>
          </a:p>
        </p:txBody>
      </p:sp>
      <p:pic>
        <p:nvPicPr>
          <p:cNvPr id="7" name="내용 개체 틀 4" descr="텍스트, 지도이(가) 표시된 사진&#10;&#10;자동 생성된 설명">
            <a:extLst>
              <a:ext uri="{FF2B5EF4-FFF2-40B4-BE49-F238E27FC236}">
                <a16:creationId xmlns:a16="http://schemas.microsoft.com/office/drawing/2014/main" id="{725631FC-368D-43D4-82AF-CA41470C4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0412" y="1650589"/>
            <a:ext cx="8135810" cy="4087275"/>
          </a:xfrm>
          <a:prstGeom prst="rect">
            <a:avLst/>
          </a:prstGeom>
        </p:spPr>
      </p:pic>
    </p:spTree>
    <p:extLst>
      <p:ext uri="{BB962C8B-B14F-4D97-AF65-F5344CB8AC3E}">
        <p14:creationId xmlns:p14="http://schemas.microsoft.com/office/powerpoint/2010/main" val="76693973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717BC-2F24-49F9-A85F-6C8ABC8A2775}"/>
              </a:ext>
            </a:extLst>
          </p:cNvPr>
          <p:cNvSpPr>
            <a:spLocks noGrp="1"/>
          </p:cNvSpPr>
          <p:nvPr>
            <p:ph type="sldNum" sz="quarter" idx="12"/>
          </p:nvPr>
        </p:nvSpPr>
        <p:spPr/>
        <p:txBody>
          <a:bodyPr/>
          <a:lstStyle/>
          <a:p>
            <a:fld id="{82F8B29B-3780-4F8D-B891-5B687831E22E}" type="slidenum">
              <a:rPr lang="en-US" altLang="ko-KR" smtClean="0"/>
              <a:pPr/>
              <a:t>8</a:t>
            </a:fld>
            <a:endParaRPr lang="en-US" altLang="ko-KR"/>
          </a:p>
        </p:txBody>
      </p:sp>
      <p:sp>
        <p:nvSpPr>
          <p:cNvPr id="4" name="Text Placeholder 3">
            <a:extLst>
              <a:ext uri="{FF2B5EF4-FFF2-40B4-BE49-F238E27FC236}">
                <a16:creationId xmlns:a16="http://schemas.microsoft.com/office/drawing/2014/main" id="{DC037386-5477-4B49-8653-78E023E75EEB}"/>
              </a:ext>
            </a:extLst>
          </p:cNvPr>
          <p:cNvSpPr>
            <a:spLocks noGrp="1"/>
          </p:cNvSpPr>
          <p:nvPr>
            <p:ph type="body" sz="quarter" idx="14"/>
          </p:nvPr>
        </p:nvSpPr>
        <p:spPr/>
        <p:txBody>
          <a:bodyPr/>
          <a:lstStyle/>
          <a:p>
            <a:r>
              <a:rPr lang="en-US" sz="2400" b="0" dirty="0">
                <a:latin typeface="나눔스퀘어 Bold" panose="020B0600000101010101" pitchFamily="50" charset="-127"/>
                <a:ea typeface="나눔스퀘어 Bold" panose="020B0600000101010101" pitchFamily="50" charset="-127"/>
              </a:rPr>
              <a:t>Experiment : Mimic IAF</a:t>
            </a:r>
          </a:p>
        </p:txBody>
      </p:sp>
      <p:pic>
        <p:nvPicPr>
          <p:cNvPr id="5" name="그림 4" descr="스크린샷이(가) 표시된 사진&#10;&#10;자동 생성된 설명">
            <a:extLst>
              <a:ext uri="{FF2B5EF4-FFF2-40B4-BE49-F238E27FC236}">
                <a16:creationId xmlns:a16="http://schemas.microsoft.com/office/drawing/2014/main" id="{65110507-0004-419B-9B7F-CD40EC05CB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983" y="1400176"/>
            <a:ext cx="9630111" cy="4802187"/>
          </a:xfrm>
          <a:prstGeom prst="rect">
            <a:avLst/>
          </a:prstGeom>
        </p:spPr>
      </p:pic>
    </p:spTree>
    <p:extLst>
      <p:ext uri="{BB962C8B-B14F-4D97-AF65-F5344CB8AC3E}">
        <p14:creationId xmlns:p14="http://schemas.microsoft.com/office/powerpoint/2010/main" val="28583120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717BC-2F24-49F9-A85F-6C8ABC8A2775}"/>
              </a:ext>
            </a:extLst>
          </p:cNvPr>
          <p:cNvSpPr>
            <a:spLocks noGrp="1"/>
          </p:cNvSpPr>
          <p:nvPr>
            <p:ph type="sldNum" sz="quarter" idx="12"/>
          </p:nvPr>
        </p:nvSpPr>
        <p:spPr/>
        <p:txBody>
          <a:bodyPr/>
          <a:lstStyle/>
          <a:p>
            <a:fld id="{82F8B29B-3780-4F8D-B891-5B687831E22E}" type="slidenum">
              <a:rPr lang="en-US" altLang="ko-KR" smtClean="0"/>
              <a:pPr/>
              <a:t>9</a:t>
            </a:fld>
            <a:endParaRPr lang="en-US" altLang="ko-KR"/>
          </a:p>
        </p:txBody>
      </p:sp>
      <p:sp>
        <p:nvSpPr>
          <p:cNvPr id="4" name="Text Placeholder 3">
            <a:extLst>
              <a:ext uri="{FF2B5EF4-FFF2-40B4-BE49-F238E27FC236}">
                <a16:creationId xmlns:a16="http://schemas.microsoft.com/office/drawing/2014/main" id="{DC037386-5477-4B49-8653-78E023E75EEB}"/>
              </a:ext>
            </a:extLst>
          </p:cNvPr>
          <p:cNvSpPr>
            <a:spLocks noGrp="1"/>
          </p:cNvSpPr>
          <p:nvPr>
            <p:ph type="body" sz="quarter" idx="14"/>
          </p:nvPr>
        </p:nvSpPr>
        <p:spPr/>
        <p:txBody>
          <a:bodyPr/>
          <a:lstStyle/>
          <a:p>
            <a:r>
              <a:rPr lang="en-US" sz="2400" b="0" dirty="0">
                <a:latin typeface="나눔스퀘어 Bold" panose="020B0600000101010101" pitchFamily="50" charset="-127"/>
                <a:ea typeface="나눔스퀘어 Bold" panose="020B0600000101010101" pitchFamily="50" charset="-127"/>
              </a:rPr>
              <a:t>Experiment : Mimic STDP</a:t>
            </a:r>
          </a:p>
        </p:txBody>
      </p:sp>
      <p:pic>
        <p:nvPicPr>
          <p:cNvPr id="6" name="내용 개체 틀 9" descr="스크린샷이(가) 표시된 사진&#10;&#10;자동 생성된 설명">
            <a:extLst>
              <a:ext uri="{FF2B5EF4-FFF2-40B4-BE49-F238E27FC236}">
                <a16:creationId xmlns:a16="http://schemas.microsoft.com/office/drawing/2014/main" id="{8AD36D71-3064-49DD-B383-804664C29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3223" y="1400176"/>
            <a:ext cx="9656009" cy="4802187"/>
          </a:xfrm>
          <a:prstGeom prst="rect">
            <a:avLst/>
          </a:prstGeom>
        </p:spPr>
      </p:pic>
    </p:spTree>
    <p:extLst>
      <p:ext uri="{BB962C8B-B14F-4D97-AF65-F5344CB8AC3E}">
        <p14:creationId xmlns:p14="http://schemas.microsoft.com/office/powerpoint/2010/main" val="348012753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majorFont>
      <a:minorFont>
        <a:latin typeface="Century Gothic"/>
        <a:ea typeface=""/>
        <a:cs typeface=""/>
        <a:font script="Jpan" typeface="メイリオ"/>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77959</TotalTime>
  <Words>528</Words>
  <Application>Microsoft Office PowerPoint</Application>
  <PresentationFormat>와이드스크린</PresentationFormat>
  <Paragraphs>76</Paragraphs>
  <Slides>11</Slides>
  <Notes>10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11</vt:i4>
      </vt:variant>
    </vt:vector>
  </HeadingPairs>
  <TitlesOfParts>
    <vt:vector size="20" baseType="lpstr">
      <vt:lpstr>HY강B</vt:lpstr>
      <vt:lpstr>나눔스퀘어</vt:lpstr>
      <vt:lpstr>나눔스퀘어 Bold</vt:lpstr>
      <vt:lpstr>맑은 고딕</vt:lpstr>
      <vt:lpstr>Calibri</vt:lpstr>
      <vt:lpstr>Century Gothic</vt:lpstr>
      <vt:lpstr>Wingdings</vt:lpstr>
      <vt:lpstr>Wingdings 2</vt:lpstr>
      <vt:lpstr>Perception</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BMCL Meeting #2</dc:title>
  <dc:creator>Youngjoo Kim</dc:creator>
  <cp:lastModifiedBy>Beak SuWhan</cp:lastModifiedBy>
  <cp:revision>1311</cp:revision>
  <cp:lastPrinted>2015-11-27T20:25:19Z</cp:lastPrinted>
  <dcterms:created xsi:type="dcterms:W3CDTF">2014-06-28T06:08:29Z</dcterms:created>
  <dcterms:modified xsi:type="dcterms:W3CDTF">2020-02-05T01:32:24Z</dcterms:modified>
</cp:coreProperties>
</file>