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3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E61B63-08F3-4954-B97F-65E75C6C6AF1}">
          <p14:sldIdLst>
            <p14:sldId id="25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FD062-ABFB-3B21-8D43-8A563EBF53A7}" v="148" dt="2021-08-09T02:21:25.147"/>
    <p1510:client id="{2EF1AA9E-3483-BA26-9E92-321E1810572B}" v="51" dt="2021-09-16T02:53:47.491"/>
    <p1510:client id="{3AEC6E32-D8F9-2EBE-71B9-2C7E2AB9C3AB}" v="224" dt="2021-08-09T04:33:30.129"/>
    <p1510:client id="{40F2C9C4-66ED-3E76-F11C-68377A7F1963}" v="201" dt="2021-09-15T23:49:25.307"/>
    <p1510:client id="{43C371E1-3AD0-2AB3-B835-BBF468CA82A2}" v="25" dt="2021-08-11T15:08:25.357"/>
    <p1510:client id="{49C4AA18-5D06-EF8D-0508-BBB4C7B6A660}" v="1479" dt="2021-08-11T07:57:13.890"/>
    <p1510:client id="{59886AAB-9482-128C-FF98-7C2AF8E7DD49}" v="594" dt="2021-07-20T02:49:07.789"/>
    <p1510:client id="{5E8DD000-117D-9B20-EC5C-838033F6EDA8}" v="20" dt="2021-09-15T01:21:38.240"/>
    <p1510:client id="{8500FDC3-0589-5EA7-E966-71988A7EDBE4}" v="854" dt="2021-07-19T14:51:07.905"/>
    <p1510:client id="{9BBE0D22-7309-9CE6-C75B-A237C49F0D97}" v="15" dt="2021-08-12T04:26:28.639"/>
    <p1510:client id="{A1B235F3-1237-3B52-E88B-48B75D473862}" v="40" dt="2021-08-09T04:44:56.491"/>
    <p1510:client id="{AD48ED57-E839-5A9F-8D35-D5BC4B7320A7}" v="921" dt="2021-08-11T14:09:41.159"/>
    <p1510:client id="{AE96A24D-B254-49C3-A51B-0EF482BC726D}" v="73" dt="2021-09-15T00:46:10.681"/>
    <p1510:client id="{B5A26841-9675-BF47-7677-67E6A59BE3A6}" v="287" dt="2021-08-09T05:17:54.782"/>
    <p1510:client id="{CE96FDB4-16D9-EE6A-7F60-2F718285C856}" v="31" dt="2021-08-11T15:13:32.183"/>
    <p1510:client id="{EB7315FB-4C39-765A-1FCA-09D157301820}" v="218" dt="2021-08-09T05:49:39.408"/>
    <p1510:client id="{EE86B28E-825D-3722-93F7-F9C7F9AE1153}" v="286" dt="2021-07-19T12:43:26.532"/>
    <p1510:client id="{FC2BD575-113B-AE42-F8F7-267D74EEDFC1}" v="1572" dt="2021-09-15T12:15:16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5AEEA-27DA-4F0F-9618-927DC97C2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A36AF9B-2905-4FA5-805D-1FA6436C4519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Franklin Gothic Demi" panose="020B0502020104020203"/>
            </a:rPr>
            <a:t>+</a:t>
          </a:r>
          <a:endParaRPr lang="ko-KR" altLang="en-US" dirty="0"/>
        </a:p>
      </dgm:t>
    </dgm:pt>
    <dgm:pt modelId="{19BF574E-CBA4-4590-81F8-CF04AD177AC7}" type="parTrans" cxnId="{35F6D478-CCBC-4268-A628-A6B2E1A055CF}">
      <dgm:prSet/>
      <dgm:spPr/>
      <dgm:t>
        <a:bodyPr/>
        <a:lstStyle/>
        <a:p>
          <a:pPr latinLnBrk="1"/>
          <a:endParaRPr lang="ko-KR" altLang="en-US"/>
        </a:p>
      </dgm:t>
    </dgm:pt>
    <dgm:pt modelId="{7475FC52-6E54-441E-8B16-57B5EAAFC3F4}" type="sibTrans" cxnId="{35F6D478-CCBC-4268-A628-A6B2E1A055CF}">
      <dgm:prSet/>
      <dgm:spPr/>
      <dgm:t>
        <a:bodyPr/>
        <a:lstStyle/>
        <a:p>
          <a:pPr latinLnBrk="1"/>
          <a:endParaRPr lang="ko-KR" altLang="en-US"/>
        </a:p>
      </dgm:t>
    </dgm:pt>
    <dgm:pt modelId="{D5AE26D1-7F00-4892-880E-CC814A5F2FDE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Franklin Gothic Demi" panose="020B0502020104020203"/>
            </a:rPr>
            <a:t>-</a:t>
          </a:r>
          <a:endParaRPr lang="ko-KR" altLang="en-US" dirty="0"/>
        </a:p>
      </dgm:t>
    </dgm:pt>
    <dgm:pt modelId="{B1864832-EC18-48C4-81A4-E3E3C62F6816}" type="parTrans" cxnId="{C39348B2-E256-4ED6-A24F-FC522A153FAF}">
      <dgm:prSet/>
      <dgm:spPr/>
      <dgm:t>
        <a:bodyPr/>
        <a:lstStyle/>
        <a:p>
          <a:pPr latinLnBrk="1"/>
          <a:endParaRPr lang="ko-KR" altLang="en-US"/>
        </a:p>
      </dgm:t>
    </dgm:pt>
    <dgm:pt modelId="{B9133186-4AC4-4131-A99B-B7B51EB164D6}" type="sibTrans" cxnId="{C39348B2-E256-4ED6-A24F-FC522A153FAF}">
      <dgm:prSet/>
      <dgm:spPr/>
      <dgm:t>
        <a:bodyPr/>
        <a:lstStyle/>
        <a:p>
          <a:pPr latinLnBrk="1"/>
          <a:endParaRPr lang="ko-KR" altLang="en-US"/>
        </a:p>
      </dgm:t>
    </dgm:pt>
    <dgm:pt modelId="{CCE99E1D-C424-4E6E-8658-7E47DDFACE0A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Franklin Gothic Demi" panose="020B0502020104020203"/>
            </a:rPr>
            <a:t>+</a:t>
          </a:r>
          <a:endParaRPr lang="ko-KR" altLang="en-US" dirty="0"/>
        </a:p>
      </dgm:t>
    </dgm:pt>
    <dgm:pt modelId="{C29ED8E2-CEE3-4B48-9CDE-89888159E891}" type="parTrans" cxnId="{3462CC86-89FB-495D-A05D-37D8E1F86228}">
      <dgm:prSet/>
      <dgm:spPr/>
      <dgm:t>
        <a:bodyPr/>
        <a:lstStyle/>
        <a:p>
          <a:pPr latinLnBrk="1"/>
          <a:endParaRPr lang="ko-KR" altLang="en-US"/>
        </a:p>
      </dgm:t>
    </dgm:pt>
    <dgm:pt modelId="{1E27314B-1303-4509-BC92-2794DAE3DC07}" type="sibTrans" cxnId="{3462CC86-89FB-495D-A05D-37D8E1F86228}">
      <dgm:prSet/>
      <dgm:spPr/>
      <dgm:t>
        <a:bodyPr/>
        <a:lstStyle/>
        <a:p>
          <a:pPr latinLnBrk="1"/>
          <a:endParaRPr lang="ko-KR" altLang="en-US"/>
        </a:p>
      </dgm:t>
    </dgm:pt>
    <dgm:pt modelId="{05021EA2-E029-4345-AD87-DBE446B25E4D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Franklin Gothic Demi" panose="020B0502020104020203"/>
            </a:rPr>
            <a:t>+</a:t>
          </a:r>
          <a:endParaRPr lang="ko-KR" altLang="en-US" dirty="0"/>
        </a:p>
      </dgm:t>
    </dgm:pt>
    <dgm:pt modelId="{3DB68D1A-929D-425C-88BB-0D792FE15876}" type="parTrans" cxnId="{92F26AAC-D67C-4DEF-99D8-B9544BC8B4BE}">
      <dgm:prSet/>
      <dgm:spPr/>
      <dgm:t>
        <a:bodyPr/>
        <a:lstStyle/>
        <a:p>
          <a:pPr latinLnBrk="1"/>
          <a:endParaRPr lang="ko-KR" altLang="en-US"/>
        </a:p>
      </dgm:t>
    </dgm:pt>
    <dgm:pt modelId="{9E4A393B-2432-490D-8923-DB417886CAF1}" type="sibTrans" cxnId="{92F26AAC-D67C-4DEF-99D8-B9544BC8B4BE}">
      <dgm:prSet/>
      <dgm:spPr/>
      <dgm:t>
        <a:bodyPr/>
        <a:lstStyle/>
        <a:p>
          <a:pPr latinLnBrk="1"/>
          <a:endParaRPr lang="ko-KR" altLang="en-US"/>
        </a:p>
      </dgm:t>
    </dgm:pt>
    <dgm:pt modelId="{41D621FE-0E17-4FE1-9CFA-92FE4FE3B383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Franklin Gothic Demi" panose="020B0502020104020203"/>
            </a:rPr>
            <a:t>-</a:t>
          </a:r>
          <a:endParaRPr lang="ko-KR" altLang="en-US" dirty="0"/>
        </a:p>
      </dgm:t>
    </dgm:pt>
    <dgm:pt modelId="{FC00165A-FC3E-4972-848E-6BAD8FBC3184}" type="parTrans" cxnId="{B2CA4611-579B-437E-9660-8791C0A6A9C2}">
      <dgm:prSet/>
      <dgm:spPr/>
      <dgm:t>
        <a:bodyPr/>
        <a:lstStyle/>
        <a:p>
          <a:pPr latinLnBrk="1"/>
          <a:endParaRPr lang="ko-KR" altLang="en-US"/>
        </a:p>
      </dgm:t>
    </dgm:pt>
    <dgm:pt modelId="{D6D9DB34-3075-4D0C-AB78-8303B8729D83}" type="sibTrans" cxnId="{B2CA4611-579B-437E-9660-8791C0A6A9C2}">
      <dgm:prSet/>
      <dgm:spPr/>
      <dgm:t>
        <a:bodyPr/>
        <a:lstStyle/>
        <a:p>
          <a:pPr latinLnBrk="1"/>
          <a:endParaRPr lang="ko-KR" altLang="en-US"/>
        </a:p>
      </dgm:t>
    </dgm:pt>
    <dgm:pt modelId="{E39E9913-8743-45C4-AFE7-6397D7918C2A}" type="pres">
      <dgm:prSet presAssocID="{E345AEEA-27DA-4F0F-9618-927DC97C21F8}" presName="cycle" presStyleCnt="0">
        <dgm:presLayoutVars>
          <dgm:dir/>
          <dgm:resizeHandles val="exact"/>
        </dgm:presLayoutVars>
      </dgm:prSet>
      <dgm:spPr/>
    </dgm:pt>
    <dgm:pt modelId="{8036ACC2-9DDF-4113-89F7-08E9E74D3DB9}" type="pres">
      <dgm:prSet presAssocID="{6A36AF9B-2905-4FA5-805D-1FA6436C4519}" presName="dummy" presStyleCnt="0"/>
      <dgm:spPr/>
    </dgm:pt>
    <dgm:pt modelId="{57387DF2-BD6B-4631-A2CE-2EF9D6FBA931}" type="pres">
      <dgm:prSet presAssocID="{6A36AF9B-2905-4FA5-805D-1FA6436C4519}" presName="node" presStyleLbl="revTx" presStyleIdx="0" presStyleCnt="5">
        <dgm:presLayoutVars>
          <dgm:bulletEnabled val="1"/>
        </dgm:presLayoutVars>
      </dgm:prSet>
      <dgm:spPr/>
    </dgm:pt>
    <dgm:pt modelId="{37C08A01-C8BB-4E20-BF26-290AF8557D37}" type="pres">
      <dgm:prSet presAssocID="{7475FC52-6E54-441E-8B16-57B5EAAFC3F4}" presName="sibTrans" presStyleLbl="node1" presStyleIdx="0" presStyleCnt="5"/>
      <dgm:spPr/>
    </dgm:pt>
    <dgm:pt modelId="{7C97807C-F44D-4738-B928-901E949AC66D}" type="pres">
      <dgm:prSet presAssocID="{D5AE26D1-7F00-4892-880E-CC814A5F2FDE}" presName="dummy" presStyleCnt="0"/>
      <dgm:spPr/>
    </dgm:pt>
    <dgm:pt modelId="{F4DB92F7-7D99-444C-B7D7-B6969A10FC74}" type="pres">
      <dgm:prSet presAssocID="{D5AE26D1-7F00-4892-880E-CC814A5F2FDE}" presName="node" presStyleLbl="revTx" presStyleIdx="1" presStyleCnt="5">
        <dgm:presLayoutVars>
          <dgm:bulletEnabled val="1"/>
        </dgm:presLayoutVars>
      </dgm:prSet>
      <dgm:spPr/>
    </dgm:pt>
    <dgm:pt modelId="{C9AA68A0-500C-4D57-96B8-C77722F84B7F}" type="pres">
      <dgm:prSet presAssocID="{B9133186-4AC4-4131-A99B-B7B51EB164D6}" presName="sibTrans" presStyleLbl="node1" presStyleIdx="1" presStyleCnt="5"/>
      <dgm:spPr/>
    </dgm:pt>
    <dgm:pt modelId="{07970A08-3699-46B9-8A64-632562E526EB}" type="pres">
      <dgm:prSet presAssocID="{CCE99E1D-C424-4E6E-8658-7E47DDFACE0A}" presName="dummy" presStyleCnt="0"/>
      <dgm:spPr/>
    </dgm:pt>
    <dgm:pt modelId="{80C9D1F9-C67B-4653-A64B-2156ACBE457A}" type="pres">
      <dgm:prSet presAssocID="{CCE99E1D-C424-4E6E-8658-7E47DDFACE0A}" presName="node" presStyleLbl="revTx" presStyleIdx="2" presStyleCnt="5">
        <dgm:presLayoutVars>
          <dgm:bulletEnabled val="1"/>
        </dgm:presLayoutVars>
      </dgm:prSet>
      <dgm:spPr/>
    </dgm:pt>
    <dgm:pt modelId="{5CD722FC-8562-49F8-BCA6-5172FABB92A5}" type="pres">
      <dgm:prSet presAssocID="{1E27314B-1303-4509-BC92-2794DAE3DC07}" presName="sibTrans" presStyleLbl="node1" presStyleIdx="2" presStyleCnt="5"/>
      <dgm:spPr/>
    </dgm:pt>
    <dgm:pt modelId="{66C77797-8770-4058-8EEF-8DF7C7E2E11F}" type="pres">
      <dgm:prSet presAssocID="{05021EA2-E029-4345-AD87-DBE446B25E4D}" presName="dummy" presStyleCnt="0"/>
      <dgm:spPr/>
    </dgm:pt>
    <dgm:pt modelId="{E4D61EFE-C2B3-40EF-97B9-37648F318499}" type="pres">
      <dgm:prSet presAssocID="{05021EA2-E029-4345-AD87-DBE446B25E4D}" presName="node" presStyleLbl="revTx" presStyleIdx="3" presStyleCnt="5">
        <dgm:presLayoutVars>
          <dgm:bulletEnabled val="1"/>
        </dgm:presLayoutVars>
      </dgm:prSet>
      <dgm:spPr/>
    </dgm:pt>
    <dgm:pt modelId="{0B13CE7F-0594-414C-A624-BE245AA40D5F}" type="pres">
      <dgm:prSet presAssocID="{9E4A393B-2432-490D-8923-DB417886CAF1}" presName="sibTrans" presStyleLbl="node1" presStyleIdx="3" presStyleCnt="5"/>
      <dgm:spPr/>
    </dgm:pt>
    <dgm:pt modelId="{6D5E0B76-C752-4EFD-B457-25AF973DB0F3}" type="pres">
      <dgm:prSet presAssocID="{41D621FE-0E17-4FE1-9CFA-92FE4FE3B383}" presName="dummy" presStyleCnt="0"/>
      <dgm:spPr/>
    </dgm:pt>
    <dgm:pt modelId="{61485502-41F2-4CD8-94C4-B6CB02716BC3}" type="pres">
      <dgm:prSet presAssocID="{41D621FE-0E17-4FE1-9CFA-92FE4FE3B383}" presName="node" presStyleLbl="revTx" presStyleIdx="4" presStyleCnt="5">
        <dgm:presLayoutVars>
          <dgm:bulletEnabled val="1"/>
        </dgm:presLayoutVars>
      </dgm:prSet>
      <dgm:spPr/>
    </dgm:pt>
    <dgm:pt modelId="{DE48387E-AA3A-40E7-AAF4-9ACCF794702D}" type="pres">
      <dgm:prSet presAssocID="{D6D9DB34-3075-4D0C-AB78-8303B8729D83}" presName="sibTrans" presStyleLbl="node1" presStyleIdx="4" presStyleCnt="5"/>
      <dgm:spPr/>
    </dgm:pt>
  </dgm:ptLst>
  <dgm:cxnLst>
    <dgm:cxn modelId="{F652440C-5C43-4BFF-9362-3AE2F88D184F}" type="presOf" srcId="{05021EA2-E029-4345-AD87-DBE446B25E4D}" destId="{E4D61EFE-C2B3-40EF-97B9-37648F318499}" srcOrd="0" destOrd="0" presId="urn:microsoft.com/office/officeart/2005/8/layout/cycle1"/>
    <dgm:cxn modelId="{B2CA4611-579B-437E-9660-8791C0A6A9C2}" srcId="{E345AEEA-27DA-4F0F-9618-927DC97C21F8}" destId="{41D621FE-0E17-4FE1-9CFA-92FE4FE3B383}" srcOrd="4" destOrd="0" parTransId="{FC00165A-FC3E-4972-848E-6BAD8FBC3184}" sibTransId="{D6D9DB34-3075-4D0C-AB78-8303B8729D83}"/>
    <dgm:cxn modelId="{0A746738-B384-4B29-9375-A318F25489B5}" type="presOf" srcId="{1E27314B-1303-4509-BC92-2794DAE3DC07}" destId="{5CD722FC-8562-49F8-BCA6-5172FABB92A5}" srcOrd="0" destOrd="0" presId="urn:microsoft.com/office/officeart/2005/8/layout/cycle1"/>
    <dgm:cxn modelId="{ABA52547-78BB-432B-8A78-2ACF3A907110}" type="presOf" srcId="{6A36AF9B-2905-4FA5-805D-1FA6436C4519}" destId="{57387DF2-BD6B-4631-A2CE-2EF9D6FBA931}" srcOrd="0" destOrd="0" presId="urn:microsoft.com/office/officeart/2005/8/layout/cycle1"/>
    <dgm:cxn modelId="{9801516C-74D4-48FF-A807-6B591A092328}" type="presOf" srcId="{7475FC52-6E54-441E-8B16-57B5EAAFC3F4}" destId="{37C08A01-C8BB-4E20-BF26-290AF8557D37}" srcOrd="0" destOrd="0" presId="urn:microsoft.com/office/officeart/2005/8/layout/cycle1"/>
    <dgm:cxn modelId="{AF09566C-4877-4EAF-B36A-B0FDC7822F0C}" type="presOf" srcId="{D5AE26D1-7F00-4892-880E-CC814A5F2FDE}" destId="{F4DB92F7-7D99-444C-B7D7-B6969A10FC74}" srcOrd="0" destOrd="0" presId="urn:microsoft.com/office/officeart/2005/8/layout/cycle1"/>
    <dgm:cxn modelId="{92C1764D-C9C3-4873-9D6A-0AD4283A20FE}" type="presOf" srcId="{41D621FE-0E17-4FE1-9CFA-92FE4FE3B383}" destId="{61485502-41F2-4CD8-94C4-B6CB02716BC3}" srcOrd="0" destOrd="0" presId="urn:microsoft.com/office/officeart/2005/8/layout/cycle1"/>
    <dgm:cxn modelId="{35F6D478-CCBC-4268-A628-A6B2E1A055CF}" srcId="{E345AEEA-27DA-4F0F-9618-927DC97C21F8}" destId="{6A36AF9B-2905-4FA5-805D-1FA6436C4519}" srcOrd="0" destOrd="0" parTransId="{19BF574E-CBA4-4590-81F8-CF04AD177AC7}" sibTransId="{7475FC52-6E54-441E-8B16-57B5EAAFC3F4}"/>
    <dgm:cxn modelId="{87828582-95F1-4C83-AA03-5EACBBE854F2}" type="presOf" srcId="{CCE99E1D-C424-4E6E-8658-7E47DDFACE0A}" destId="{80C9D1F9-C67B-4653-A64B-2156ACBE457A}" srcOrd="0" destOrd="0" presId="urn:microsoft.com/office/officeart/2005/8/layout/cycle1"/>
    <dgm:cxn modelId="{3462CC86-89FB-495D-A05D-37D8E1F86228}" srcId="{E345AEEA-27DA-4F0F-9618-927DC97C21F8}" destId="{CCE99E1D-C424-4E6E-8658-7E47DDFACE0A}" srcOrd="2" destOrd="0" parTransId="{C29ED8E2-CEE3-4B48-9CDE-89888159E891}" sibTransId="{1E27314B-1303-4509-BC92-2794DAE3DC07}"/>
    <dgm:cxn modelId="{92F26AAC-D67C-4DEF-99D8-B9544BC8B4BE}" srcId="{E345AEEA-27DA-4F0F-9618-927DC97C21F8}" destId="{05021EA2-E029-4345-AD87-DBE446B25E4D}" srcOrd="3" destOrd="0" parTransId="{3DB68D1A-929D-425C-88BB-0D792FE15876}" sibTransId="{9E4A393B-2432-490D-8923-DB417886CAF1}"/>
    <dgm:cxn modelId="{C39348B2-E256-4ED6-A24F-FC522A153FAF}" srcId="{E345AEEA-27DA-4F0F-9618-927DC97C21F8}" destId="{D5AE26D1-7F00-4892-880E-CC814A5F2FDE}" srcOrd="1" destOrd="0" parTransId="{B1864832-EC18-48C4-81A4-E3E3C62F6816}" sibTransId="{B9133186-4AC4-4131-A99B-B7B51EB164D6}"/>
    <dgm:cxn modelId="{603770CF-ACF2-4E63-B362-9BBDAAA8DC9D}" type="presOf" srcId="{D6D9DB34-3075-4D0C-AB78-8303B8729D83}" destId="{DE48387E-AA3A-40E7-AAF4-9ACCF794702D}" srcOrd="0" destOrd="0" presId="urn:microsoft.com/office/officeart/2005/8/layout/cycle1"/>
    <dgm:cxn modelId="{8036F2EC-D4E7-4196-A477-0CAAD3D491A0}" type="presOf" srcId="{9E4A393B-2432-490D-8923-DB417886CAF1}" destId="{0B13CE7F-0594-414C-A624-BE245AA40D5F}" srcOrd="0" destOrd="0" presId="urn:microsoft.com/office/officeart/2005/8/layout/cycle1"/>
    <dgm:cxn modelId="{DAA405ED-8C8C-42FC-AD1C-4D836EE1FC56}" type="presOf" srcId="{B9133186-4AC4-4131-A99B-B7B51EB164D6}" destId="{C9AA68A0-500C-4D57-96B8-C77722F84B7F}" srcOrd="0" destOrd="0" presId="urn:microsoft.com/office/officeart/2005/8/layout/cycle1"/>
    <dgm:cxn modelId="{A96F72EF-D75C-44F7-854A-4AA3EFFEC4E6}" type="presOf" srcId="{E345AEEA-27DA-4F0F-9618-927DC97C21F8}" destId="{E39E9913-8743-45C4-AFE7-6397D7918C2A}" srcOrd="0" destOrd="0" presId="urn:microsoft.com/office/officeart/2005/8/layout/cycle1"/>
    <dgm:cxn modelId="{55BBD63F-EE17-4B47-A8D2-AE6FD8066592}" type="presParOf" srcId="{E39E9913-8743-45C4-AFE7-6397D7918C2A}" destId="{8036ACC2-9DDF-4113-89F7-08E9E74D3DB9}" srcOrd="0" destOrd="0" presId="urn:microsoft.com/office/officeart/2005/8/layout/cycle1"/>
    <dgm:cxn modelId="{95F68AB4-DB64-49FB-A142-17E68DB7849E}" type="presParOf" srcId="{E39E9913-8743-45C4-AFE7-6397D7918C2A}" destId="{57387DF2-BD6B-4631-A2CE-2EF9D6FBA931}" srcOrd="1" destOrd="0" presId="urn:microsoft.com/office/officeart/2005/8/layout/cycle1"/>
    <dgm:cxn modelId="{D4E115B7-1BB8-42B5-8288-1B59CED0BB14}" type="presParOf" srcId="{E39E9913-8743-45C4-AFE7-6397D7918C2A}" destId="{37C08A01-C8BB-4E20-BF26-290AF8557D37}" srcOrd="2" destOrd="0" presId="urn:microsoft.com/office/officeart/2005/8/layout/cycle1"/>
    <dgm:cxn modelId="{DACAAE41-1D4A-418C-B586-47E5A12527E1}" type="presParOf" srcId="{E39E9913-8743-45C4-AFE7-6397D7918C2A}" destId="{7C97807C-F44D-4738-B928-901E949AC66D}" srcOrd="3" destOrd="0" presId="urn:microsoft.com/office/officeart/2005/8/layout/cycle1"/>
    <dgm:cxn modelId="{800FE0A6-CD5F-4781-8318-D66F9381472D}" type="presParOf" srcId="{E39E9913-8743-45C4-AFE7-6397D7918C2A}" destId="{F4DB92F7-7D99-444C-B7D7-B6969A10FC74}" srcOrd="4" destOrd="0" presId="urn:microsoft.com/office/officeart/2005/8/layout/cycle1"/>
    <dgm:cxn modelId="{DB0B13E2-F890-459C-8B94-7B40E58C87DE}" type="presParOf" srcId="{E39E9913-8743-45C4-AFE7-6397D7918C2A}" destId="{C9AA68A0-500C-4D57-96B8-C77722F84B7F}" srcOrd="5" destOrd="0" presId="urn:microsoft.com/office/officeart/2005/8/layout/cycle1"/>
    <dgm:cxn modelId="{D1AADBED-710C-495B-A624-7AFEB4E32B4F}" type="presParOf" srcId="{E39E9913-8743-45C4-AFE7-6397D7918C2A}" destId="{07970A08-3699-46B9-8A64-632562E526EB}" srcOrd="6" destOrd="0" presId="urn:microsoft.com/office/officeart/2005/8/layout/cycle1"/>
    <dgm:cxn modelId="{0644B42D-1567-4240-8A9A-E6690ACA8BDB}" type="presParOf" srcId="{E39E9913-8743-45C4-AFE7-6397D7918C2A}" destId="{80C9D1F9-C67B-4653-A64B-2156ACBE457A}" srcOrd="7" destOrd="0" presId="urn:microsoft.com/office/officeart/2005/8/layout/cycle1"/>
    <dgm:cxn modelId="{DDB3DA6C-9159-4710-904A-740FADCA0E11}" type="presParOf" srcId="{E39E9913-8743-45C4-AFE7-6397D7918C2A}" destId="{5CD722FC-8562-49F8-BCA6-5172FABB92A5}" srcOrd="8" destOrd="0" presId="urn:microsoft.com/office/officeart/2005/8/layout/cycle1"/>
    <dgm:cxn modelId="{35E78692-0ED7-4CDE-95AA-B1F0BCE317D9}" type="presParOf" srcId="{E39E9913-8743-45C4-AFE7-6397D7918C2A}" destId="{66C77797-8770-4058-8EEF-8DF7C7E2E11F}" srcOrd="9" destOrd="0" presId="urn:microsoft.com/office/officeart/2005/8/layout/cycle1"/>
    <dgm:cxn modelId="{B6BA533D-8D3F-497F-A5FF-8B417FB6BBD7}" type="presParOf" srcId="{E39E9913-8743-45C4-AFE7-6397D7918C2A}" destId="{E4D61EFE-C2B3-40EF-97B9-37648F318499}" srcOrd="10" destOrd="0" presId="urn:microsoft.com/office/officeart/2005/8/layout/cycle1"/>
    <dgm:cxn modelId="{B9E52FFC-C8E2-4D1F-B0DB-9C2CD57FF5FE}" type="presParOf" srcId="{E39E9913-8743-45C4-AFE7-6397D7918C2A}" destId="{0B13CE7F-0594-414C-A624-BE245AA40D5F}" srcOrd="11" destOrd="0" presId="urn:microsoft.com/office/officeart/2005/8/layout/cycle1"/>
    <dgm:cxn modelId="{B3450A7A-04B4-4937-B301-9B18D903DFBC}" type="presParOf" srcId="{E39E9913-8743-45C4-AFE7-6397D7918C2A}" destId="{6D5E0B76-C752-4EFD-B457-25AF973DB0F3}" srcOrd="12" destOrd="0" presId="urn:microsoft.com/office/officeart/2005/8/layout/cycle1"/>
    <dgm:cxn modelId="{3FE3B061-F8D7-4CBF-A4FF-E0C0AC3B4D35}" type="presParOf" srcId="{E39E9913-8743-45C4-AFE7-6397D7918C2A}" destId="{61485502-41F2-4CD8-94C4-B6CB02716BC3}" srcOrd="13" destOrd="0" presId="urn:microsoft.com/office/officeart/2005/8/layout/cycle1"/>
    <dgm:cxn modelId="{B3C494EC-603E-45F6-BF83-9190517521D8}" type="presParOf" srcId="{E39E9913-8743-45C4-AFE7-6397D7918C2A}" destId="{DE48387E-AA3A-40E7-AAF4-9ACCF794702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87DF2-BD6B-4631-A2CE-2EF9D6FBA931}">
      <dsp:nvSpPr>
        <dsp:cNvPr id="0" name=""/>
        <dsp:cNvSpPr/>
      </dsp:nvSpPr>
      <dsp:spPr>
        <a:xfrm>
          <a:off x="1327864" y="13127"/>
          <a:ext cx="454384" cy="45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Franklin Gothic Demi" panose="020B0502020104020203"/>
            </a:rPr>
            <a:t>+</a:t>
          </a:r>
          <a:endParaRPr lang="ko-KR" altLang="en-US" sz="2900" kern="1200" dirty="0"/>
        </a:p>
      </dsp:txBody>
      <dsp:txXfrm>
        <a:off x="1327864" y="13127"/>
        <a:ext cx="454384" cy="454384"/>
      </dsp:txXfrm>
    </dsp:sp>
    <dsp:sp modelId="{37C08A01-C8BB-4E20-BF26-290AF8557D37}">
      <dsp:nvSpPr>
        <dsp:cNvPr id="0" name=""/>
        <dsp:cNvSpPr/>
      </dsp:nvSpPr>
      <dsp:spPr>
        <a:xfrm>
          <a:off x="258122" y="-122"/>
          <a:ext cx="1704707" cy="1704707"/>
        </a:xfrm>
        <a:prstGeom prst="circularArrow">
          <a:avLst>
            <a:gd name="adj1" fmla="val 5198"/>
            <a:gd name="adj2" fmla="val 335731"/>
            <a:gd name="adj3" fmla="val 21293983"/>
            <a:gd name="adj4" fmla="val 1976558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B92F7-7D99-444C-B7D7-B6969A10FC74}">
      <dsp:nvSpPr>
        <dsp:cNvPr id="0" name=""/>
        <dsp:cNvSpPr/>
      </dsp:nvSpPr>
      <dsp:spPr>
        <a:xfrm>
          <a:off x="1602629" y="858769"/>
          <a:ext cx="454384" cy="45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Franklin Gothic Demi" panose="020B0502020104020203"/>
            </a:rPr>
            <a:t>-</a:t>
          </a:r>
          <a:endParaRPr lang="ko-KR" altLang="en-US" sz="2900" kern="1200" dirty="0"/>
        </a:p>
      </dsp:txBody>
      <dsp:txXfrm>
        <a:off x="1602629" y="858769"/>
        <a:ext cx="454384" cy="454384"/>
      </dsp:txXfrm>
    </dsp:sp>
    <dsp:sp modelId="{C9AA68A0-500C-4D57-96B8-C77722F84B7F}">
      <dsp:nvSpPr>
        <dsp:cNvPr id="0" name=""/>
        <dsp:cNvSpPr/>
      </dsp:nvSpPr>
      <dsp:spPr>
        <a:xfrm>
          <a:off x="258122" y="-122"/>
          <a:ext cx="1704707" cy="1704707"/>
        </a:xfrm>
        <a:prstGeom prst="circularArrow">
          <a:avLst>
            <a:gd name="adj1" fmla="val 5198"/>
            <a:gd name="adj2" fmla="val 335731"/>
            <a:gd name="adj3" fmla="val 4015466"/>
            <a:gd name="adj4" fmla="val 2252727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9D1F9-C67B-4653-A64B-2156ACBE457A}">
      <dsp:nvSpPr>
        <dsp:cNvPr id="0" name=""/>
        <dsp:cNvSpPr/>
      </dsp:nvSpPr>
      <dsp:spPr>
        <a:xfrm>
          <a:off x="883283" y="1381404"/>
          <a:ext cx="454384" cy="45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Franklin Gothic Demi" panose="020B0502020104020203"/>
            </a:rPr>
            <a:t>+</a:t>
          </a:r>
          <a:endParaRPr lang="ko-KR" altLang="en-US" sz="2900" kern="1200" dirty="0"/>
        </a:p>
      </dsp:txBody>
      <dsp:txXfrm>
        <a:off x="883283" y="1381404"/>
        <a:ext cx="454384" cy="454384"/>
      </dsp:txXfrm>
    </dsp:sp>
    <dsp:sp modelId="{5CD722FC-8562-49F8-BCA6-5172FABB92A5}">
      <dsp:nvSpPr>
        <dsp:cNvPr id="0" name=""/>
        <dsp:cNvSpPr/>
      </dsp:nvSpPr>
      <dsp:spPr>
        <a:xfrm>
          <a:off x="258122" y="-122"/>
          <a:ext cx="1704707" cy="1704707"/>
        </a:xfrm>
        <a:prstGeom prst="circularArrow">
          <a:avLst>
            <a:gd name="adj1" fmla="val 5198"/>
            <a:gd name="adj2" fmla="val 335731"/>
            <a:gd name="adj3" fmla="val 8211542"/>
            <a:gd name="adj4" fmla="val 644880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61EFE-C2B3-40EF-97B9-37648F318499}">
      <dsp:nvSpPr>
        <dsp:cNvPr id="0" name=""/>
        <dsp:cNvSpPr/>
      </dsp:nvSpPr>
      <dsp:spPr>
        <a:xfrm>
          <a:off x="163937" y="858769"/>
          <a:ext cx="454384" cy="45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Franklin Gothic Demi" panose="020B0502020104020203"/>
            </a:rPr>
            <a:t>+</a:t>
          </a:r>
          <a:endParaRPr lang="ko-KR" altLang="en-US" sz="2900" kern="1200" dirty="0"/>
        </a:p>
      </dsp:txBody>
      <dsp:txXfrm>
        <a:off x="163937" y="858769"/>
        <a:ext cx="454384" cy="454384"/>
      </dsp:txXfrm>
    </dsp:sp>
    <dsp:sp modelId="{0B13CE7F-0594-414C-A624-BE245AA40D5F}">
      <dsp:nvSpPr>
        <dsp:cNvPr id="0" name=""/>
        <dsp:cNvSpPr/>
      </dsp:nvSpPr>
      <dsp:spPr>
        <a:xfrm>
          <a:off x="258122" y="-122"/>
          <a:ext cx="1704707" cy="1704707"/>
        </a:xfrm>
        <a:prstGeom prst="circularArrow">
          <a:avLst>
            <a:gd name="adj1" fmla="val 5198"/>
            <a:gd name="adj2" fmla="val 335731"/>
            <a:gd name="adj3" fmla="val 12298680"/>
            <a:gd name="adj4" fmla="val 1077028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85502-41F2-4CD8-94C4-B6CB02716BC3}">
      <dsp:nvSpPr>
        <dsp:cNvPr id="0" name=""/>
        <dsp:cNvSpPr/>
      </dsp:nvSpPr>
      <dsp:spPr>
        <a:xfrm>
          <a:off x="438703" y="13127"/>
          <a:ext cx="454384" cy="45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latin typeface="Franklin Gothic Demi" panose="020B0502020104020203"/>
            </a:rPr>
            <a:t>-</a:t>
          </a:r>
          <a:endParaRPr lang="ko-KR" altLang="en-US" sz="2900" kern="1200" dirty="0"/>
        </a:p>
      </dsp:txBody>
      <dsp:txXfrm>
        <a:off x="438703" y="13127"/>
        <a:ext cx="454384" cy="454384"/>
      </dsp:txXfrm>
    </dsp:sp>
    <dsp:sp modelId="{DE48387E-AA3A-40E7-AAF4-9ACCF794702D}">
      <dsp:nvSpPr>
        <dsp:cNvPr id="0" name=""/>
        <dsp:cNvSpPr/>
      </dsp:nvSpPr>
      <dsp:spPr>
        <a:xfrm>
          <a:off x="258122" y="-122"/>
          <a:ext cx="1704707" cy="1704707"/>
        </a:xfrm>
        <a:prstGeom prst="circularArrow">
          <a:avLst>
            <a:gd name="adj1" fmla="val 5198"/>
            <a:gd name="adj2" fmla="val 335731"/>
            <a:gd name="adj3" fmla="val 16866453"/>
            <a:gd name="adj4" fmla="val 1519781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927AE6-2A5D-4C39-9588-234E09501D03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302544-5C74-4BBF-8408-76E41A6E1CD7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C841CE8-DF92-4972-9ACB-22A23E1B5EED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CEE6806-6978-4B81-88C4-87BF71A0EE72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8D83280-E2D2-42C9-8213-168DF7B25F5C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619D3-CBD3-454E-AB26-FD20FB3EBB33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BD60961-1C81-4CE6-A612-F2FA87644181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E0BAE0C-BD12-4DC2-A1FA-C2F93E0D7DC4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08698FE-B212-47EF-96DE-664D84877D34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F0BAD20-6433-4BA2-904C-9296888DE88B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CC994EA-4868-43B5-A272-84DDB3E3F8A0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4EAE638-8ED2-4704-884C-E6CE5FE33F81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C3AC2B6-9BA1-4426-9E62-0CFAFC328955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0E86F6C-F696-47C2-91E3-88CE27F4D56A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5817" y="4546435"/>
            <a:ext cx="1768931" cy="1010415"/>
          </a:xfrm>
        </p:spPr>
        <p:txBody>
          <a:bodyPr rtlCol="0" anchor="t">
            <a:normAutofit/>
          </a:bodyPr>
          <a:lstStyle/>
          <a:p>
            <a:pPr algn="r"/>
            <a:r>
              <a:rPr lang="en-US" altLang="ko" sz="1800" dirty="0">
                <a:latin typeface="Malgun Gothic"/>
                <a:ea typeface="Malgun Gothic"/>
              </a:rPr>
              <a:t>2021. 09. 16.</a:t>
            </a:r>
          </a:p>
          <a:p>
            <a:pPr algn="r"/>
            <a:r>
              <a:rPr lang="en-US" altLang="ko-KR" sz="1800" dirty="0">
                <a:latin typeface="Malgun Gothic"/>
                <a:ea typeface="Malgun Gothic"/>
              </a:rPr>
              <a:t>BCML</a:t>
            </a:r>
          </a:p>
          <a:p>
            <a:pPr algn="r" rtl="0"/>
            <a:endParaRPr lang="ko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A12D71-CF1E-4390-BEEA-9112730D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72101" y="6421481"/>
            <a:ext cx="3081639" cy="379850"/>
          </a:xfrm>
        </p:spPr>
        <p:txBody>
          <a:bodyPr/>
          <a:lstStyle/>
          <a:p>
            <a:r>
              <a:rPr lang="en-US" dirty="0"/>
              <a:t>Bio Computing &amp; Machine Learning Lab (BCML)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985F02-BB99-44C0-A5A2-D55D960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423914"/>
            <a:ext cx="33880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92DE0-35FA-4473-B388-F0E15A64F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77" y="6498472"/>
            <a:ext cx="3081639" cy="201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60174-2283-40AA-B29A-F9BFFCA8A796}"/>
              </a:ext>
            </a:extLst>
          </p:cNvPr>
          <p:cNvSpPr txBox="1"/>
          <p:nvPr/>
        </p:nvSpPr>
        <p:spPr>
          <a:xfrm>
            <a:off x="720321" y="2311565"/>
            <a:ext cx="1001485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dirty="0">
                <a:ea typeface="휴먼매직체"/>
              </a:rPr>
              <a:t>Deep Q-Network</a:t>
            </a:r>
            <a:br>
              <a:rPr lang="en-US" altLang="ko-KR" sz="3600" dirty="0"/>
            </a:br>
            <a:endParaRPr lang="en-US" altLang="ko-KR" sz="3600">
              <a:solidFill>
                <a:srgbClr val="000000"/>
              </a:solidFill>
              <a:ea typeface="휴먼매직체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2EAE6-DE69-417A-819E-91D435302314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8E47B-F05C-4EE9-8B45-AEA97F0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7F8037B-D613-49C0-90AF-A5448DE61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24" y="1892178"/>
            <a:ext cx="9165167" cy="4571633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23D6F-589F-49B2-84B0-CDD4831E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5068F-6164-4DC1-BDEF-9C4A5688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4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FE185-CA55-4DBF-9847-37E7B844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dqn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BD7AC202-2775-4690-B8D5-D1D6F484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818" y="1653712"/>
            <a:ext cx="5200650" cy="2657475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F0316-CF88-44AE-8BC4-F8CBE551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1BC9C5-FAA7-45CB-A594-73F7B27E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B938D5BD-905A-483B-9614-29D9D8BE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277" y="4306661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2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0667C-FA31-4B02-9786-419BDF63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>
                <a:latin typeface="Malgun Gothic"/>
                <a:ea typeface="Malgun Gothic"/>
              </a:rPr>
              <a:t>DQN's three solutions</a:t>
            </a:r>
            <a:endParaRPr lang="ko-KR" altLang="en-US" cap="none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18B54-C5BE-4263-91E3-9E3F6554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ko-KR" altLang="en-US">
                <a:latin typeface="Malgun Gothic"/>
                <a:ea typeface="Malgun Gothic"/>
              </a:rPr>
              <a:t>1. Go deep</a:t>
            </a:r>
          </a:p>
          <a:p>
            <a:pPr marL="305435" indent="-305435"/>
            <a:r>
              <a:rPr lang="ko-KR" altLang="en-US">
                <a:latin typeface="Malgun Gothic"/>
                <a:ea typeface="Malgun Gothic"/>
              </a:rPr>
              <a:t>2. Capture and replay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ko-KR" altLang="en-US">
                <a:latin typeface="Malgun Gothic"/>
                <a:ea typeface="Malgun Gothic"/>
              </a:rPr>
              <a:t>Correlations between samples</a:t>
            </a:r>
            <a:endParaRPr lang="ko-KR" altLang="en-US" dirty="0"/>
          </a:p>
          <a:p>
            <a:pPr marL="305435" indent="-305435"/>
            <a:r>
              <a:rPr lang="ko-KR" altLang="en-US">
                <a:latin typeface="Malgun Gothic"/>
                <a:ea typeface="Malgun Gothic"/>
              </a:rPr>
              <a:t>3. Separate networks: create a target network</a:t>
            </a:r>
            <a:endParaRPr lang="ko-KR" altLang="en-US" dirty="0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ko-KR" altLang="en-US">
                <a:latin typeface="Malgun Gothic"/>
                <a:ea typeface="Malgun Gothic"/>
              </a:rPr>
              <a:t>Non-stationary targets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1AF15-DC10-4489-8582-A4A6A2C4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4F202-AAD3-4AD1-B82A-E4BA71B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86BD7-3056-4888-BDB1-158D7AE0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dqn</a:t>
            </a:r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2FD42934-BA64-48E9-B1DE-EBB5A7E1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562" y="2101378"/>
            <a:ext cx="4806160" cy="2981344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238576-870B-41D2-AD38-91CDBAEA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3A73DF-894E-4D47-93E6-16B80B58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F569D3D-CFF5-43C7-AA58-235221C30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938783"/>
            <a:ext cx="4550228" cy="314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D460-51F9-4F5D-9E9D-442BD3B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16578"/>
          </a:xfrm>
        </p:spPr>
        <p:txBody>
          <a:bodyPr/>
          <a:lstStyle/>
          <a:p>
            <a:r>
              <a:rPr lang="ko-KR" altLang="en-US" cap="none">
                <a:latin typeface="Malgun Gothic"/>
                <a:ea typeface="Malgun Gothic"/>
              </a:rPr>
              <a:t>DQN algorithm</a:t>
            </a:r>
          </a:p>
        </p:txBody>
      </p:sp>
      <p:pic>
        <p:nvPicPr>
          <p:cNvPr id="6" name="그림 6" descr="텍스트, 사람, 스크린샷, 서류이(가) 표시된 사진&#10;&#10;자동 생성된 설명">
            <a:extLst>
              <a:ext uri="{FF2B5EF4-FFF2-40B4-BE49-F238E27FC236}">
                <a16:creationId xmlns:a16="http://schemas.microsoft.com/office/drawing/2014/main" id="{2A040E10-D358-4432-A8FC-A255F4058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99" y="1840122"/>
            <a:ext cx="8912714" cy="4461800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B97B7-7A35-4E74-B997-190333F7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0D752-AEE2-43C9-ACAE-7683CC61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B80B9-708C-4004-80A3-EC85325F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870B4-FF53-47E5-96F3-DDF2D058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4800" dirty="0" err="1">
                <a:latin typeface="Malgun Gothic"/>
                <a:ea typeface="Malgun Gothic"/>
              </a:rPr>
              <a:t>Thank</a:t>
            </a:r>
            <a:r>
              <a:rPr lang="ko-KR" altLang="en-US" sz="4800" dirty="0">
                <a:latin typeface="Malgun Gothic"/>
                <a:ea typeface="Malgun Gothic"/>
              </a:rPr>
              <a:t> </a:t>
            </a:r>
            <a:r>
              <a:rPr lang="ko-KR" altLang="en-US" sz="4800" dirty="0" err="1">
                <a:latin typeface="Malgun Gothic"/>
                <a:ea typeface="Malgun Gothic"/>
              </a:rPr>
              <a:t>you</a:t>
            </a:r>
            <a:r>
              <a:rPr lang="ko-KR" altLang="en-US" sz="4800" dirty="0">
                <a:latin typeface="Malgun Gothic"/>
                <a:ea typeface="Malgun Gothic"/>
              </a:rPr>
              <a:t>!</a:t>
            </a:r>
          </a:p>
          <a:p>
            <a:pPr marL="0" indent="0" algn="ctr">
              <a:buNone/>
            </a:pPr>
            <a:r>
              <a:rPr lang="ko-KR" altLang="en-US" sz="4800" dirty="0">
                <a:latin typeface="Malgun Gothic"/>
                <a:ea typeface="Malgun Gothic"/>
              </a:rPr>
              <a:t>Q&amp;A</a:t>
            </a:r>
            <a:endParaRPr lang="ko-KR" altLang="en-US" sz="4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64EF6B-FA69-4DDE-9217-AB448D2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2A5FE-0364-4934-A4FD-F3A1FF21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655E536-65DF-4F9A-BE71-D91B9182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>
                <a:latin typeface="Malgun Gothic"/>
                <a:ea typeface="Malgun Gothic"/>
              </a:rPr>
              <a:t>index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FD1436-A5AE-4551-8467-790C46C7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marL="305435" indent="-305435"/>
            <a:r>
              <a:rPr lang="en-US" dirty="0" err="1">
                <a:latin typeface="Malgun Gothic"/>
                <a:ea typeface="Malgun Gothic"/>
              </a:rPr>
              <a:t>Reninfocement</a:t>
            </a:r>
            <a:r>
              <a:rPr lang="en-US" dirty="0">
                <a:latin typeface="Malgun Gothic"/>
                <a:ea typeface="Malgun Gothic"/>
              </a:rPr>
              <a:t> Learning</a:t>
            </a:r>
          </a:p>
          <a:p>
            <a:pPr marL="305435" indent="-305435"/>
            <a:r>
              <a:rPr lang="ko-KR" altLang="en-US">
                <a:latin typeface="Malgun Gothic"/>
                <a:ea typeface="Malgun Gothic"/>
              </a:rPr>
              <a:t>Q-table</a:t>
            </a:r>
          </a:p>
          <a:p>
            <a:pPr marL="305435" indent="-305435"/>
            <a:r>
              <a:rPr lang="ko-KR" altLang="en-US">
                <a:latin typeface="Malgun Gothic"/>
                <a:ea typeface="Malgun Gothic"/>
              </a:rPr>
              <a:t>Q function</a:t>
            </a:r>
            <a:endParaRPr lang="ko-KR" altLang="en-US" dirty="0">
              <a:latin typeface="Malgun Gothic"/>
              <a:ea typeface="Malgun Gothic"/>
            </a:endParaRPr>
          </a:p>
          <a:p>
            <a:pPr marL="305435" indent="-305435"/>
            <a:r>
              <a:rPr lang="en-US" dirty="0">
                <a:latin typeface="Malgun Gothic"/>
                <a:ea typeface="Malgun Gothic"/>
              </a:rPr>
              <a:t>Deep Q Networks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8066C-F987-4F60-8C16-52F41507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Bio Computing &amp; Machine Learning Lab (BCML)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11D60-02E8-4E74-BA81-E3F6CD00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EFC36-BDEE-4992-8C03-A572946E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ko-KR" altLang="en-US" cap="none" err="1"/>
              <a:t>Reinfocement</a:t>
            </a:r>
            <a:r>
              <a:rPr lang="ko-KR" altLang="en-US" cap="none"/>
              <a:t> </a:t>
            </a:r>
            <a:r>
              <a:rPr lang="ko-KR" altLang="en-US" cap="none" err="1"/>
              <a:t>Learning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642F6-58C2-45E3-8055-F77B4CC4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Bio Computing &amp; Machine Learning Lab (BCML)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DBAA1C-EB04-4306-8D73-611DCFE2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476D5-9244-4DCC-852C-D550F5121F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휴먼매직체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1396D65-F577-4D77-9505-6D2C8066EC95}"/>
              </a:ext>
            </a:extLst>
          </p:cNvPr>
          <p:cNvSpPr/>
          <p:nvPr/>
        </p:nvSpPr>
        <p:spPr>
          <a:xfrm>
            <a:off x="5066139" y="3040334"/>
            <a:ext cx="1765608" cy="1347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ea typeface="휴먼매직체"/>
              </a:rPr>
              <a:t>Machine</a:t>
            </a:r>
            <a:endParaRPr lang="ko-KR" altLang="en-US" b="1">
              <a:solidFill>
                <a:schemeClr val="tx1"/>
              </a:solidFill>
              <a:ea typeface="휴먼매직체"/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  <a:ea typeface="휴먼매직체"/>
              </a:rPr>
              <a:t>Learning</a:t>
            </a:r>
            <a:endParaRPr lang="ko-KR" altLang="en-US" b="1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916EB0-18FA-4C98-9B1C-AF2CA860A4BB}"/>
              </a:ext>
            </a:extLst>
          </p:cNvPr>
          <p:cNvSpPr/>
          <p:nvPr/>
        </p:nvSpPr>
        <p:spPr>
          <a:xfrm>
            <a:off x="3043820" y="3201794"/>
            <a:ext cx="1319558" cy="104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ea typeface="휴먼매직체"/>
              </a:rPr>
              <a:t>Supervised</a:t>
            </a:r>
            <a:r>
              <a:rPr lang="ko-KR" altLang="en-US" sz="1000" b="1" dirty="0">
                <a:solidFill>
                  <a:schemeClr val="tx1"/>
                </a:solidFill>
                <a:ea typeface="휴먼매직체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ea typeface="휴먼매직체"/>
              </a:rPr>
              <a:t>learning</a:t>
            </a:r>
            <a:endParaRPr lang="ko-KR" altLang="en-US" sz="1000" dirty="0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1DC237-A450-4118-A307-23EAD9931B86}"/>
              </a:ext>
            </a:extLst>
          </p:cNvPr>
          <p:cNvSpPr/>
          <p:nvPr/>
        </p:nvSpPr>
        <p:spPr>
          <a:xfrm>
            <a:off x="7597232" y="3192501"/>
            <a:ext cx="1291680" cy="104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ea typeface="휴먼매직체"/>
              </a:rPr>
              <a:t>Unsupervised</a:t>
            </a:r>
            <a:r>
              <a:rPr lang="ko-KR" altLang="en-US" sz="1000" b="1" dirty="0">
                <a:solidFill>
                  <a:schemeClr val="tx1"/>
                </a:solidFill>
                <a:ea typeface="휴먼매직체"/>
              </a:rPr>
              <a:t> </a:t>
            </a:r>
            <a:r>
              <a:rPr lang="ko-KR" altLang="en-US" sz="1000" b="1" dirty="0" err="1">
                <a:solidFill>
                  <a:schemeClr val="tx1"/>
                </a:solidFill>
                <a:ea typeface="휴먼매직체"/>
              </a:rPr>
              <a:t>learning</a:t>
            </a:r>
            <a:endParaRPr lang="ko-KR" b="1">
              <a:solidFill>
                <a:schemeClr val="tx1"/>
              </a:solidFill>
              <a:ea typeface="휴먼매직체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4213BD-14BC-435A-B4B8-AF25E912C4DF}"/>
              </a:ext>
            </a:extLst>
          </p:cNvPr>
          <p:cNvCxnSpPr/>
          <p:nvPr/>
        </p:nvCxnSpPr>
        <p:spPr>
          <a:xfrm flipV="1">
            <a:off x="4366864" y="3710801"/>
            <a:ext cx="700669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F800D1-A4AE-4BFE-92BB-5103FB8DEC2B}"/>
              </a:ext>
            </a:extLst>
          </p:cNvPr>
          <p:cNvCxnSpPr>
            <a:cxnSpLocks/>
          </p:cNvCxnSpPr>
          <p:nvPr/>
        </p:nvCxnSpPr>
        <p:spPr>
          <a:xfrm flipH="1">
            <a:off x="6833142" y="3707084"/>
            <a:ext cx="758282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C8A1753-8986-4BA7-A91B-A30495CE273D}"/>
              </a:ext>
            </a:extLst>
          </p:cNvPr>
          <p:cNvSpPr/>
          <p:nvPr/>
        </p:nvSpPr>
        <p:spPr>
          <a:xfrm>
            <a:off x="1185283" y="2532721"/>
            <a:ext cx="1319558" cy="104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ea typeface="휴먼매직체"/>
              </a:rPr>
              <a:t>Classification</a:t>
            </a:r>
            <a:endParaRPr lang="ko-KR" altLang="en-US" sz="1000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6ED7ED-2CD9-4663-BE87-0604A2E7C7A0}"/>
              </a:ext>
            </a:extLst>
          </p:cNvPr>
          <p:cNvSpPr/>
          <p:nvPr/>
        </p:nvSpPr>
        <p:spPr>
          <a:xfrm>
            <a:off x="1185283" y="4196111"/>
            <a:ext cx="1319558" cy="104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ea typeface="휴먼매직체"/>
              </a:rPr>
              <a:t>Regression</a:t>
            </a:r>
            <a:endParaRPr lang="ko-KR" altLang="en-US" sz="1000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2329A2-DAA9-4234-A1CD-104F9A5C3784}"/>
              </a:ext>
            </a:extLst>
          </p:cNvPr>
          <p:cNvSpPr/>
          <p:nvPr/>
        </p:nvSpPr>
        <p:spPr>
          <a:xfrm>
            <a:off x="9316381" y="1714964"/>
            <a:ext cx="1319558" cy="104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ea typeface="휴먼매직체"/>
              </a:rPr>
              <a:t>Clustering</a:t>
            </a:r>
            <a:endParaRPr lang="ko-KR" altLang="en-US" sz="1000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1B775DC-E432-4580-9CFE-ED312994F6DC}"/>
              </a:ext>
            </a:extLst>
          </p:cNvPr>
          <p:cNvSpPr/>
          <p:nvPr/>
        </p:nvSpPr>
        <p:spPr>
          <a:xfrm>
            <a:off x="9307087" y="4753671"/>
            <a:ext cx="1319558" cy="104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휴먼매직체"/>
              </a:rPr>
              <a:t>Association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423AC5E-9D3D-4A1D-A4F7-8F36C87DD7F7}"/>
              </a:ext>
            </a:extLst>
          </p:cNvPr>
          <p:cNvSpPr/>
          <p:nvPr/>
        </p:nvSpPr>
        <p:spPr>
          <a:xfrm>
            <a:off x="5227600" y="1371136"/>
            <a:ext cx="1449655" cy="104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ea typeface="휴먼매직체"/>
              </a:rPr>
              <a:t>Reinforcement</a:t>
            </a:r>
            <a:endParaRPr lang="ko-KR" altLang="en-US" sz="1000" b="1">
              <a:solidFill>
                <a:schemeClr val="tx1"/>
              </a:solidFill>
              <a:ea typeface="휴먼매직체"/>
            </a:endParaRPr>
          </a:p>
          <a:p>
            <a:pPr algn="ctr"/>
            <a:r>
              <a:rPr lang="ko-KR" altLang="en-US" sz="1000" b="1" dirty="0" err="1">
                <a:solidFill>
                  <a:schemeClr val="tx1"/>
                </a:solidFill>
                <a:ea typeface="휴먼매직체"/>
              </a:rPr>
              <a:t>Learing</a:t>
            </a:r>
            <a:endParaRPr lang="ko-KR" altLang="en-US" sz="1000" b="1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0BA73B-04D2-4665-8D08-09BD074B82A1}"/>
              </a:ext>
            </a:extLst>
          </p:cNvPr>
          <p:cNvSpPr/>
          <p:nvPr/>
        </p:nvSpPr>
        <p:spPr>
          <a:xfrm>
            <a:off x="9307086" y="3192500"/>
            <a:ext cx="1319558" cy="104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ea typeface="휴먼매직체"/>
              </a:rPr>
              <a:t>Transform</a:t>
            </a:r>
            <a:endParaRPr lang="ko-KR" altLang="en-US" sz="1000">
              <a:solidFill>
                <a:schemeClr val="tx1"/>
              </a:solidFill>
              <a:ea typeface="휴먼매직체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2AF8D06-A99E-4783-80A9-ACF447FE7BEE}"/>
              </a:ext>
            </a:extLst>
          </p:cNvPr>
          <p:cNvCxnSpPr>
            <a:cxnSpLocks/>
          </p:cNvCxnSpPr>
          <p:nvPr/>
        </p:nvCxnSpPr>
        <p:spPr>
          <a:xfrm>
            <a:off x="2526912" y="3195986"/>
            <a:ext cx="542694" cy="33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5042AB-0794-4F27-886D-F27430FFA986}"/>
              </a:ext>
            </a:extLst>
          </p:cNvPr>
          <p:cNvCxnSpPr>
            <a:cxnSpLocks/>
          </p:cNvCxnSpPr>
          <p:nvPr/>
        </p:nvCxnSpPr>
        <p:spPr>
          <a:xfrm flipV="1">
            <a:off x="2508327" y="4036045"/>
            <a:ext cx="617035" cy="68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93BD2D3-12F3-4317-B606-B97E33D73790}"/>
              </a:ext>
            </a:extLst>
          </p:cNvPr>
          <p:cNvCxnSpPr>
            <a:cxnSpLocks/>
          </p:cNvCxnSpPr>
          <p:nvPr/>
        </p:nvCxnSpPr>
        <p:spPr>
          <a:xfrm>
            <a:off x="5946619" y="2461863"/>
            <a:ext cx="13011" cy="55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D85146-EADC-46C2-BD4C-6C93032DB9FC}"/>
              </a:ext>
            </a:extLst>
          </p:cNvPr>
          <p:cNvCxnSpPr>
            <a:cxnSpLocks/>
          </p:cNvCxnSpPr>
          <p:nvPr/>
        </p:nvCxnSpPr>
        <p:spPr>
          <a:xfrm flipH="1">
            <a:off x="8682385" y="2489741"/>
            <a:ext cx="730404" cy="84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012C04F-964A-48C5-82FD-35AB7E59D3E3}"/>
              </a:ext>
            </a:extLst>
          </p:cNvPr>
          <p:cNvCxnSpPr>
            <a:cxnSpLocks/>
          </p:cNvCxnSpPr>
          <p:nvPr/>
        </p:nvCxnSpPr>
        <p:spPr>
          <a:xfrm flipH="1">
            <a:off x="8923997" y="3707083"/>
            <a:ext cx="386574" cy="1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2A9103-8621-4248-BBED-D8EA96E780D0}"/>
              </a:ext>
            </a:extLst>
          </p:cNvPr>
          <p:cNvCxnSpPr>
            <a:cxnSpLocks/>
          </p:cNvCxnSpPr>
          <p:nvPr/>
        </p:nvCxnSpPr>
        <p:spPr>
          <a:xfrm flipH="1" flipV="1">
            <a:off x="8719557" y="4138265"/>
            <a:ext cx="693233" cy="83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AC46-5153-4DDF-BEB5-39F43C5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err="1">
                <a:latin typeface="Malgun Gothic"/>
                <a:ea typeface="Malgun Gothic"/>
              </a:rPr>
              <a:t>Reinforcement</a:t>
            </a:r>
            <a:r>
              <a:rPr lang="ko-KR" altLang="en-US" cap="none" dirty="0">
                <a:latin typeface="Malgun Gothic"/>
                <a:ea typeface="Malgun Gothic"/>
              </a:rPr>
              <a:t> </a:t>
            </a:r>
            <a:r>
              <a:rPr lang="ko-KR" altLang="en-US" cap="none">
                <a:latin typeface="Malgun Gothic"/>
                <a:ea typeface="Malgun Gothic"/>
              </a:rPr>
              <a:t>Learning </a:t>
            </a:r>
            <a:endParaRPr lang="ko-KR" altLang="en-US" dirty="0" err="1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3DFF7-AF5F-4D23-80F0-F365907C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F0F344-BE98-4790-9D21-AF934D48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62C5F-E64E-49EC-B6EB-2A0D5F2C3881}"/>
              </a:ext>
            </a:extLst>
          </p:cNvPr>
          <p:cNvSpPr txBox="1"/>
          <p:nvPr/>
        </p:nvSpPr>
        <p:spPr>
          <a:xfrm>
            <a:off x="579863" y="2066693"/>
            <a:ext cx="110229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휴먼매직체"/>
              </a:rPr>
              <a:t>Supervised</a:t>
            </a:r>
            <a:r>
              <a:rPr lang="ko-KR" altLang="en-US" dirty="0">
                <a:ea typeface="휴먼매직체"/>
              </a:rPr>
              <a:t> </a:t>
            </a:r>
            <a:r>
              <a:rPr lang="ko-KR" altLang="en-US" dirty="0" err="1">
                <a:ea typeface="휴먼매직체"/>
              </a:rPr>
              <a:t>Learning</a:t>
            </a:r>
            <a:r>
              <a:rPr lang="ko-KR" altLang="en-US" dirty="0">
                <a:ea typeface="휴먼매직체"/>
              </a:rPr>
              <a:t>       </a:t>
            </a:r>
            <a:r>
              <a:rPr lang="ko-KR" altLang="en-US" dirty="0" err="1">
                <a:ea typeface="휴먼매직체"/>
              </a:rPr>
              <a:t>Learning</a:t>
            </a:r>
            <a:endParaRPr lang="ko-KR" dirty="0" err="1"/>
          </a:p>
          <a:p>
            <a:pPr algn="ctr"/>
            <a:endParaRPr lang="ko-KR" altLang="en-US" dirty="0">
              <a:ea typeface="휴먼매직체"/>
            </a:endParaRPr>
          </a:p>
          <a:p>
            <a:pPr algn="ctr"/>
            <a:r>
              <a:rPr lang="ko-KR" altLang="en-US" dirty="0" err="1">
                <a:ea typeface="휴먼매직체"/>
              </a:rPr>
              <a:t>Reinforcement</a:t>
            </a:r>
            <a:r>
              <a:rPr lang="ko-KR" altLang="en-US" dirty="0">
                <a:ea typeface="휴먼매직체"/>
              </a:rPr>
              <a:t> </a:t>
            </a:r>
            <a:r>
              <a:rPr lang="ko-KR" altLang="en-US" dirty="0" err="1">
                <a:ea typeface="휴먼매직체"/>
              </a:rPr>
              <a:t>Learning</a:t>
            </a:r>
            <a:r>
              <a:rPr lang="ko-KR" altLang="en-US" dirty="0">
                <a:ea typeface="휴먼매직체"/>
              </a:rPr>
              <a:t>     </a:t>
            </a:r>
            <a:r>
              <a:rPr lang="ko-KR" altLang="en-US" dirty="0" err="1">
                <a:ea typeface="휴먼매직체"/>
              </a:rPr>
              <a:t>Experience</a:t>
            </a:r>
            <a:endParaRPr lang="ko-KR" altLang="en-US">
              <a:ea typeface="휴먼매직체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3EE945E-2D3C-43C6-8E6C-3897FCED6929}"/>
              </a:ext>
            </a:extLst>
          </p:cNvPr>
          <p:cNvCxnSpPr/>
          <p:nvPr/>
        </p:nvCxnSpPr>
        <p:spPr>
          <a:xfrm>
            <a:off x="4276260" y="2501358"/>
            <a:ext cx="3772827" cy="92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D3A5E8-283C-492F-B005-5E5864B06133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휴먼매직체"/>
            </a:endParaRPr>
          </a:p>
        </p:txBody>
      </p:sp>
      <p:graphicFrame>
        <p:nvGraphicFramePr>
          <p:cNvPr id="8" name="다이어그램 8">
            <a:extLst>
              <a:ext uri="{FF2B5EF4-FFF2-40B4-BE49-F238E27FC236}">
                <a16:creationId xmlns:a16="http://schemas.microsoft.com/office/drawing/2014/main" id="{D4CB5D71-C67E-495F-A636-36FD70736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656607"/>
              </p:ext>
            </p:extLst>
          </p:nvPr>
        </p:nvGraphicFramePr>
        <p:xfrm>
          <a:off x="2878076" y="3488163"/>
          <a:ext cx="2220952" cy="1836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3B9D775-8BAC-47A0-9E61-16FE663DC90C}"/>
              </a:ext>
            </a:extLst>
          </p:cNvPr>
          <p:cNvSpPr txBox="1"/>
          <p:nvPr/>
        </p:nvSpPr>
        <p:spPr>
          <a:xfrm>
            <a:off x="5676901" y="3381828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Agent</a:t>
            </a:r>
          </a:p>
          <a:p>
            <a:r>
              <a:rPr lang="ko-KR" altLang="en-US">
                <a:ea typeface="휴먼매직체"/>
              </a:rPr>
              <a:t>Action</a:t>
            </a:r>
            <a:endParaRPr lang="ko-KR" altLang="en-US" dirty="0">
              <a:ea typeface="휴먼매직체"/>
            </a:endParaRPr>
          </a:p>
          <a:p>
            <a:r>
              <a:rPr lang="ko-KR" altLang="en-US">
                <a:ea typeface="휴먼매직체"/>
              </a:rPr>
              <a:t>State</a:t>
            </a:r>
          </a:p>
          <a:p>
            <a:r>
              <a:rPr lang="ko-KR" altLang="en-US">
                <a:ea typeface="휴먼매직체"/>
              </a:rPr>
              <a:t>Enviornment</a:t>
            </a:r>
          </a:p>
          <a:p>
            <a:r>
              <a:rPr lang="ko-KR" altLang="en-US">
                <a:ea typeface="휴먼매직체"/>
              </a:rPr>
              <a:t>Reward</a:t>
            </a:r>
          </a:p>
          <a:p>
            <a:r>
              <a:rPr lang="ko-KR" altLang="en-US" b="1">
                <a:solidFill>
                  <a:srgbClr val="FF0000"/>
                </a:solidFill>
                <a:ea typeface="휴먼매직체"/>
              </a:rPr>
              <a:t>Policy</a:t>
            </a:r>
            <a:endParaRPr lang="ko-KR" altLang="en-US" b="1" dirty="0">
              <a:solidFill>
                <a:srgbClr val="FF0000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404610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C2A69-159C-4536-A711-B5A9DA73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cap="none" dirty="0" err="1">
                <a:latin typeface="Malgun Gothic"/>
                <a:ea typeface="Malgun Gothic"/>
              </a:rPr>
              <a:t>Reinforcement</a:t>
            </a:r>
            <a:r>
              <a:rPr lang="ko-KR" altLang="en-US" cap="none" dirty="0">
                <a:latin typeface="Malgun Gothic"/>
                <a:ea typeface="Malgun Gothic"/>
              </a:rPr>
              <a:t> </a:t>
            </a:r>
            <a:r>
              <a:rPr lang="en-US" altLang="ko-KR" cap="none" dirty="0">
                <a:latin typeface="Malgun Gothic"/>
                <a:ea typeface="Malgun Gothic"/>
              </a:rPr>
              <a:t>Learning</a:t>
            </a:r>
            <a:endParaRPr lang="ko-KR" cap="none" dirty="0">
              <a:latin typeface="Malgun Gothic"/>
              <a:ea typeface="Malgun Gothic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5FD73-B7EC-4E05-8E47-A87CD796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5CECD-9368-4DE8-93C5-A5DF22B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9E2525DF-AA1E-460F-BB01-582311CD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12" y="1681743"/>
            <a:ext cx="8606881" cy="45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6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C2A69-159C-4536-A711-B5A9DA73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cap="none" dirty="0" err="1">
                <a:latin typeface="Malgun Gothic"/>
                <a:ea typeface="Malgun Gothic"/>
              </a:rPr>
              <a:t>Reinforcement</a:t>
            </a:r>
            <a:r>
              <a:rPr lang="ko-KR" altLang="en-US" cap="none" dirty="0">
                <a:latin typeface="Malgun Gothic"/>
                <a:ea typeface="Malgun Gothic"/>
              </a:rPr>
              <a:t> </a:t>
            </a:r>
            <a:r>
              <a:rPr lang="en-US" altLang="ko-KR" cap="none" dirty="0">
                <a:latin typeface="Malgun Gothic"/>
                <a:ea typeface="Malgun Gothic"/>
              </a:rPr>
              <a:t>Learning</a:t>
            </a:r>
            <a:endParaRPr lang="ko-KR" cap="none" dirty="0">
              <a:latin typeface="Malgun Gothic"/>
              <a:ea typeface="Malgun Gothic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5FD73-B7EC-4E05-8E47-A87CD796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5CECD-9368-4DE8-93C5-A5DF22B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FE02B54-3E68-47AD-B9E7-69C5B40A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64" y="1718915"/>
            <a:ext cx="8105077" cy="45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F73CA-5E44-44B9-84C2-103B64BD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ko-KR" altLang="en-US" cap="none" dirty="0" err="1">
                <a:latin typeface="Malgun Gothic"/>
                <a:ea typeface="Malgun Gothic"/>
              </a:rPr>
              <a:t>Reinforcement</a:t>
            </a:r>
            <a:r>
              <a:rPr lang="ko-KR" altLang="en-US" cap="none" dirty="0">
                <a:latin typeface="Malgun Gothic"/>
                <a:ea typeface="Malgun Gothic"/>
              </a:rPr>
              <a:t> </a:t>
            </a:r>
            <a:r>
              <a:rPr lang="ko-KR" altLang="en-US" cap="none" dirty="0" err="1">
                <a:latin typeface="Malgun Gothic"/>
                <a:ea typeface="Malgun Gothic"/>
              </a:rPr>
              <a:t>Learning</a:t>
            </a:r>
            <a:r>
              <a:rPr lang="ko-KR" altLang="en-US" cap="none" dirty="0">
                <a:latin typeface="Malgun Gothic"/>
                <a:ea typeface="Malgun Gothic"/>
              </a:rPr>
              <a:t>(</a:t>
            </a:r>
            <a:r>
              <a:rPr lang="ko-KR" altLang="en-US" b="1" cap="none" dirty="0" err="1">
                <a:latin typeface="Malgun Gothic"/>
                <a:ea typeface="Malgun Gothic"/>
              </a:rPr>
              <a:t>policy</a:t>
            </a:r>
            <a:r>
              <a:rPr lang="ko-KR" altLang="en-US" cap="none" dirty="0">
                <a:latin typeface="Malgun Gothic"/>
                <a:ea typeface="Malgun Gothic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B2E4FA-7178-4EAE-8AD0-77D7439C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marL="305435" indent="-305435"/>
            <a:r>
              <a:rPr lang="en-US" dirty="0">
                <a:solidFill>
                  <a:schemeClr val="tx1"/>
                </a:solidFill>
                <a:latin typeface="Malgun Gothic"/>
                <a:ea typeface="Malgun Gothic"/>
              </a:rPr>
              <a:t>The </a:t>
            </a:r>
            <a:r>
              <a:rPr lang="en-US" dirty="0">
                <a:solidFill>
                  <a:srgbClr val="FF0000"/>
                </a:solidFill>
                <a:latin typeface="Malgun Gothic"/>
                <a:ea typeface="Malgun Gothic"/>
              </a:rPr>
              <a:t>decision-making strategy</a:t>
            </a:r>
            <a:r>
              <a:rPr lang="en-US" dirty="0">
                <a:solidFill>
                  <a:schemeClr val="tx1"/>
                </a:solidFill>
                <a:latin typeface="Malgun Gothic"/>
                <a:ea typeface="Malgun Gothic"/>
              </a:rPr>
              <a:t> that agents will develop in the process of learning is called </a:t>
            </a:r>
            <a:r>
              <a:rPr lang="en-US" b="1" dirty="0">
                <a:solidFill>
                  <a:srgbClr val="FF0000"/>
                </a:solidFill>
                <a:latin typeface="Malgun Gothic"/>
                <a:ea typeface="Malgun Gothic"/>
              </a:rPr>
              <a:t>policy</a:t>
            </a:r>
          </a:p>
          <a:p>
            <a:pPr marL="305435" indent="-305435"/>
            <a:r>
              <a:rPr lang="ko-KR" altLang="en-US" dirty="0" err="1">
                <a:latin typeface="Malgun Gothic"/>
                <a:ea typeface="Malgun Gothic"/>
              </a:rPr>
              <a:t>Agent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goal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is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to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maximize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the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compensation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value</a:t>
            </a:r>
            <a:r>
              <a:rPr lang="ko-KR" altLang="en-US" dirty="0">
                <a:latin typeface="Malgun Gothic"/>
                <a:ea typeface="Malgun Gothic"/>
              </a:rPr>
              <a:t>(+,-)</a:t>
            </a:r>
          </a:p>
          <a:p>
            <a:pPr marL="305435" indent="-305435"/>
            <a:r>
              <a:rPr lang="ko-KR" altLang="en-US" dirty="0" err="1">
                <a:latin typeface="Malgun Gothic"/>
                <a:ea typeface="Malgun Gothic"/>
              </a:rPr>
              <a:t>Delayed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compensation</a:t>
            </a:r>
            <a:endParaRPr lang="ko-KR" altLang="en-US">
              <a:latin typeface="Malgun Gothic"/>
              <a:ea typeface="Malgun Gothic"/>
            </a:endParaRPr>
          </a:p>
          <a:p>
            <a:pPr marL="305435" indent="-305435"/>
            <a:endParaRPr lang="en-US" dirty="0">
              <a:latin typeface="Malgun Gothic"/>
              <a:ea typeface="Malgun Gothic"/>
            </a:endParaRPr>
          </a:p>
          <a:p>
            <a:pPr marL="305435" indent="-305435"/>
            <a:endParaRPr lang="en-US" dirty="0">
              <a:latin typeface="Malgun Gothic"/>
              <a:ea typeface="Malgun Gothic"/>
            </a:endParaRPr>
          </a:p>
          <a:p>
            <a:pPr marL="305435" indent="-305435"/>
            <a:endParaRPr lang="en-US" dirty="0">
              <a:latin typeface="Malgun Gothic"/>
              <a:ea typeface="Malgun Gothic"/>
            </a:endParaRPr>
          </a:p>
          <a:p>
            <a:pPr marL="305435" indent="-305435"/>
            <a:endParaRPr lang="en-US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en-US" dirty="0">
              <a:latin typeface="Malgun Gothic"/>
              <a:ea typeface="Malgun Gothic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EFD41D-A6F2-4E29-AB56-2493F641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Bio Computing &amp; Machine Learning Lab (BCML)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2CF91-8DEC-4D44-92DA-46145D37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93926F27-8F34-431B-863F-451B6ABF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17" y="3755114"/>
            <a:ext cx="5865541" cy="27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E40AB-4D55-4477-9D12-666044B2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>
                <a:latin typeface="Malgun Gothic"/>
                <a:ea typeface="Malgun Gothic"/>
              </a:rPr>
              <a:t>Q-tabel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DA7DB2A-E06E-4142-ABB9-82F10F88D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301237"/>
              </p:ext>
            </p:extLst>
          </p:nvPr>
        </p:nvGraphicFramePr>
        <p:xfrm>
          <a:off x="580571" y="1923142"/>
          <a:ext cx="11029948" cy="457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1657260916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47800856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7255213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364896932"/>
                    </a:ext>
                  </a:extLst>
                </a:gridCol>
              </a:tblGrid>
              <a:tr h="11425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79989"/>
                  </a:ext>
                </a:extLst>
              </a:tr>
              <a:tr h="11425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16242"/>
                  </a:ext>
                </a:extLst>
              </a:tr>
              <a:tr h="11425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95819"/>
                  </a:ext>
                </a:extLst>
              </a:tr>
              <a:tr h="11425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48401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3E572-4ECA-457B-B544-A1431B4D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A670AA-AD93-4C64-BBF5-0907E740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BF9E717-B937-4E80-A494-D9092633A288}"/>
              </a:ext>
            </a:extLst>
          </p:cNvPr>
          <p:cNvCxnSpPr/>
          <p:nvPr/>
        </p:nvCxnSpPr>
        <p:spPr>
          <a:xfrm>
            <a:off x="601889" y="1935389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2CD579-6582-47BB-9988-92E7430F5A79}"/>
              </a:ext>
            </a:extLst>
          </p:cNvPr>
          <p:cNvCxnSpPr>
            <a:cxnSpLocks/>
          </p:cNvCxnSpPr>
          <p:nvPr/>
        </p:nvCxnSpPr>
        <p:spPr>
          <a:xfrm flipV="1">
            <a:off x="601888" y="1944459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E8C600-4DA7-485C-9E4E-ECF9D5AF5F8E}"/>
              </a:ext>
            </a:extLst>
          </p:cNvPr>
          <p:cNvCxnSpPr>
            <a:cxnSpLocks/>
          </p:cNvCxnSpPr>
          <p:nvPr/>
        </p:nvCxnSpPr>
        <p:spPr>
          <a:xfrm>
            <a:off x="3341460" y="1944460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68D3F4-3ABC-4949-9601-EBAA3827C046}"/>
              </a:ext>
            </a:extLst>
          </p:cNvPr>
          <p:cNvCxnSpPr>
            <a:cxnSpLocks/>
          </p:cNvCxnSpPr>
          <p:nvPr/>
        </p:nvCxnSpPr>
        <p:spPr>
          <a:xfrm>
            <a:off x="6117317" y="1935388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39B0B4-04C9-45BD-B595-9639F08915C5}"/>
              </a:ext>
            </a:extLst>
          </p:cNvPr>
          <p:cNvCxnSpPr>
            <a:cxnSpLocks/>
          </p:cNvCxnSpPr>
          <p:nvPr/>
        </p:nvCxnSpPr>
        <p:spPr>
          <a:xfrm>
            <a:off x="8856889" y="1935389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B40E28-2853-4975-AD93-ABA3CC5AB4C9}"/>
              </a:ext>
            </a:extLst>
          </p:cNvPr>
          <p:cNvCxnSpPr>
            <a:cxnSpLocks/>
          </p:cNvCxnSpPr>
          <p:nvPr/>
        </p:nvCxnSpPr>
        <p:spPr>
          <a:xfrm>
            <a:off x="583746" y="3060246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E5E2F2-E9BD-483D-BE18-A97CE689294E}"/>
              </a:ext>
            </a:extLst>
          </p:cNvPr>
          <p:cNvCxnSpPr>
            <a:cxnSpLocks/>
          </p:cNvCxnSpPr>
          <p:nvPr/>
        </p:nvCxnSpPr>
        <p:spPr>
          <a:xfrm>
            <a:off x="6135460" y="3087460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3DDD3-7650-46B9-8AE6-75741B4881D8}"/>
              </a:ext>
            </a:extLst>
          </p:cNvPr>
          <p:cNvCxnSpPr>
            <a:cxnSpLocks/>
          </p:cNvCxnSpPr>
          <p:nvPr/>
        </p:nvCxnSpPr>
        <p:spPr>
          <a:xfrm>
            <a:off x="601889" y="4212318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055824-1765-445B-B03E-6FB4BBA03BB0}"/>
              </a:ext>
            </a:extLst>
          </p:cNvPr>
          <p:cNvCxnSpPr>
            <a:cxnSpLocks/>
          </p:cNvCxnSpPr>
          <p:nvPr/>
        </p:nvCxnSpPr>
        <p:spPr>
          <a:xfrm>
            <a:off x="3377745" y="4248602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9C38AB-9834-4D93-98D1-AFD9E64BEF04}"/>
              </a:ext>
            </a:extLst>
          </p:cNvPr>
          <p:cNvCxnSpPr>
            <a:cxnSpLocks/>
          </p:cNvCxnSpPr>
          <p:nvPr/>
        </p:nvCxnSpPr>
        <p:spPr>
          <a:xfrm>
            <a:off x="6117317" y="4212317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B3BFA1-9D86-4F0D-AC66-22ADA09FBFA9}"/>
              </a:ext>
            </a:extLst>
          </p:cNvPr>
          <p:cNvCxnSpPr>
            <a:cxnSpLocks/>
          </p:cNvCxnSpPr>
          <p:nvPr/>
        </p:nvCxnSpPr>
        <p:spPr>
          <a:xfrm>
            <a:off x="3359603" y="5373460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A8EA26-9E0C-46C4-857C-E755F0BF2681}"/>
              </a:ext>
            </a:extLst>
          </p:cNvPr>
          <p:cNvCxnSpPr>
            <a:cxnSpLocks/>
          </p:cNvCxnSpPr>
          <p:nvPr/>
        </p:nvCxnSpPr>
        <p:spPr>
          <a:xfrm>
            <a:off x="6117317" y="5373460"/>
            <a:ext cx="2739571" cy="110671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7A213E-6E15-4ABE-A5FD-E06170D9E580}"/>
              </a:ext>
            </a:extLst>
          </p:cNvPr>
          <p:cNvCxnSpPr>
            <a:cxnSpLocks/>
          </p:cNvCxnSpPr>
          <p:nvPr/>
        </p:nvCxnSpPr>
        <p:spPr>
          <a:xfrm flipV="1">
            <a:off x="3359601" y="1935387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0E17B4-AD29-495F-AB3F-F1A61A8BE6DE}"/>
              </a:ext>
            </a:extLst>
          </p:cNvPr>
          <p:cNvCxnSpPr>
            <a:cxnSpLocks/>
          </p:cNvCxnSpPr>
          <p:nvPr/>
        </p:nvCxnSpPr>
        <p:spPr>
          <a:xfrm flipV="1">
            <a:off x="6144530" y="1926315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20EDEC-FE5B-4780-9EF5-0AF826E94B2B}"/>
              </a:ext>
            </a:extLst>
          </p:cNvPr>
          <p:cNvCxnSpPr>
            <a:cxnSpLocks/>
          </p:cNvCxnSpPr>
          <p:nvPr/>
        </p:nvCxnSpPr>
        <p:spPr>
          <a:xfrm flipV="1">
            <a:off x="8884102" y="1962601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CF2531-1E56-4B7B-8C3D-3734B648FAF4}"/>
              </a:ext>
            </a:extLst>
          </p:cNvPr>
          <p:cNvCxnSpPr>
            <a:cxnSpLocks/>
          </p:cNvCxnSpPr>
          <p:nvPr/>
        </p:nvCxnSpPr>
        <p:spPr>
          <a:xfrm flipV="1">
            <a:off x="583745" y="3078387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40962C4-9935-4DE7-8A19-40116FEED22B}"/>
              </a:ext>
            </a:extLst>
          </p:cNvPr>
          <p:cNvCxnSpPr>
            <a:cxnSpLocks/>
          </p:cNvCxnSpPr>
          <p:nvPr/>
        </p:nvCxnSpPr>
        <p:spPr>
          <a:xfrm flipV="1">
            <a:off x="6108245" y="3078387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FCD820-9F14-4B08-9996-3196DF027891}"/>
              </a:ext>
            </a:extLst>
          </p:cNvPr>
          <p:cNvCxnSpPr>
            <a:cxnSpLocks/>
          </p:cNvCxnSpPr>
          <p:nvPr/>
        </p:nvCxnSpPr>
        <p:spPr>
          <a:xfrm flipV="1">
            <a:off x="592816" y="4239530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2FC9E69-BC48-46FC-93F7-5A2DF163FFC7}"/>
              </a:ext>
            </a:extLst>
          </p:cNvPr>
          <p:cNvCxnSpPr>
            <a:cxnSpLocks/>
          </p:cNvCxnSpPr>
          <p:nvPr/>
        </p:nvCxnSpPr>
        <p:spPr>
          <a:xfrm flipV="1">
            <a:off x="3368674" y="4212315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AF4DFF-EE08-43DB-B1B9-FB8B2F2DE808}"/>
              </a:ext>
            </a:extLst>
          </p:cNvPr>
          <p:cNvCxnSpPr>
            <a:cxnSpLocks/>
          </p:cNvCxnSpPr>
          <p:nvPr/>
        </p:nvCxnSpPr>
        <p:spPr>
          <a:xfrm flipV="1">
            <a:off x="6108244" y="4239530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53B08D-0567-4D9E-9B67-CC4EB517868F}"/>
              </a:ext>
            </a:extLst>
          </p:cNvPr>
          <p:cNvCxnSpPr>
            <a:cxnSpLocks/>
          </p:cNvCxnSpPr>
          <p:nvPr/>
        </p:nvCxnSpPr>
        <p:spPr>
          <a:xfrm flipV="1">
            <a:off x="3395887" y="5337173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C7CBFF-5E31-456C-BC3B-AC2B9AF74C4A}"/>
              </a:ext>
            </a:extLst>
          </p:cNvPr>
          <p:cNvCxnSpPr>
            <a:cxnSpLocks/>
          </p:cNvCxnSpPr>
          <p:nvPr/>
        </p:nvCxnSpPr>
        <p:spPr>
          <a:xfrm flipV="1">
            <a:off x="6117316" y="5373458"/>
            <a:ext cx="2712357" cy="11157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01D8C4-B119-4B4E-B986-00399D1C3CC5}"/>
              </a:ext>
            </a:extLst>
          </p:cNvPr>
          <p:cNvSpPr txBox="1"/>
          <p:nvPr/>
        </p:nvSpPr>
        <p:spPr>
          <a:xfrm>
            <a:off x="773793" y="228872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53EF09-C3D7-477F-93AB-C681EE8551D1}"/>
              </a:ext>
            </a:extLst>
          </p:cNvPr>
          <p:cNvSpPr txBox="1"/>
          <p:nvPr/>
        </p:nvSpPr>
        <p:spPr>
          <a:xfrm>
            <a:off x="1789792" y="1925862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F1FF0-EDD3-4C9E-A8C7-604BC8014AFF}"/>
              </a:ext>
            </a:extLst>
          </p:cNvPr>
          <p:cNvSpPr txBox="1"/>
          <p:nvPr/>
        </p:nvSpPr>
        <p:spPr>
          <a:xfrm>
            <a:off x="1807935" y="2669719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B37B-D3B3-4EEE-88C0-D6693EC34551}"/>
              </a:ext>
            </a:extLst>
          </p:cNvPr>
          <p:cNvSpPr txBox="1"/>
          <p:nvPr/>
        </p:nvSpPr>
        <p:spPr>
          <a:xfrm>
            <a:off x="2796721" y="2261505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FD5EE3-59A4-416E-9AAB-3428E8237FF7}"/>
              </a:ext>
            </a:extLst>
          </p:cNvPr>
          <p:cNvSpPr txBox="1"/>
          <p:nvPr/>
        </p:nvSpPr>
        <p:spPr>
          <a:xfrm>
            <a:off x="4547507" y="18986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5ED5BF-F11F-41BC-9CBA-2522E69E7F97}"/>
              </a:ext>
            </a:extLst>
          </p:cNvPr>
          <p:cNvSpPr txBox="1"/>
          <p:nvPr/>
        </p:nvSpPr>
        <p:spPr>
          <a:xfrm>
            <a:off x="4565650" y="2633434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C36FFA-883C-412B-883F-2DFD945C2428}"/>
              </a:ext>
            </a:extLst>
          </p:cNvPr>
          <p:cNvSpPr txBox="1"/>
          <p:nvPr/>
        </p:nvSpPr>
        <p:spPr>
          <a:xfrm>
            <a:off x="3504293" y="226150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75139-2CC2-4B57-9624-AD1C9495698E}"/>
              </a:ext>
            </a:extLst>
          </p:cNvPr>
          <p:cNvSpPr txBox="1"/>
          <p:nvPr/>
        </p:nvSpPr>
        <p:spPr>
          <a:xfrm>
            <a:off x="5608864" y="227057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777FD-47DC-488E-B1B0-779B5C55C04F}"/>
              </a:ext>
            </a:extLst>
          </p:cNvPr>
          <p:cNvSpPr txBox="1"/>
          <p:nvPr/>
        </p:nvSpPr>
        <p:spPr>
          <a:xfrm>
            <a:off x="7323364" y="195307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AF9118-E5C3-4862-82BA-86A7AF31CE9E}"/>
              </a:ext>
            </a:extLst>
          </p:cNvPr>
          <p:cNvSpPr txBox="1"/>
          <p:nvPr/>
        </p:nvSpPr>
        <p:spPr>
          <a:xfrm>
            <a:off x="7323364" y="2669719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1437A3-0986-40D1-9126-0954C4633387}"/>
              </a:ext>
            </a:extLst>
          </p:cNvPr>
          <p:cNvSpPr txBox="1"/>
          <p:nvPr/>
        </p:nvSpPr>
        <p:spPr>
          <a:xfrm>
            <a:off x="6316435" y="2270577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A86CD6-1C1C-4947-8D6F-12A1DF0A1889}"/>
              </a:ext>
            </a:extLst>
          </p:cNvPr>
          <p:cNvSpPr txBox="1"/>
          <p:nvPr/>
        </p:nvSpPr>
        <p:spPr>
          <a:xfrm>
            <a:off x="8312150" y="2234291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425FC2-E9D2-45F2-A56D-6EDB7BAA0AE7}"/>
              </a:ext>
            </a:extLst>
          </p:cNvPr>
          <p:cNvSpPr txBox="1"/>
          <p:nvPr/>
        </p:nvSpPr>
        <p:spPr>
          <a:xfrm>
            <a:off x="10108293" y="18986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57EE06-63BF-44DC-AE45-88A2B31D6783}"/>
              </a:ext>
            </a:extLst>
          </p:cNvPr>
          <p:cNvSpPr txBox="1"/>
          <p:nvPr/>
        </p:nvSpPr>
        <p:spPr>
          <a:xfrm>
            <a:off x="10108293" y="2751363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DDDED9-3F8F-45C8-BFE4-551343DEDBBB}"/>
              </a:ext>
            </a:extLst>
          </p:cNvPr>
          <p:cNvSpPr txBox="1"/>
          <p:nvPr/>
        </p:nvSpPr>
        <p:spPr>
          <a:xfrm>
            <a:off x="9092293" y="2261505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8F4346-2DEC-458A-8458-A15B9D64A15E}"/>
              </a:ext>
            </a:extLst>
          </p:cNvPr>
          <p:cNvSpPr txBox="1"/>
          <p:nvPr/>
        </p:nvSpPr>
        <p:spPr>
          <a:xfrm>
            <a:off x="11088006" y="233407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B5510-0AAD-41BA-AED7-1AF9BA8D3BC7}"/>
              </a:ext>
            </a:extLst>
          </p:cNvPr>
          <p:cNvSpPr txBox="1"/>
          <p:nvPr/>
        </p:nvSpPr>
        <p:spPr>
          <a:xfrm>
            <a:off x="1807935" y="31051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4E63C2-B69F-4FF9-A80E-B9EBC370C502}"/>
              </a:ext>
            </a:extLst>
          </p:cNvPr>
          <p:cNvSpPr txBox="1"/>
          <p:nvPr/>
        </p:nvSpPr>
        <p:spPr>
          <a:xfrm>
            <a:off x="773792" y="3431719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9FEE43-F5B6-4A49-89C2-540C83206163}"/>
              </a:ext>
            </a:extLst>
          </p:cNvPr>
          <p:cNvSpPr txBox="1"/>
          <p:nvPr/>
        </p:nvSpPr>
        <p:spPr>
          <a:xfrm>
            <a:off x="1789793" y="3839934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8A1F61-58BA-4FEC-B21E-7E218F74A4D6}"/>
              </a:ext>
            </a:extLst>
          </p:cNvPr>
          <p:cNvSpPr txBox="1"/>
          <p:nvPr/>
        </p:nvSpPr>
        <p:spPr>
          <a:xfrm>
            <a:off x="2760436" y="343172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7AD43-440E-4C57-8B8D-E98C7BBD6505}"/>
              </a:ext>
            </a:extLst>
          </p:cNvPr>
          <p:cNvSpPr txBox="1"/>
          <p:nvPr/>
        </p:nvSpPr>
        <p:spPr>
          <a:xfrm>
            <a:off x="7323364" y="31051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AD7F6-B64C-4A09-B6FA-01439C055A17}"/>
              </a:ext>
            </a:extLst>
          </p:cNvPr>
          <p:cNvSpPr txBox="1"/>
          <p:nvPr/>
        </p:nvSpPr>
        <p:spPr>
          <a:xfrm>
            <a:off x="7341507" y="379457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7A0B44-BFCC-4F59-AE6B-365EBE0AB9F2}"/>
              </a:ext>
            </a:extLst>
          </p:cNvPr>
          <p:cNvSpPr txBox="1"/>
          <p:nvPr/>
        </p:nvSpPr>
        <p:spPr>
          <a:xfrm>
            <a:off x="6407149" y="3431719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96719D-4493-4DAA-95E6-2E2D8A73B7AD}"/>
              </a:ext>
            </a:extLst>
          </p:cNvPr>
          <p:cNvSpPr txBox="1"/>
          <p:nvPr/>
        </p:nvSpPr>
        <p:spPr>
          <a:xfrm>
            <a:off x="8312149" y="34226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A1216B-E6EA-4279-B1B7-ADA7F9AC6623}"/>
              </a:ext>
            </a:extLst>
          </p:cNvPr>
          <p:cNvSpPr txBox="1"/>
          <p:nvPr/>
        </p:nvSpPr>
        <p:spPr>
          <a:xfrm>
            <a:off x="1807935" y="4302577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5D389D-A961-4459-BED8-81C4B350368E}"/>
              </a:ext>
            </a:extLst>
          </p:cNvPr>
          <p:cNvSpPr txBox="1"/>
          <p:nvPr/>
        </p:nvSpPr>
        <p:spPr>
          <a:xfrm>
            <a:off x="1807935" y="4919434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4E97B1-153A-41A3-ABDE-2DC9D436C40F}"/>
              </a:ext>
            </a:extLst>
          </p:cNvPr>
          <p:cNvSpPr txBox="1"/>
          <p:nvPr/>
        </p:nvSpPr>
        <p:spPr>
          <a:xfrm>
            <a:off x="801007" y="45656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737421-2E7C-477E-9C97-2C9B0DA2F46D}"/>
              </a:ext>
            </a:extLst>
          </p:cNvPr>
          <p:cNvSpPr txBox="1"/>
          <p:nvPr/>
        </p:nvSpPr>
        <p:spPr>
          <a:xfrm>
            <a:off x="2760436" y="454750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352535-9ADD-4529-B995-5B0FA87B9F4E}"/>
              </a:ext>
            </a:extLst>
          </p:cNvPr>
          <p:cNvSpPr txBox="1"/>
          <p:nvPr/>
        </p:nvSpPr>
        <p:spPr>
          <a:xfrm>
            <a:off x="4547507" y="430257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D3506E-C885-4494-91E0-71CD5503FEF9}"/>
              </a:ext>
            </a:extLst>
          </p:cNvPr>
          <p:cNvSpPr txBox="1"/>
          <p:nvPr/>
        </p:nvSpPr>
        <p:spPr>
          <a:xfrm>
            <a:off x="3504292" y="4547505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D9053B-6C1B-41B5-8EAB-067F27C28B69}"/>
              </a:ext>
            </a:extLst>
          </p:cNvPr>
          <p:cNvSpPr txBox="1"/>
          <p:nvPr/>
        </p:nvSpPr>
        <p:spPr>
          <a:xfrm>
            <a:off x="5608864" y="4547505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688FE0-F190-44C6-A3AF-6C73EAA88CCC}"/>
              </a:ext>
            </a:extLst>
          </p:cNvPr>
          <p:cNvSpPr txBox="1"/>
          <p:nvPr/>
        </p:nvSpPr>
        <p:spPr>
          <a:xfrm>
            <a:off x="4547507" y="4955719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2F3A03-8A81-44F8-BBBC-C612DD829461}"/>
              </a:ext>
            </a:extLst>
          </p:cNvPr>
          <p:cNvSpPr txBox="1"/>
          <p:nvPr/>
        </p:nvSpPr>
        <p:spPr>
          <a:xfrm>
            <a:off x="4565650" y="5472791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9CD1DC-C96A-4E7F-A583-E4EBBCC6F40F}"/>
              </a:ext>
            </a:extLst>
          </p:cNvPr>
          <p:cNvSpPr txBox="1"/>
          <p:nvPr/>
        </p:nvSpPr>
        <p:spPr>
          <a:xfrm>
            <a:off x="4565650" y="6053363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983B88-0D5C-4D18-A88F-F3D2D9100A12}"/>
              </a:ext>
            </a:extLst>
          </p:cNvPr>
          <p:cNvSpPr txBox="1"/>
          <p:nvPr/>
        </p:nvSpPr>
        <p:spPr>
          <a:xfrm>
            <a:off x="3558721" y="565422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32D1E9-3A58-4BBC-A338-670D68131487}"/>
              </a:ext>
            </a:extLst>
          </p:cNvPr>
          <p:cNvSpPr txBox="1"/>
          <p:nvPr/>
        </p:nvSpPr>
        <p:spPr>
          <a:xfrm>
            <a:off x="5608864" y="5654219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8D208E-73AE-4594-8EE5-67A61FB1F773}"/>
              </a:ext>
            </a:extLst>
          </p:cNvPr>
          <p:cNvSpPr txBox="1"/>
          <p:nvPr/>
        </p:nvSpPr>
        <p:spPr>
          <a:xfrm>
            <a:off x="7323364" y="4302576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E10EF9-2CF7-4D84-8852-BA90C3D17A69}"/>
              </a:ext>
            </a:extLst>
          </p:cNvPr>
          <p:cNvSpPr txBox="1"/>
          <p:nvPr/>
        </p:nvSpPr>
        <p:spPr>
          <a:xfrm>
            <a:off x="6452507" y="4547505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71E4EC-4185-463F-A0E2-A11B601DA4F0}"/>
              </a:ext>
            </a:extLst>
          </p:cNvPr>
          <p:cNvSpPr txBox="1"/>
          <p:nvPr/>
        </p:nvSpPr>
        <p:spPr>
          <a:xfrm>
            <a:off x="8312150" y="4583791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FE42A7-5414-49F8-827D-948ECD1C2B91}"/>
              </a:ext>
            </a:extLst>
          </p:cNvPr>
          <p:cNvSpPr txBox="1"/>
          <p:nvPr/>
        </p:nvSpPr>
        <p:spPr>
          <a:xfrm>
            <a:off x="7341507" y="495572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7B79C3-48C3-411C-B999-E496DD3CA8FD}"/>
              </a:ext>
            </a:extLst>
          </p:cNvPr>
          <p:cNvSpPr txBox="1"/>
          <p:nvPr/>
        </p:nvSpPr>
        <p:spPr>
          <a:xfrm>
            <a:off x="7341507" y="546372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A1936B-13BB-4E10-9F3A-140D502ADB1B}"/>
              </a:ext>
            </a:extLst>
          </p:cNvPr>
          <p:cNvSpPr txBox="1"/>
          <p:nvPr/>
        </p:nvSpPr>
        <p:spPr>
          <a:xfrm>
            <a:off x="7341507" y="60261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D2C616-4C80-446F-BE27-D174B500AAE7}"/>
              </a:ext>
            </a:extLst>
          </p:cNvPr>
          <p:cNvSpPr txBox="1"/>
          <p:nvPr/>
        </p:nvSpPr>
        <p:spPr>
          <a:xfrm>
            <a:off x="6316436" y="57086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CD1BF9-C166-4B36-A519-60D304B44B61}"/>
              </a:ext>
            </a:extLst>
          </p:cNvPr>
          <p:cNvSpPr txBox="1"/>
          <p:nvPr/>
        </p:nvSpPr>
        <p:spPr>
          <a:xfrm>
            <a:off x="8257721" y="57086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휴먼매직체"/>
              </a:rPr>
              <a:t>0</a:t>
            </a:r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252506-1BA3-415F-9BF1-FBE4442E9984}"/>
              </a:ext>
            </a:extLst>
          </p:cNvPr>
          <p:cNvSpPr txBox="1"/>
          <p:nvPr/>
        </p:nvSpPr>
        <p:spPr>
          <a:xfrm>
            <a:off x="8257721" y="5708648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휴먼매직체"/>
              </a:rPr>
              <a:t>1</a:t>
            </a:r>
            <a:endParaRPr lang="ko-KR" altLang="en-US" dirty="0">
              <a:solidFill>
                <a:srgbClr val="FF0000"/>
              </a:solidFill>
              <a:ea typeface="휴먼매직체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8435CC-4E8A-412E-829D-BD5E3835ECF4}"/>
              </a:ext>
            </a:extLst>
          </p:cNvPr>
          <p:cNvSpPr txBox="1"/>
          <p:nvPr/>
        </p:nvSpPr>
        <p:spPr>
          <a:xfrm>
            <a:off x="5608864" y="5654219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휴먼매직체"/>
              </a:rPr>
              <a:t>1</a:t>
            </a:r>
            <a:endParaRPr lang="ko-KR" altLang="en-US" dirty="0">
              <a:solidFill>
                <a:srgbClr val="FF0000"/>
              </a:solidFill>
              <a:ea typeface="휴먼매직체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400ECD-9015-41BD-A0DC-BBF98589FD58}"/>
              </a:ext>
            </a:extLst>
          </p:cNvPr>
          <p:cNvSpPr txBox="1"/>
          <p:nvPr/>
        </p:nvSpPr>
        <p:spPr>
          <a:xfrm>
            <a:off x="4547507" y="4955720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휴먼매직체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8C5E26-266C-4B8F-9159-1CC6AB2533CD}"/>
              </a:ext>
            </a:extLst>
          </p:cNvPr>
          <p:cNvSpPr txBox="1"/>
          <p:nvPr/>
        </p:nvSpPr>
        <p:spPr>
          <a:xfrm>
            <a:off x="6452507" y="4547505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휴먼매직체"/>
              </a:rPr>
              <a:t>1</a:t>
            </a:r>
            <a:endParaRPr lang="ko-KR" altLang="en-US" dirty="0">
              <a:solidFill>
                <a:srgbClr val="FF0000"/>
              </a:solidFill>
              <a:ea typeface="휴먼매직체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F5B4C6-187D-4DB7-97FC-B89FC0F013D5}"/>
              </a:ext>
            </a:extLst>
          </p:cNvPr>
          <p:cNvSpPr txBox="1"/>
          <p:nvPr/>
        </p:nvSpPr>
        <p:spPr>
          <a:xfrm>
            <a:off x="7348764" y="3792762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휴먼매직체"/>
              </a:rPr>
              <a:t>1</a:t>
            </a:r>
            <a:endParaRPr lang="ko-KR" altLang="en-US" dirty="0">
              <a:solidFill>
                <a:srgbClr val="FF0000"/>
              </a:solidFill>
              <a:ea typeface="휴먼매직체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E8B2D9-B291-43FC-91BF-178EA4AB4869}"/>
              </a:ext>
            </a:extLst>
          </p:cNvPr>
          <p:cNvSpPr txBox="1"/>
          <p:nvPr/>
        </p:nvSpPr>
        <p:spPr>
          <a:xfrm>
            <a:off x="7321550" y="2667905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휴먼매직체"/>
              </a:rPr>
              <a:t>1</a:t>
            </a:r>
            <a:endParaRPr lang="ko-KR" altLang="en-US" dirty="0">
              <a:solidFill>
                <a:srgbClr val="000000"/>
              </a:solidFill>
              <a:ea typeface="휴먼매직체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2B07E2-E475-4280-B698-35372ABAA3C6}"/>
              </a:ext>
            </a:extLst>
          </p:cNvPr>
          <p:cNvSpPr txBox="1"/>
          <p:nvPr/>
        </p:nvSpPr>
        <p:spPr>
          <a:xfrm>
            <a:off x="5616121" y="2268762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휴먼매직체"/>
              </a:rPr>
              <a:t>1</a:t>
            </a:r>
            <a:endParaRPr lang="ko-KR" altLang="en-US" dirty="0">
              <a:solidFill>
                <a:srgbClr val="FF0000"/>
              </a:solidFill>
              <a:ea typeface="휴먼매직체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A13837-6175-4468-BAB5-3E72D3A6FE53}"/>
              </a:ext>
            </a:extLst>
          </p:cNvPr>
          <p:cNvSpPr txBox="1"/>
          <p:nvPr/>
        </p:nvSpPr>
        <p:spPr>
          <a:xfrm>
            <a:off x="2803978" y="2259691"/>
            <a:ext cx="33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휴먼매직체"/>
              </a:rPr>
              <a:t>1</a:t>
            </a:r>
            <a:endParaRPr lang="ko-KR" altLang="en-US" dirty="0">
              <a:solidFill>
                <a:srgbClr val="FF0000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9683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51" grpId="0"/>
      <p:bldP spid="61" grpId="0"/>
      <p:bldP spid="65" grpId="0"/>
      <p:bldP spid="67" grpId="0"/>
      <p:bldP spid="73" grpId="0"/>
      <p:bldP spid="74" grpId="0"/>
      <p:bldP spid="75" grpId="0"/>
      <p:bldP spid="76" grpId="0"/>
      <p:bldP spid="77" grpId="0"/>
      <p:bldP spid="79" grpId="0"/>
      <p:bldP spid="81" grpId="0"/>
      <p:bldP spid="83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8F400-060F-40D7-83AB-AE1AC6A3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>
                <a:latin typeface="Malgun Gothic"/>
                <a:ea typeface="Malgun Gothic"/>
              </a:rPr>
              <a:t>Q function</a:t>
            </a:r>
            <a:endParaRPr lang="ko-KR" cap="none">
              <a:latin typeface="Malgun Gothic"/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FFEDF-286F-44EB-8435-BF7D94BB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ko-KR">
                <a:latin typeface="Malgun Gothic"/>
                <a:ea typeface="Malgun Gothic"/>
              </a:rPr>
              <a:t>Q(s,a)=r(s,a)+γmaxaQ(s′,a)</a:t>
            </a:r>
            <a:endParaRPr lang="ko-KR" altLang="en-US" dirty="0">
              <a:latin typeface="Malgun Gothic"/>
              <a:ea typeface="Malgun Gothic"/>
            </a:endParaRPr>
          </a:p>
          <a:p>
            <a:pPr marL="305435" indent="-305435"/>
            <a:r>
              <a:rPr lang="ko-KR">
                <a:latin typeface="Malgun Gothic"/>
                <a:ea typeface="Malgun Gothic"/>
              </a:rPr>
              <a:t>Qπ(s,a)def=Eπ[Gt|St=s,At=a]</a:t>
            </a:r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513399-1B94-47D0-94B5-B03BFD5B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4CFB1-DD1F-4C13-AD5E-F144143C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348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와이드스크린</PresentationFormat>
  <Paragraphs>23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DividendVTI</vt:lpstr>
      <vt:lpstr>PowerPoint 프레젠테이션</vt:lpstr>
      <vt:lpstr>index</vt:lpstr>
      <vt:lpstr>Reinfocement Learning</vt:lpstr>
      <vt:lpstr>Reinforcement Learning </vt:lpstr>
      <vt:lpstr>Reinforcement Learning</vt:lpstr>
      <vt:lpstr>Reinforcement Learning</vt:lpstr>
      <vt:lpstr>Reinforcement Learning(policy)</vt:lpstr>
      <vt:lpstr>Q-tabel</vt:lpstr>
      <vt:lpstr>Q function</vt:lpstr>
      <vt:lpstr>PowerPoint 프레젠테이션</vt:lpstr>
      <vt:lpstr>dqn</vt:lpstr>
      <vt:lpstr>DQN's three solutions</vt:lpstr>
      <vt:lpstr>dqn</vt:lpstr>
      <vt:lpstr>DQN algorithm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1569</cp:revision>
  <dcterms:created xsi:type="dcterms:W3CDTF">2020-04-01T03:49:42Z</dcterms:created>
  <dcterms:modified xsi:type="dcterms:W3CDTF">2021-09-16T02:55:23Z</dcterms:modified>
</cp:coreProperties>
</file>