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3" r:id="rId6"/>
    <p:sldId id="260" r:id="rId7"/>
    <p:sldId id="270" r:id="rId8"/>
    <p:sldId id="271" r:id="rId9"/>
    <p:sldId id="272" r:id="rId10"/>
    <p:sldId id="267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4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05" autoAdjust="0"/>
  </p:normalViewPr>
  <p:slideViewPr>
    <p:cSldViewPr snapToGrid="0" showGuides="1">
      <p:cViewPr varScale="1">
        <p:scale>
          <a:sx n="42" d="100"/>
          <a:sy n="42" d="100"/>
        </p:scale>
        <p:origin x="1238" y="24"/>
      </p:cViewPr>
      <p:guideLst>
        <p:guide orient="horz" pos="24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microsoft.com/office/2016/11/relationships/changesInfo" Target="changesInfos/changesInfo1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원" userId="1b8efe91bc3829a9" providerId="LiveId" clId="{9418B379-4842-4B35-8752-9241A0A0BA9F}"/>
    <pc:docChg chg="undo custSel addSld delSld modSld sldOrd">
      <pc:chgData name="김 재원" userId="1b8efe91bc3829a9" providerId="LiveId" clId="{9418B379-4842-4B35-8752-9241A0A0BA9F}" dt="2021-08-25T11:35:02.155" v="10045" actId="1076"/>
      <pc:docMkLst>
        <pc:docMk/>
      </pc:docMkLst>
      <pc:sldChg chg="modNotesTx">
        <pc:chgData name="김 재원" userId="1b8efe91bc3829a9" providerId="LiveId" clId="{9418B379-4842-4B35-8752-9241A0A0BA9F}" dt="2021-08-24T17:13:11.366" v="3431" actId="20577"/>
        <pc:sldMkLst>
          <pc:docMk/>
          <pc:sldMk cId="1086557683" sldId="257"/>
        </pc:sldMkLst>
      </pc:sldChg>
      <pc:sldChg chg="modNotesTx">
        <pc:chgData name="김 재원" userId="1b8efe91bc3829a9" providerId="LiveId" clId="{9418B379-4842-4B35-8752-9241A0A0BA9F}" dt="2021-08-24T17:14:33.442" v="3471" actId="20577"/>
        <pc:sldMkLst>
          <pc:docMk/>
          <pc:sldMk cId="3111952115" sldId="258"/>
        </pc:sldMkLst>
      </pc:sldChg>
      <pc:sldChg chg="modSp mod modNotesTx">
        <pc:chgData name="김 재원" userId="1b8efe91bc3829a9" providerId="LiveId" clId="{9418B379-4842-4B35-8752-9241A0A0BA9F}" dt="2021-08-24T17:16:03.144" v="3483" actId="20577"/>
        <pc:sldMkLst>
          <pc:docMk/>
          <pc:sldMk cId="908807909" sldId="259"/>
        </pc:sldMkLst>
        <pc:spChg chg="mod">
          <ac:chgData name="김 재원" userId="1b8efe91bc3829a9" providerId="LiveId" clId="{9418B379-4842-4B35-8752-9241A0A0BA9F}" dt="2021-08-24T17:15:51.081" v="3477" actId="20577"/>
          <ac:spMkLst>
            <pc:docMk/>
            <pc:sldMk cId="908807909" sldId="259"/>
            <ac:spMk id="3" creationId="{599FEF87-0E25-494E-BC84-2910278222A8}"/>
          </ac:spMkLst>
        </pc:spChg>
      </pc:sldChg>
      <pc:sldChg chg="modSp mod modNotesTx">
        <pc:chgData name="김 재원" userId="1b8efe91bc3829a9" providerId="LiveId" clId="{9418B379-4842-4B35-8752-9241A0A0BA9F}" dt="2021-08-24T17:17:07.201" v="3544" actId="20577"/>
        <pc:sldMkLst>
          <pc:docMk/>
          <pc:sldMk cId="4069852293" sldId="260"/>
        </pc:sldMkLst>
        <pc:spChg chg="mod">
          <ac:chgData name="김 재원" userId="1b8efe91bc3829a9" providerId="LiveId" clId="{9418B379-4842-4B35-8752-9241A0A0BA9F}" dt="2021-08-24T17:06:14.435" v="2665"/>
          <ac:spMkLst>
            <pc:docMk/>
            <pc:sldMk cId="4069852293" sldId="260"/>
            <ac:spMk id="2" creationId="{EECD80D6-2849-4AC9-A5B7-9128C2331267}"/>
          </ac:spMkLst>
        </pc:spChg>
        <pc:picChg chg="mod">
          <ac:chgData name="김 재원" userId="1b8efe91bc3829a9" providerId="LiveId" clId="{9418B379-4842-4B35-8752-9241A0A0BA9F}" dt="2021-08-24T17:05:32.924" v="2649" actId="1076"/>
          <ac:picMkLst>
            <pc:docMk/>
            <pc:sldMk cId="4069852293" sldId="260"/>
            <ac:picMk id="5" creationId="{EE3309E0-C746-4B77-BFC9-29F8E5EE783B}"/>
          </ac:picMkLst>
        </pc:picChg>
      </pc:sldChg>
      <pc:sldChg chg="addSp delSp modSp del mod">
        <pc:chgData name="김 재원" userId="1b8efe91bc3829a9" providerId="LiveId" clId="{9418B379-4842-4B35-8752-9241A0A0BA9F}" dt="2021-08-24T10:35:27.464" v="623" actId="2696"/>
        <pc:sldMkLst>
          <pc:docMk/>
          <pc:sldMk cId="3288382909" sldId="261"/>
        </pc:sldMkLst>
        <pc:spChg chg="del">
          <ac:chgData name="김 재원" userId="1b8efe91bc3829a9" providerId="LiveId" clId="{9418B379-4842-4B35-8752-9241A0A0BA9F}" dt="2021-08-24T10:35:19.540" v="621" actId="21"/>
          <ac:spMkLst>
            <pc:docMk/>
            <pc:sldMk cId="3288382909" sldId="261"/>
            <ac:spMk id="2" creationId="{B681E048-1779-4644-9F31-1970190EAE9F}"/>
          </ac:spMkLst>
        </pc:spChg>
        <pc:spChg chg="del">
          <ac:chgData name="김 재원" userId="1b8efe91bc3829a9" providerId="LiveId" clId="{9418B379-4842-4B35-8752-9241A0A0BA9F}" dt="2021-08-24T10:35:16.798" v="620" actId="21"/>
          <ac:spMkLst>
            <pc:docMk/>
            <pc:sldMk cId="3288382909" sldId="261"/>
            <ac:spMk id="3" creationId="{9FC03B20-4C0B-45B0-8568-06984E96306E}"/>
          </ac:spMkLst>
        </pc:spChg>
        <pc:spChg chg="add del mod">
          <ac:chgData name="김 재원" userId="1b8efe91bc3829a9" providerId="LiveId" clId="{9418B379-4842-4B35-8752-9241A0A0BA9F}" dt="2021-08-24T10:35:19.540" v="621" actId="21"/>
          <ac:spMkLst>
            <pc:docMk/>
            <pc:sldMk cId="3288382909" sldId="261"/>
            <ac:spMk id="5" creationId="{89A69A9F-FF33-4183-811F-DC0C772A9E90}"/>
          </ac:spMkLst>
        </pc:spChg>
        <pc:spChg chg="add mod">
          <ac:chgData name="김 재원" userId="1b8efe91bc3829a9" providerId="LiveId" clId="{9418B379-4842-4B35-8752-9241A0A0BA9F}" dt="2021-08-24T10:35:19.540" v="621" actId="21"/>
          <ac:spMkLst>
            <pc:docMk/>
            <pc:sldMk cId="3288382909" sldId="261"/>
            <ac:spMk id="7" creationId="{55B5E8C1-FF0F-4940-8CD0-C540D9211492}"/>
          </ac:spMkLst>
        </pc:spChg>
      </pc:sldChg>
      <pc:sldChg chg="delSp modSp mod modNotesTx">
        <pc:chgData name="김 재원" userId="1b8efe91bc3829a9" providerId="LiveId" clId="{9418B379-4842-4B35-8752-9241A0A0BA9F}" dt="2021-08-24T18:11:56.289" v="6663" actId="20577"/>
        <pc:sldMkLst>
          <pc:docMk/>
          <pc:sldMk cId="4174641626" sldId="262"/>
        </pc:sldMkLst>
        <pc:spChg chg="del mod">
          <ac:chgData name="김 재원" userId="1b8efe91bc3829a9" providerId="LiveId" clId="{9418B379-4842-4B35-8752-9241A0A0BA9F}" dt="2021-08-24T10:38:15.423" v="719" actId="21"/>
          <ac:spMkLst>
            <pc:docMk/>
            <pc:sldMk cId="4174641626" sldId="262"/>
            <ac:spMk id="2" creationId="{165AE1C2-3FEC-4A80-86B1-C6312691093C}"/>
          </ac:spMkLst>
        </pc:spChg>
        <pc:spChg chg="mod">
          <ac:chgData name="김 재원" userId="1b8efe91bc3829a9" providerId="LiveId" clId="{9418B379-4842-4B35-8752-9241A0A0BA9F}" dt="2021-08-24T10:38:19.302" v="720" actId="1076"/>
          <ac:spMkLst>
            <pc:docMk/>
            <pc:sldMk cId="4174641626" sldId="262"/>
            <ac:spMk id="4" creationId="{C7BA8CAA-15BA-4834-99D2-6BC7771240C5}"/>
          </ac:spMkLst>
        </pc:spChg>
        <pc:spChg chg="mod">
          <ac:chgData name="김 재원" userId="1b8efe91bc3829a9" providerId="LiveId" clId="{9418B379-4842-4B35-8752-9241A0A0BA9F}" dt="2021-08-24T10:38:19.302" v="720" actId="1076"/>
          <ac:spMkLst>
            <pc:docMk/>
            <pc:sldMk cId="4174641626" sldId="262"/>
            <ac:spMk id="5" creationId="{16948080-3F99-40B7-8490-D92E39C896F4}"/>
          </ac:spMkLst>
        </pc:spChg>
        <pc:spChg chg="mod">
          <ac:chgData name="김 재원" userId="1b8efe91bc3829a9" providerId="LiveId" clId="{9418B379-4842-4B35-8752-9241A0A0BA9F}" dt="2021-08-24T10:38:19.302" v="720" actId="1076"/>
          <ac:spMkLst>
            <pc:docMk/>
            <pc:sldMk cId="4174641626" sldId="262"/>
            <ac:spMk id="6" creationId="{B532F68F-8CD5-46D7-9897-A8CBABF597E5}"/>
          </ac:spMkLst>
        </pc:spChg>
        <pc:spChg chg="mod">
          <ac:chgData name="김 재원" userId="1b8efe91bc3829a9" providerId="LiveId" clId="{9418B379-4842-4B35-8752-9241A0A0BA9F}" dt="2021-08-24T10:38:19.302" v="720" actId="1076"/>
          <ac:spMkLst>
            <pc:docMk/>
            <pc:sldMk cId="4174641626" sldId="262"/>
            <ac:spMk id="7" creationId="{7C063FEA-DAA9-4748-B3F2-8F67CDAB0C0A}"/>
          </ac:spMkLst>
        </pc:spChg>
        <pc:spChg chg="mod">
          <ac:chgData name="김 재원" userId="1b8efe91bc3829a9" providerId="LiveId" clId="{9418B379-4842-4B35-8752-9241A0A0BA9F}" dt="2021-08-24T10:38:19.302" v="720" actId="1076"/>
          <ac:spMkLst>
            <pc:docMk/>
            <pc:sldMk cId="4174641626" sldId="262"/>
            <ac:spMk id="8" creationId="{00C3D64C-958B-4ACF-8CB5-8563AEBA008F}"/>
          </ac:spMkLst>
        </pc:spChg>
        <pc:spChg chg="mod">
          <ac:chgData name="김 재원" userId="1b8efe91bc3829a9" providerId="LiveId" clId="{9418B379-4842-4B35-8752-9241A0A0BA9F}" dt="2021-08-24T10:38:19.302" v="720" actId="1076"/>
          <ac:spMkLst>
            <pc:docMk/>
            <pc:sldMk cId="4174641626" sldId="262"/>
            <ac:spMk id="9" creationId="{EF3F5216-A3B1-4333-987A-A271E65D26BE}"/>
          </ac:spMkLst>
        </pc:spChg>
      </pc:sldChg>
      <pc:sldChg chg="addSp delSp modSp mod modNotesTx">
        <pc:chgData name="김 재원" userId="1b8efe91bc3829a9" providerId="LiveId" clId="{9418B379-4842-4B35-8752-9241A0A0BA9F}" dt="2021-08-24T18:16:44.179" v="7167" actId="20577"/>
        <pc:sldMkLst>
          <pc:docMk/>
          <pc:sldMk cId="2141182979" sldId="263"/>
        </pc:sldMkLst>
        <pc:spChg chg="mod">
          <ac:chgData name="김 재원" userId="1b8efe91bc3829a9" providerId="LiveId" clId="{9418B379-4842-4B35-8752-9241A0A0BA9F}" dt="2021-08-24T10:04:23.837" v="1" actId="1076"/>
          <ac:spMkLst>
            <pc:docMk/>
            <pc:sldMk cId="2141182979" sldId="263"/>
            <ac:spMk id="6" creationId="{9DE73A19-3494-4C91-84A7-438B4339FEAE}"/>
          </ac:spMkLst>
        </pc:spChg>
        <pc:spChg chg="add del mod">
          <ac:chgData name="김 재원" userId="1b8efe91bc3829a9" providerId="LiveId" clId="{9418B379-4842-4B35-8752-9241A0A0BA9F}" dt="2021-08-24T10:04:47.555" v="7" actId="21"/>
          <ac:spMkLst>
            <pc:docMk/>
            <pc:sldMk cId="2141182979" sldId="263"/>
            <ac:spMk id="7" creationId="{9FDD73F0-FBC1-4138-949F-411698A74834}"/>
          </ac:spMkLst>
        </pc:spChg>
        <pc:picChg chg="add mod">
          <ac:chgData name="김 재원" userId="1b8efe91bc3829a9" providerId="LiveId" clId="{9418B379-4842-4B35-8752-9241A0A0BA9F}" dt="2021-08-24T10:05:41.675" v="23" actId="1076"/>
          <ac:picMkLst>
            <pc:docMk/>
            <pc:sldMk cId="2141182979" sldId="263"/>
            <ac:picMk id="9" creationId="{176942D6-9C6F-4DCB-B908-FBDF81C2E19E}"/>
          </ac:picMkLst>
        </pc:picChg>
      </pc:sldChg>
      <pc:sldChg chg="addSp delSp modSp new mod modNotesTx">
        <pc:chgData name="김 재원" userId="1b8efe91bc3829a9" providerId="LiveId" clId="{9418B379-4842-4B35-8752-9241A0A0BA9F}" dt="2021-08-24T18:21:47.457" v="7410" actId="20577"/>
        <pc:sldMkLst>
          <pc:docMk/>
          <pc:sldMk cId="3237014886" sldId="264"/>
        </pc:sldMkLst>
        <pc:spChg chg="del">
          <ac:chgData name="김 재원" userId="1b8efe91bc3829a9" providerId="LiveId" clId="{9418B379-4842-4B35-8752-9241A0A0BA9F}" dt="2021-08-24T10:06:56.032" v="185" actId="21"/>
          <ac:spMkLst>
            <pc:docMk/>
            <pc:sldMk cId="3237014886" sldId="264"/>
            <ac:spMk id="2" creationId="{29364217-51F2-48FA-AC6B-071517CFB6D2}"/>
          </ac:spMkLst>
        </pc:spChg>
        <pc:spChg chg="del">
          <ac:chgData name="김 재원" userId="1b8efe91bc3829a9" providerId="LiveId" clId="{9418B379-4842-4B35-8752-9241A0A0BA9F}" dt="2021-08-24T10:06:56.032" v="185" actId="21"/>
          <ac:spMkLst>
            <pc:docMk/>
            <pc:sldMk cId="3237014886" sldId="264"/>
            <ac:spMk id="3" creationId="{70B38525-DFDB-4BE0-BB0B-0CDFB46F290F}"/>
          </ac:spMkLst>
        </pc:spChg>
        <pc:spChg chg="add mod">
          <ac:chgData name="김 재원" userId="1b8efe91bc3829a9" providerId="LiveId" clId="{9418B379-4842-4B35-8752-9241A0A0BA9F}" dt="2021-08-24T10:07:25.803" v="189" actId="16959"/>
          <ac:spMkLst>
            <pc:docMk/>
            <pc:sldMk cId="3237014886" sldId="264"/>
            <ac:spMk id="4" creationId="{AABB8C51-A2A3-4BAC-B5B8-2A4960F840EA}"/>
          </ac:spMkLst>
        </pc:spChg>
        <pc:picChg chg="add mod">
          <ac:chgData name="김 재원" userId="1b8efe91bc3829a9" providerId="LiveId" clId="{9418B379-4842-4B35-8752-9241A0A0BA9F}" dt="2021-08-24T10:08:38.853" v="195" actId="1076"/>
          <ac:picMkLst>
            <pc:docMk/>
            <pc:sldMk cId="3237014886" sldId="264"/>
            <ac:picMk id="6" creationId="{1CD1BA00-13AE-4360-9320-DE578E3D7D87}"/>
          </ac:picMkLst>
        </pc:picChg>
      </pc:sldChg>
      <pc:sldChg chg="addSp delSp modSp new mod modAnim modNotesTx">
        <pc:chgData name="김 재원" userId="1b8efe91bc3829a9" providerId="LiveId" clId="{9418B379-4842-4B35-8752-9241A0A0BA9F}" dt="2021-08-24T10:22:22.963" v="562" actId="20577"/>
        <pc:sldMkLst>
          <pc:docMk/>
          <pc:sldMk cId="1484866020" sldId="265"/>
        </pc:sldMkLst>
        <pc:spChg chg="del">
          <ac:chgData name="김 재원" userId="1b8efe91bc3829a9" providerId="LiveId" clId="{9418B379-4842-4B35-8752-9241A0A0BA9F}" dt="2021-08-24T10:09:56.361" v="197" actId="21"/>
          <ac:spMkLst>
            <pc:docMk/>
            <pc:sldMk cId="1484866020" sldId="265"/>
            <ac:spMk id="2" creationId="{493F5275-9A1D-4D5F-9E44-4FA763E81586}"/>
          </ac:spMkLst>
        </pc:spChg>
        <pc:spChg chg="del">
          <ac:chgData name="김 재원" userId="1b8efe91bc3829a9" providerId="LiveId" clId="{9418B379-4842-4B35-8752-9241A0A0BA9F}" dt="2021-08-24T10:09:56.361" v="197" actId="21"/>
          <ac:spMkLst>
            <pc:docMk/>
            <pc:sldMk cId="1484866020" sldId="265"/>
            <ac:spMk id="3" creationId="{EC62F88B-CC88-4D82-8B2A-5CC60699D5E0}"/>
          </ac:spMkLst>
        </pc:spChg>
        <pc:spChg chg="add mod">
          <ac:chgData name="김 재원" userId="1b8efe91bc3829a9" providerId="LiveId" clId="{9418B379-4842-4B35-8752-9241A0A0BA9F}" dt="2021-08-24T10:17:50.130" v="298" actId="113"/>
          <ac:spMkLst>
            <pc:docMk/>
            <pc:sldMk cId="1484866020" sldId="265"/>
            <ac:spMk id="11" creationId="{E910D1FC-B34F-4343-B06C-181EAFF359A1}"/>
          </ac:spMkLst>
        </pc:spChg>
        <pc:spChg chg="add mod">
          <ac:chgData name="김 재원" userId="1b8efe91bc3829a9" providerId="LiveId" clId="{9418B379-4842-4B35-8752-9241A0A0BA9F}" dt="2021-08-24T10:15:35.406" v="280" actId="207"/>
          <ac:spMkLst>
            <pc:docMk/>
            <pc:sldMk cId="1484866020" sldId="265"/>
            <ac:spMk id="16" creationId="{38834EFA-3F4C-467A-92F0-B91950681ED5}"/>
          </ac:spMkLst>
        </pc:spChg>
        <pc:spChg chg="add mod">
          <ac:chgData name="김 재원" userId="1b8efe91bc3829a9" providerId="LiveId" clId="{9418B379-4842-4B35-8752-9241A0A0BA9F}" dt="2021-08-24T10:15:35.406" v="280" actId="207"/>
          <ac:spMkLst>
            <pc:docMk/>
            <pc:sldMk cId="1484866020" sldId="265"/>
            <ac:spMk id="17" creationId="{76587911-FB74-4A96-A1DE-1088DD1D2A3F}"/>
          </ac:spMkLst>
        </pc:spChg>
        <pc:spChg chg="add mod">
          <ac:chgData name="김 재원" userId="1b8efe91bc3829a9" providerId="LiveId" clId="{9418B379-4842-4B35-8752-9241A0A0BA9F}" dt="2021-08-24T10:15:35.406" v="280" actId="207"/>
          <ac:spMkLst>
            <pc:docMk/>
            <pc:sldMk cId="1484866020" sldId="265"/>
            <ac:spMk id="18" creationId="{F9625CA3-1B15-4A09-8893-CE1DA428D56D}"/>
          </ac:spMkLst>
        </pc:spChg>
        <pc:spChg chg="add mod">
          <ac:chgData name="김 재원" userId="1b8efe91bc3829a9" providerId="LiveId" clId="{9418B379-4842-4B35-8752-9241A0A0BA9F}" dt="2021-08-24T10:15:17.284" v="277" actId="13822"/>
          <ac:spMkLst>
            <pc:docMk/>
            <pc:sldMk cId="1484866020" sldId="265"/>
            <ac:spMk id="19" creationId="{9433247F-762A-4820-9EE9-3A396CE9D8AE}"/>
          </ac:spMkLst>
        </pc:spChg>
        <pc:spChg chg="add del mod">
          <ac:chgData name="김 재원" userId="1b8efe91bc3829a9" providerId="LiveId" clId="{9418B379-4842-4B35-8752-9241A0A0BA9F}" dt="2021-08-24T10:21:40.708" v="358" actId="21"/>
          <ac:spMkLst>
            <pc:docMk/>
            <pc:sldMk cId="1484866020" sldId="265"/>
            <ac:spMk id="22" creationId="{C2BACAD0-3918-4D86-B85D-0142F02D056A}"/>
          </ac:spMkLst>
        </pc:spChg>
        <pc:spChg chg="add del mod">
          <ac:chgData name="김 재원" userId="1b8efe91bc3829a9" providerId="LiveId" clId="{9418B379-4842-4B35-8752-9241A0A0BA9F}" dt="2021-08-24T10:21:36.658" v="357" actId="21"/>
          <ac:spMkLst>
            <pc:docMk/>
            <pc:sldMk cId="1484866020" sldId="265"/>
            <ac:spMk id="23" creationId="{7C097ED7-660C-483B-906A-DA9CB5DAE013}"/>
          </ac:spMkLst>
        </pc:spChg>
        <pc:picChg chg="add mod modCrop">
          <ac:chgData name="김 재원" userId="1b8efe91bc3829a9" providerId="LiveId" clId="{9418B379-4842-4B35-8752-9241A0A0BA9F}" dt="2021-08-24T10:12:19.090" v="237" actId="732"/>
          <ac:picMkLst>
            <pc:docMk/>
            <pc:sldMk cId="1484866020" sldId="265"/>
            <ac:picMk id="5" creationId="{5973028C-C9E0-4EA7-9AB4-3C3092B87F2C}"/>
          </ac:picMkLst>
        </pc:picChg>
        <pc:picChg chg="add mod ord modCrop">
          <ac:chgData name="김 재원" userId="1b8efe91bc3829a9" providerId="LiveId" clId="{9418B379-4842-4B35-8752-9241A0A0BA9F}" dt="2021-08-24T10:17:18.317" v="293" actId="167"/>
          <ac:picMkLst>
            <pc:docMk/>
            <pc:sldMk cId="1484866020" sldId="265"/>
            <ac:picMk id="13" creationId="{8EDDECD8-1FDB-44A3-B2CA-25CFF730F068}"/>
          </ac:picMkLst>
        </pc:picChg>
        <pc:picChg chg="add mod ord modCrop">
          <ac:chgData name="김 재원" userId="1b8efe91bc3829a9" providerId="LiveId" clId="{9418B379-4842-4B35-8752-9241A0A0BA9F}" dt="2021-08-24T10:16:16.727" v="283" actId="732"/>
          <ac:picMkLst>
            <pc:docMk/>
            <pc:sldMk cId="1484866020" sldId="265"/>
            <ac:picMk id="15" creationId="{5D7476B8-30BD-47DC-A3E2-357A118A1CAD}"/>
          </ac:picMkLst>
        </pc:picChg>
        <pc:picChg chg="add mod modCrop">
          <ac:chgData name="김 재원" userId="1b8efe91bc3829a9" providerId="LiveId" clId="{9418B379-4842-4B35-8752-9241A0A0BA9F}" dt="2021-08-24T10:17:03.081" v="291" actId="1076"/>
          <ac:picMkLst>
            <pc:docMk/>
            <pc:sldMk cId="1484866020" sldId="265"/>
            <ac:picMk id="21" creationId="{354C7B4A-BC08-4802-A702-260F789DCE15}"/>
          </ac:picMkLst>
        </pc:picChg>
        <pc:cxnChg chg="add mod">
          <ac:chgData name="김 재원" userId="1b8efe91bc3829a9" providerId="LiveId" clId="{9418B379-4842-4B35-8752-9241A0A0BA9F}" dt="2021-08-24T10:17:41.839" v="295" actId="1582"/>
          <ac:cxnSpMkLst>
            <pc:docMk/>
            <pc:sldMk cId="1484866020" sldId="265"/>
            <ac:cxnSpMk id="7" creationId="{7A4FEE51-6031-41CF-9F24-72A86C4C8160}"/>
          </ac:cxnSpMkLst>
        </pc:cxnChg>
        <pc:cxnChg chg="add mod">
          <ac:chgData name="김 재원" userId="1b8efe91bc3829a9" providerId="LiveId" clId="{9418B379-4842-4B35-8752-9241A0A0BA9F}" dt="2021-08-24T10:17:41.839" v="295" actId="1582"/>
          <ac:cxnSpMkLst>
            <pc:docMk/>
            <pc:sldMk cId="1484866020" sldId="265"/>
            <ac:cxnSpMk id="8" creationId="{0FEB272F-5252-47C0-88EB-B8D87CA0340A}"/>
          </ac:cxnSpMkLst>
        </pc:cxnChg>
      </pc:sldChg>
      <pc:sldChg chg="addSp delSp modSp new mod modAnim">
        <pc:chgData name="김 재원" userId="1b8efe91bc3829a9" providerId="LiveId" clId="{9418B379-4842-4B35-8752-9241A0A0BA9F}" dt="2021-08-24T18:26:29.604" v="7414"/>
        <pc:sldMkLst>
          <pc:docMk/>
          <pc:sldMk cId="3766952997" sldId="266"/>
        </pc:sldMkLst>
        <pc:spChg chg="del">
          <ac:chgData name="김 재원" userId="1b8efe91bc3829a9" providerId="LiveId" clId="{9418B379-4842-4B35-8752-9241A0A0BA9F}" dt="2021-08-24T10:29:36.684" v="564" actId="21"/>
          <ac:spMkLst>
            <pc:docMk/>
            <pc:sldMk cId="3766952997" sldId="266"/>
            <ac:spMk id="2" creationId="{5F31F844-5261-4222-8752-DE6852A897C8}"/>
          </ac:spMkLst>
        </pc:spChg>
        <pc:spChg chg="del">
          <ac:chgData name="김 재원" userId="1b8efe91bc3829a9" providerId="LiveId" clId="{9418B379-4842-4B35-8752-9241A0A0BA9F}" dt="2021-08-24T10:29:36.684" v="564" actId="21"/>
          <ac:spMkLst>
            <pc:docMk/>
            <pc:sldMk cId="3766952997" sldId="266"/>
            <ac:spMk id="3" creationId="{F795424C-62E0-4136-840C-80437FD36492}"/>
          </ac:spMkLst>
        </pc:spChg>
        <pc:spChg chg="add del mod">
          <ac:chgData name="김 재원" userId="1b8efe91bc3829a9" providerId="LiveId" clId="{9418B379-4842-4B35-8752-9241A0A0BA9F}" dt="2021-08-24T10:30:36.492" v="583"/>
          <ac:spMkLst>
            <pc:docMk/>
            <pc:sldMk cId="3766952997" sldId="266"/>
            <ac:spMk id="17" creationId="{EB526540-A4E0-4CFB-9019-98779779547A}"/>
          </ac:spMkLst>
        </pc:spChg>
        <pc:spChg chg="add mod">
          <ac:chgData name="김 재원" userId="1b8efe91bc3829a9" providerId="LiveId" clId="{9418B379-4842-4B35-8752-9241A0A0BA9F}" dt="2021-08-24T10:31:09.172" v="609" actId="1076"/>
          <ac:spMkLst>
            <pc:docMk/>
            <pc:sldMk cId="3766952997" sldId="266"/>
            <ac:spMk id="18" creationId="{9442A1BB-2AFB-4258-8F3C-FB2EC1597CA6}"/>
          </ac:spMkLst>
        </pc:spChg>
        <pc:spChg chg="add mod">
          <ac:chgData name="김 재원" userId="1b8efe91bc3829a9" providerId="LiveId" clId="{9418B379-4842-4B35-8752-9241A0A0BA9F}" dt="2021-08-24T10:31:16.083" v="614" actId="20577"/>
          <ac:spMkLst>
            <pc:docMk/>
            <pc:sldMk cId="3766952997" sldId="266"/>
            <ac:spMk id="19" creationId="{E26416F0-2294-4612-8C2E-F6D92472D8DF}"/>
          </ac:spMkLst>
        </pc:spChg>
        <pc:spChg chg="add mod">
          <ac:chgData name="김 재원" userId="1b8efe91bc3829a9" providerId="LiveId" clId="{9418B379-4842-4B35-8752-9241A0A0BA9F}" dt="2021-08-24T10:31:25.535" v="619" actId="20577"/>
          <ac:spMkLst>
            <pc:docMk/>
            <pc:sldMk cId="3766952997" sldId="266"/>
            <ac:spMk id="20" creationId="{7B219165-118A-4446-B6CC-CB2208F61449}"/>
          </ac:spMkLst>
        </pc:spChg>
        <pc:picChg chg="add del mod">
          <ac:chgData name="김 재원" userId="1b8efe91bc3829a9" providerId="LiveId" clId="{9418B379-4842-4B35-8752-9241A0A0BA9F}" dt="2021-08-24T10:29:44.956" v="566" actId="931"/>
          <ac:picMkLst>
            <pc:docMk/>
            <pc:sldMk cId="3766952997" sldId="266"/>
            <ac:picMk id="5" creationId="{A8310876-AD73-4818-AAAE-28D07DF9D315}"/>
          </ac:picMkLst>
        </pc:picChg>
        <pc:picChg chg="add del mod">
          <ac:chgData name="김 재원" userId="1b8efe91bc3829a9" providerId="LiveId" clId="{9418B379-4842-4B35-8752-9241A0A0BA9F}" dt="2021-08-24T10:29:44.956" v="566" actId="931"/>
          <ac:picMkLst>
            <pc:docMk/>
            <pc:sldMk cId="3766952997" sldId="266"/>
            <ac:picMk id="7" creationId="{5565771B-96A6-47F6-A293-077462AF0E76}"/>
          </ac:picMkLst>
        </pc:picChg>
        <pc:picChg chg="add del mod">
          <ac:chgData name="김 재원" userId="1b8efe91bc3829a9" providerId="LiveId" clId="{9418B379-4842-4B35-8752-9241A0A0BA9F}" dt="2021-08-24T10:29:44.956" v="566" actId="931"/>
          <ac:picMkLst>
            <pc:docMk/>
            <pc:sldMk cId="3766952997" sldId="266"/>
            <ac:picMk id="9" creationId="{8F783A20-4D1F-47EC-9D85-A9C9A651FC5F}"/>
          </ac:picMkLst>
        </pc:picChg>
        <pc:picChg chg="add del mod">
          <ac:chgData name="김 재원" userId="1b8efe91bc3829a9" providerId="LiveId" clId="{9418B379-4842-4B35-8752-9241A0A0BA9F}" dt="2021-08-24T10:29:44.956" v="566" actId="931"/>
          <ac:picMkLst>
            <pc:docMk/>
            <pc:sldMk cId="3766952997" sldId="266"/>
            <ac:picMk id="11" creationId="{3AE04E67-6E0B-4828-84F8-B2D8D3D767BF}"/>
          </ac:picMkLst>
        </pc:picChg>
        <pc:picChg chg="add mod">
          <ac:chgData name="김 재원" userId="1b8efe91bc3829a9" providerId="LiveId" clId="{9418B379-4842-4B35-8752-9241A0A0BA9F}" dt="2021-08-24T10:30:06.515" v="577" actId="1076"/>
          <ac:picMkLst>
            <pc:docMk/>
            <pc:sldMk cId="3766952997" sldId="266"/>
            <ac:picMk id="13" creationId="{33829DA0-B193-4E2F-8043-C532078A3861}"/>
          </ac:picMkLst>
        </pc:picChg>
        <pc:picChg chg="add mod">
          <ac:chgData name="김 재원" userId="1b8efe91bc3829a9" providerId="LiveId" clId="{9418B379-4842-4B35-8752-9241A0A0BA9F}" dt="2021-08-24T18:26:16.315" v="7411" actId="1076"/>
          <ac:picMkLst>
            <pc:docMk/>
            <pc:sldMk cId="3766952997" sldId="266"/>
            <ac:picMk id="14" creationId="{BDBBBAA4-42DA-4CEB-8DED-6CD1FEB5E319}"/>
          </ac:picMkLst>
        </pc:picChg>
        <pc:picChg chg="add mod">
          <ac:chgData name="김 재원" userId="1b8efe91bc3829a9" providerId="LiveId" clId="{9418B379-4842-4B35-8752-9241A0A0BA9F}" dt="2021-08-24T10:30:15.588" v="579" actId="14826"/>
          <ac:picMkLst>
            <pc:docMk/>
            <pc:sldMk cId="3766952997" sldId="266"/>
            <ac:picMk id="15" creationId="{80A75E40-CA1E-493D-AC7B-24DF52F9A39C}"/>
          </ac:picMkLst>
        </pc:picChg>
        <pc:picChg chg="add mod">
          <ac:chgData name="김 재원" userId="1b8efe91bc3829a9" providerId="LiveId" clId="{9418B379-4842-4B35-8752-9241A0A0BA9F}" dt="2021-08-24T10:30:20.252" v="580" actId="14826"/>
          <ac:picMkLst>
            <pc:docMk/>
            <pc:sldMk cId="3766952997" sldId="266"/>
            <ac:picMk id="16" creationId="{BB3AFF9F-CE25-4CF8-92C3-0AB9AE296B9A}"/>
          </ac:picMkLst>
        </pc:picChg>
      </pc:sldChg>
      <pc:sldChg chg="addSp delSp modSp add mod modNotesTx">
        <pc:chgData name="김 재원" userId="1b8efe91bc3829a9" providerId="LiveId" clId="{9418B379-4842-4B35-8752-9241A0A0BA9F}" dt="2021-08-25T11:32:52.390" v="10044" actId="20577"/>
        <pc:sldMkLst>
          <pc:docMk/>
          <pc:sldMk cId="1464966320" sldId="267"/>
        </pc:sldMkLst>
        <pc:spChg chg="mod">
          <ac:chgData name="김 재원" userId="1b8efe91bc3829a9" providerId="LiveId" clId="{9418B379-4842-4B35-8752-9241A0A0BA9F}" dt="2021-08-24T17:06:27.466" v="2681" actId="20577"/>
          <ac:spMkLst>
            <pc:docMk/>
            <pc:sldMk cId="1464966320" sldId="267"/>
            <ac:spMk id="2" creationId="{165AE1C2-3FEC-4A80-86B1-C6312691093C}"/>
          </ac:spMkLst>
        </pc:spChg>
        <pc:spChg chg="del">
          <ac:chgData name="김 재원" userId="1b8efe91bc3829a9" providerId="LiveId" clId="{9418B379-4842-4B35-8752-9241A0A0BA9F}" dt="2021-08-24T10:36:27.661" v="713" actId="21"/>
          <ac:spMkLst>
            <pc:docMk/>
            <pc:sldMk cId="1464966320" sldId="267"/>
            <ac:spMk id="4" creationId="{C7BA8CAA-15BA-4834-99D2-6BC7771240C5}"/>
          </ac:spMkLst>
        </pc:spChg>
        <pc:spChg chg="del">
          <ac:chgData name="김 재원" userId="1b8efe91bc3829a9" providerId="LiveId" clId="{9418B379-4842-4B35-8752-9241A0A0BA9F}" dt="2021-08-24T10:36:26.459" v="712" actId="21"/>
          <ac:spMkLst>
            <pc:docMk/>
            <pc:sldMk cId="1464966320" sldId="267"/>
            <ac:spMk id="5" creationId="{16948080-3F99-40B7-8490-D92E39C896F4}"/>
          </ac:spMkLst>
        </pc:spChg>
        <pc:spChg chg="del">
          <ac:chgData name="김 재원" userId="1b8efe91bc3829a9" providerId="LiveId" clId="{9418B379-4842-4B35-8752-9241A0A0BA9F}" dt="2021-08-24T10:36:26.459" v="712" actId="21"/>
          <ac:spMkLst>
            <pc:docMk/>
            <pc:sldMk cId="1464966320" sldId="267"/>
            <ac:spMk id="6" creationId="{B532F68F-8CD5-46D7-9897-A8CBABF597E5}"/>
          </ac:spMkLst>
        </pc:spChg>
        <pc:spChg chg="del">
          <ac:chgData name="김 재원" userId="1b8efe91bc3829a9" providerId="LiveId" clId="{9418B379-4842-4B35-8752-9241A0A0BA9F}" dt="2021-08-24T10:36:26.459" v="712" actId="21"/>
          <ac:spMkLst>
            <pc:docMk/>
            <pc:sldMk cId="1464966320" sldId="267"/>
            <ac:spMk id="7" creationId="{7C063FEA-DAA9-4748-B3F2-8F67CDAB0C0A}"/>
          </ac:spMkLst>
        </pc:spChg>
        <pc:spChg chg="del">
          <ac:chgData name="김 재원" userId="1b8efe91bc3829a9" providerId="LiveId" clId="{9418B379-4842-4B35-8752-9241A0A0BA9F}" dt="2021-08-24T10:36:26.459" v="712" actId="21"/>
          <ac:spMkLst>
            <pc:docMk/>
            <pc:sldMk cId="1464966320" sldId="267"/>
            <ac:spMk id="8" creationId="{00C3D64C-958B-4ACF-8CB5-8563AEBA008F}"/>
          </ac:spMkLst>
        </pc:spChg>
        <pc:spChg chg="del">
          <ac:chgData name="김 재원" userId="1b8efe91bc3829a9" providerId="LiveId" clId="{9418B379-4842-4B35-8752-9241A0A0BA9F}" dt="2021-08-24T10:36:26.459" v="712" actId="21"/>
          <ac:spMkLst>
            <pc:docMk/>
            <pc:sldMk cId="1464966320" sldId="267"/>
            <ac:spMk id="9" creationId="{EF3F5216-A3B1-4333-987A-A271E65D26BE}"/>
          </ac:spMkLst>
        </pc:spChg>
        <pc:picChg chg="add mod">
          <ac:chgData name="김 재원" userId="1b8efe91bc3829a9" providerId="LiveId" clId="{9418B379-4842-4B35-8752-9241A0A0BA9F}" dt="2021-08-24T10:38:05.387" v="717" actId="1076"/>
          <ac:picMkLst>
            <pc:docMk/>
            <pc:sldMk cId="1464966320" sldId="267"/>
            <ac:picMk id="10" creationId="{46CCC1E7-C7E4-4769-AD25-7E6EAD3A93A4}"/>
          </ac:picMkLst>
        </pc:picChg>
      </pc:sldChg>
      <pc:sldChg chg="modSp new mod">
        <pc:chgData name="김 재원" userId="1b8efe91bc3829a9" providerId="LiveId" clId="{9418B379-4842-4B35-8752-9241A0A0BA9F}" dt="2021-08-25T11:28:44.439" v="10041" actId="20577"/>
        <pc:sldMkLst>
          <pc:docMk/>
          <pc:sldMk cId="644436257" sldId="268"/>
        </pc:sldMkLst>
        <pc:spChg chg="mod">
          <ac:chgData name="김 재원" userId="1b8efe91bc3829a9" providerId="LiveId" clId="{9418B379-4842-4B35-8752-9241A0A0BA9F}" dt="2021-08-24T10:40:28.977" v="778"/>
          <ac:spMkLst>
            <pc:docMk/>
            <pc:sldMk cId="644436257" sldId="268"/>
            <ac:spMk id="2" creationId="{2DA170A5-C732-4CB7-A53A-81B8A7E060F6}"/>
          </ac:spMkLst>
        </pc:spChg>
        <pc:spChg chg="mod">
          <ac:chgData name="김 재원" userId="1b8efe91bc3829a9" providerId="LiveId" clId="{9418B379-4842-4B35-8752-9241A0A0BA9F}" dt="2021-08-25T11:28:44.439" v="10041" actId="20577"/>
          <ac:spMkLst>
            <pc:docMk/>
            <pc:sldMk cId="644436257" sldId="268"/>
            <ac:spMk id="3" creationId="{B77C21B6-95A1-41B1-855F-B3BEED96F940}"/>
          </ac:spMkLst>
        </pc:spChg>
      </pc:sldChg>
      <pc:sldChg chg="addSp delSp modSp new mod">
        <pc:chgData name="김 재원" userId="1b8efe91bc3829a9" providerId="LiveId" clId="{9418B379-4842-4B35-8752-9241A0A0BA9F}" dt="2021-08-25T07:23:33.323" v="7427" actId="1076"/>
        <pc:sldMkLst>
          <pc:docMk/>
          <pc:sldMk cId="3309097044" sldId="269"/>
        </pc:sldMkLst>
        <pc:spChg chg="mod">
          <ac:chgData name="김 재원" userId="1b8efe91bc3829a9" providerId="LiveId" clId="{9418B379-4842-4B35-8752-9241A0A0BA9F}" dt="2021-08-24T10:46:56.229" v="1011" actId="20577"/>
          <ac:spMkLst>
            <pc:docMk/>
            <pc:sldMk cId="3309097044" sldId="269"/>
            <ac:spMk id="2" creationId="{7AFEC096-26C2-4C26-8838-7E8B3AE90419}"/>
          </ac:spMkLst>
        </pc:spChg>
        <pc:spChg chg="del">
          <ac:chgData name="김 재원" userId="1b8efe91bc3829a9" providerId="LiveId" clId="{9418B379-4842-4B35-8752-9241A0A0BA9F}" dt="2021-08-25T07:19:39.879" v="7415" actId="21"/>
          <ac:spMkLst>
            <pc:docMk/>
            <pc:sldMk cId="3309097044" sldId="269"/>
            <ac:spMk id="3" creationId="{493CAAE8-F1AA-4F9F-B2F7-5F63563CE88E}"/>
          </ac:spMkLst>
        </pc:spChg>
        <pc:picChg chg="add mod modCrop">
          <ac:chgData name="김 재원" userId="1b8efe91bc3829a9" providerId="LiveId" clId="{9418B379-4842-4B35-8752-9241A0A0BA9F}" dt="2021-08-25T07:23:31.472" v="7426" actId="1076"/>
          <ac:picMkLst>
            <pc:docMk/>
            <pc:sldMk cId="3309097044" sldId="269"/>
            <ac:picMk id="5" creationId="{D51175FF-447F-4B8D-93F7-17702EF911E9}"/>
          </ac:picMkLst>
        </pc:picChg>
        <pc:picChg chg="add mod modCrop">
          <ac:chgData name="김 재원" userId="1b8efe91bc3829a9" providerId="LiveId" clId="{9418B379-4842-4B35-8752-9241A0A0BA9F}" dt="2021-08-25T07:23:33.323" v="7427" actId="1076"/>
          <ac:picMkLst>
            <pc:docMk/>
            <pc:sldMk cId="3309097044" sldId="269"/>
            <ac:picMk id="6" creationId="{CFECD50A-646F-4013-9162-C74BCB92DC6A}"/>
          </ac:picMkLst>
        </pc:picChg>
      </pc:sldChg>
      <pc:sldChg chg="addSp delSp modSp new mod modAnim modNotesTx">
        <pc:chgData name="김 재원" userId="1b8efe91bc3829a9" providerId="LiveId" clId="{9418B379-4842-4B35-8752-9241A0A0BA9F}" dt="2021-08-24T17:55:42.253" v="5329" actId="20577"/>
        <pc:sldMkLst>
          <pc:docMk/>
          <pc:sldMk cId="2019869475" sldId="270"/>
        </pc:sldMkLst>
        <pc:spChg chg="del">
          <ac:chgData name="김 재원" userId="1b8efe91bc3829a9" providerId="LiveId" clId="{9418B379-4842-4B35-8752-9241A0A0BA9F}" dt="2021-08-24T13:45:46.701" v="1013" actId="21"/>
          <ac:spMkLst>
            <pc:docMk/>
            <pc:sldMk cId="2019869475" sldId="270"/>
            <ac:spMk id="2" creationId="{1A554408-6889-45CA-B177-34227DE8F6B4}"/>
          </ac:spMkLst>
        </pc:spChg>
        <pc:spChg chg="del">
          <ac:chgData name="김 재원" userId="1b8efe91bc3829a9" providerId="LiveId" clId="{9418B379-4842-4B35-8752-9241A0A0BA9F}" dt="2021-08-24T13:45:46.701" v="1013" actId="21"/>
          <ac:spMkLst>
            <pc:docMk/>
            <pc:sldMk cId="2019869475" sldId="270"/>
            <ac:spMk id="3" creationId="{B71DC048-F0A6-4D07-9D90-962B1E717B99}"/>
          </ac:spMkLst>
        </pc:spChg>
        <pc:spChg chg="add mod">
          <ac:chgData name="김 재원" userId="1b8efe91bc3829a9" providerId="LiveId" clId="{9418B379-4842-4B35-8752-9241A0A0BA9F}" dt="2021-08-24T13:54:26.761" v="1511" actId="20577"/>
          <ac:spMkLst>
            <pc:docMk/>
            <pc:sldMk cId="2019869475" sldId="270"/>
            <ac:spMk id="4" creationId="{C09C3FCB-E326-41BB-AA91-0CEEDF3291C7}"/>
          </ac:spMkLst>
        </pc:spChg>
        <pc:spChg chg="add del mod">
          <ac:chgData name="김 재원" userId="1b8efe91bc3829a9" providerId="LiveId" clId="{9418B379-4842-4B35-8752-9241A0A0BA9F}" dt="2021-08-24T13:48:30.878" v="1037"/>
          <ac:spMkLst>
            <pc:docMk/>
            <pc:sldMk cId="2019869475" sldId="270"/>
            <ac:spMk id="5" creationId="{087A827A-40A6-4D0E-A692-59D42BBE1F9D}"/>
          </ac:spMkLst>
        </pc:spChg>
        <pc:spChg chg="add del mod">
          <ac:chgData name="김 재원" userId="1b8efe91bc3829a9" providerId="LiveId" clId="{9418B379-4842-4B35-8752-9241A0A0BA9F}" dt="2021-08-24T13:49:34.963" v="1094"/>
          <ac:spMkLst>
            <pc:docMk/>
            <pc:sldMk cId="2019869475" sldId="270"/>
            <ac:spMk id="6" creationId="{AFBC3149-864A-4BE7-94D0-C30E06B7EBFF}"/>
          </ac:spMkLst>
        </pc:spChg>
        <pc:spChg chg="add mod">
          <ac:chgData name="김 재원" userId="1b8efe91bc3829a9" providerId="LiveId" clId="{9418B379-4842-4B35-8752-9241A0A0BA9F}" dt="2021-08-24T13:57:29.870" v="1652" actId="20577"/>
          <ac:spMkLst>
            <pc:docMk/>
            <pc:sldMk cId="2019869475" sldId="270"/>
            <ac:spMk id="7" creationId="{DFD78144-01D6-4E5D-9873-B11B692F7B20}"/>
          </ac:spMkLst>
        </pc:spChg>
        <pc:spChg chg="add mod">
          <ac:chgData name="김 재원" userId="1b8efe91bc3829a9" providerId="LiveId" clId="{9418B379-4842-4B35-8752-9241A0A0BA9F}" dt="2021-08-24T13:54:45.036" v="1521" actId="1076"/>
          <ac:spMkLst>
            <pc:docMk/>
            <pc:sldMk cId="2019869475" sldId="270"/>
            <ac:spMk id="9" creationId="{B67637A0-A338-468D-BF2F-DC31C4943D31}"/>
          </ac:spMkLst>
        </pc:spChg>
        <pc:spChg chg="add mod">
          <ac:chgData name="김 재원" userId="1b8efe91bc3829a9" providerId="LiveId" clId="{9418B379-4842-4B35-8752-9241A0A0BA9F}" dt="2021-08-24T13:56:28.510" v="1564" actId="1076"/>
          <ac:spMkLst>
            <pc:docMk/>
            <pc:sldMk cId="2019869475" sldId="270"/>
            <ac:spMk id="10" creationId="{BCF83B24-0507-4204-9593-79D709E7F047}"/>
          </ac:spMkLst>
        </pc:spChg>
        <pc:spChg chg="add mod">
          <ac:chgData name="김 재원" userId="1b8efe91bc3829a9" providerId="LiveId" clId="{9418B379-4842-4B35-8752-9241A0A0BA9F}" dt="2021-08-24T13:56:21.191" v="1563" actId="1076"/>
          <ac:spMkLst>
            <pc:docMk/>
            <pc:sldMk cId="2019869475" sldId="270"/>
            <ac:spMk id="11" creationId="{B66C2877-8D96-4339-AC6B-6D4FA5DA37E8}"/>
          </ac:spMkLst>
        </pc:spChg>
        <pc:spChg chg="add mod">
          <ac:chgData name="김 재원" userId="1b8efe91bc3829a9" providerId="LiveId" clId="{9418B379-4842-4B35-8752-9241A0A0BA9F}" dt="2021-08-24T13:56:54.674" v="1604" actId="1076"/>
          <ac:spMkLst>
            <pc:docMk/>
            <pc:sldMk cId="2019869475" sldId="270"/>
            <ac:spMk id="12" creationId="{D3270BF9-2895-46E2-9B9E-D68A70CCD320}"/>
          </ac:spMkLst>
        </pc:spChg>
        <pc:spChg chg="add mod">
          <ac:chgData name="김 재원" userId="1b8efe91bc3829a9" providerId="LiveId" clId="{9418B379-4842-4B35-8752-9241A0A0BA9F}" dt="2021-08-24T13:56:57.926" v="1605" actId="1076"/>
          <ac:spMkLst>
            <pc:docMk/>
            <pc:sldMk cId="2019869475" sldId="270"/>
            <ac:spMk id="13" creationId="{B6EF72CB-355E-427C-AE3B-76923E1065AA}"/>
          </ac:spMkLst>
        </pc:spChg>
        <pc:spChg chg="add mod">
          <ac:chgData name="김 재원" userId="1b8efe91bc3829a9" providerId="LiveId" clId="{9418B379-4842-4B35-8752-9241A0A0BA9F}" dt="2021-08-24T15:29:44.463" v="2258" actId="20577"/>
          <ac:spMkLst>
            <pc:docMk/>
            <pc:sldMk cId="2019869475" sldId="270"/>
            <ac:spMk id="14" creationId="{34BC9084-D75B-4D14-BAFF-6F5DBAB77BED}"/>
          </ac:spMkLst>
        </pc:spChg>
        <pc:spChg chg="add del mod">
          <ac:chgData name="김 재원" userId="1b8efe91bc3829a9" providerId="LiveId" clId="{9418B379-4842-4B35-8752-9241A0A0BA9F}" dt="2021-08-24T14:10:33.710" v="1747"/>
          <ac:spMkLst>
            <pc:docMk/>
            <pc:sldMk cId="2019869475" sldId="270"/>
            <ac:spMk id="15" creationId="{F33B0C78-4C20-4CDC-92D6-E74C4FFB7F0E}"/>
          </ac:spMkLst>
        </pc:spChg>
        <pc:spChg chg="add mod">
          <ac:chgData name="김 재원" userId="1b8efe91bc3829a9" providerId="LiveId" clId="{9418B379-4842-4B35-8752-9241A0A0BA9F}" dt="2021-08-24T14:13:33.744" v="1825" actId="1076"/>
          <ac:spMkLst>
            <pc:docMk/>
            <pc:sldMk cId="2019869475" sldId="270"/>
            <ac:spMk id="16" creationId="{A32571DB-B737-4A1A-8573-928FF09833B0}"/>
          </ac:spMkLst>
        </pc:spChg>
        <pc:spChg chg="add mod">
          <ac:chgData name="김 재원" userId="1b8efe91bc3829a9" providerId="LiveId" clId="{9418B379-4842-4B35-8752-9241A0A0BA9F}" dt="2021-08-24T14:13:25.252" v="1824" actId="1076"/>
          <ac:spMkLst>
            <pc:docMk/>
            <pc:sldMk cId="2019869475" sldId="270"/>
            <ac:spMk id="18" creationId="{969F94D7-6957-4A03-A176-6AE539DDCB6A}"/>
          </ac:spMkLst>
        </pc:spChg>
        <pc:picChg chg="add mod">
          <ac:chgData name="김 재원" userId="1b8efe91bc3829a9" providerId="LiveId" clId="{9418B379-4842-4B35-8752-9241A0A0BA9F}" dt="2021-08-24T17:46:54.787" v="4962" actId="1076"/>
          <ac:picMkLst>
            <pc:docMk/>
            <pc:sldMk cId="2019869475" sldId="270"/>
            <ac:picMk id="3" creationId="{2F96781E-9A8E-43CC-AD6C-83F61923B0D9}"/>
          </ac:picMkLst>
        </pc:picChg>
      </pc:sldChg>
      <pc:sldChg chg="addSp delSp modSp new mod modNotesTx">
        <pc:chgData name="김 재원" userId="1b8efe91bc3829a9" providerId="LiveId" clId="{9418B379-4842-4B35-8752-9241A0A0BA9F}" dt="2021-08-24T17:57:02.500" v="5560" actId="20577"/>
        <pc:sldMkLst>
          <pc:docMk/>
          <pc:sldMk cId="353340185" sldId="271"/>
        </pc:sldMkLst>
        <pc:spChg chg="del">
          <ac:chgData name="김 재원" userId="1b8efe91bc3829a9" providerId="LiveId" clId="{9418B379-4842-4B35-8752-9241A0A0BA9F}" dt="2021-08-24T14:58:58.309" v="1827" actId="21"/>
          <ac:spMkLst>
            <pc:docMk/>
            <pc:sldMk cId="353340185" sldId="271"/>
            <ac:spMk id="2" creationId="{04A1C34F-C25C-4F8C-9F7A-1AB87D7F0AA8}"/>
          </ac:spMkLst>
        </pc:spChg>
        <pc:spChg chg="del">
          <ac:chgData name="김 재원" userId="1b8efe91bc3829a9" providerId="LiveId" clId="{9418B379-4842-4B35-8752-9241A0A0BA9F}" dt="2021-08-24T14:58:58.309" v="1827" actId="21"/>
          <ac:spMkLst>
            <pc:docMk/>
            <pc:sldMk cId="353340185" sldId="271"/>
            <ac:spMk id="3" creationId="{AFC3C940-C631-463E-B210-8B79A2BE592B}"/>
          </ac:spMkLst>
        </pc:spChg>
        <pc:spChg chg="add mod">
          <ac:chgData name="김 재원" userId="1b8efe91bc3829a9" providerId="LiveId" clId="{9418B379-4842-4B35-8752-9241A0A0BA9F}" dt="2021-08-24T15:25:06.823" v="2205" actId="1076"/>
          <ac:spMkLst>
            <pc:docMk/>
            <pc:sldMk cId="353340185" sldId="271"/>
            <ac:spMk id="4" creationId="{701D0A01-538D-46F6-A233-6E7C16372509}"/>
          </ac:spMkLst>
        </pc:spChg>
        <pc:spChg chg="add mod">
          <ac:chgData name="김 재원" userId="1b8efe91bc3829a9" providerId="LiveId" clId="{9418B379-4842-4B35-8752-9241A0A0BA9F}" dt="2021-08-24T15:16:42.665" v="2203" actId="1076"/>
          <ac:spMkLst>
            <pc:docMk/>
            <pc:sldMk cId="353340185" sldId="271"/>
            <ac:spMk id="5" creationId="{603B6CF3-34A9-4707-A98F-F3501FCFA7CE}"/>
          </ac:spMkLst>
        </pc:spChg>
        <pc:spChg chg="add mod">
          <ac:chgData name="김 재원" userId="1b8efe91bc3829a9" providerId="LiveId" clId="{9418B379-4842-4B35-8752-9241A0A0BA9F}" dt="2021-08-24T15:16:26.796" v="2197" actId="20577"/>
          <ac:spMkLst>
            <pc:docMk/>
            <pc:sldMk cId="353340185" sldId="271"/>
            <ac:spMk id="6" creationId="{81AA1861-7C60-45DA-82EB-02B4EDE980D3}"/>
          </ac:spMkLst>
        </pc:spChg>
        <pc:spChg chg="add mod">
          <ac:chgData name="김 재원" userId="1b8efe91bc3829a9" providerId="LiveId" clId="{9418B379-4842-4B35-8752-9241A0A0BA9F}" dt="2021-08-24T15:43:19.357" v="2449" actId="1076"/>
          <ac:spMkLst>
            <pc:docMk/>
            <pc:sldMk cId="353340185" sldId="271"/>
            <ac:spMk id="7" creationId="{20838AE8-5473-48C3-A046-A16445017534}"/>
          </ac:spMkLst>
        </pc:spChg>
        <pc:spChg chg="add del mod">
          <ac:chgData name="김 재원" userId="1b8efe91bc3829a9" providerId="LiveId" clId="{9418B379-4842-4B35-8752-9241A0A0BA9F}" dt="2021-08-24T15:26:29.775" v="2230" actId="21"/>
          <ac:spMkLst>
            <pc:docMk/>
            <pc:sldMk cId="353340185" sldId="271"/>
            <ac:spMk id="9" creationId="{AC41F90C-CC84-481A-BF2A-0E9E5B97280B}"/>
          </ac:spMkLst>
        </pc:spChg>
        <pc:spChg chg="add del mod">
          <ac:chgData name="김 재원" userId="1b8efe91bc3829a9" providerId="LiveId" clId="{9418B379-4842-4B35-8752-9241A0A0BA9F}" dt="2021-08-24T15:26:31.147" v="2232" actId="21"/>
          <ac:spMkLst>
            <pc:docMk/>
            <pc:sldMk cId="353340185" sldId="271"/>
            <ac:spMk id="10" creationId="{77AA0321-27E1-4E07-84AD-717E1902201C}"/>
          </ac:spMkLst>
        </pc:spChg>
        <pc:spChg chg="add mod">
          <ac:chgData name="김 재원" userId="1b8efe91bc3829a9" providerId="LiveId" clId="{9418B379-4842-4B35-8752-9241A0A0BA9F}" dt="2021-08-24T15:43:19.357" v="2449" actId="1076"/>
          <ac:spMkLst>
            <pc:docMk/>
            <pc:sldMk cId="353340185" sldId="271"/>
            <ac:spMk id="11" creationId="{A51C44B7-9CBB-47E5-801C-56D7B3A966F4}"/>
          </ac:spMkLst>
        </pc:spChg>
      </pc:sldChg>
      <pc:sldChg chg="addSp delSp modSp new mod modNotesTx">
        <pc:chgData name="김 재원" userId="1b8efe91bc3829a9" providerId="LiveId" clId="{9418B379-4842-4B35-8752-9241A0A0BA9F}" dt="2021-08-24T18:00:01.703" v="6056" actId="20577"/>
        <pc:sldMkLst>
          <pc:docMk/>
          <pc:sldMk cId="2474714109" sldId="272"/>
        </pc:sldMkLst>
        <pc:spChg chg="del">
          <ac:chgData name="김 재원" userId="1b8efe91bc3829a9" providerId="LiveId" clId="{9418B379-4842-4B35-8752-9241A0A0BA9F}" dt="2021-08-24T15:34:12.503" v="2297" actId="21"/>
          <ac:spMkLst>
            <pc:docMk/>
            <pc:sldMk cId="2474714109" sldId="272"/>
            <ac:spMk id="2" creationId="{F4967B0D-6EE4-4264-935F-4E14F5074E89}"/>
          </ac:spMkLst>
        </pc:spChg>
        <pc:spChg chg="del">
          <ac:chgData name="김 재원" userId="1b8efe91bc3829a9" providerId="LiveId" clId="{9418B379-4842-4B35-8752-9241A0A0BA9F}" dt="2021-08-24T15:34:12.503" v="2297" actId="21"/>
          <ac:spMkLst>
            <pc:docMk/>
            <pc:sldMk cId="2474714109" sldId="272"/>
            <ac:spMk id="3" creationId="{E3D627D9-0109-47C9-ACFB-F55B98A54508}"/>
          </ac:spMkLst>
        </pc:spChg>
        <pc:spChg chg="add mod">
          <ac:chgData name="김 재원" userId="1b8efe91bc3829a9" providerId="LiveId" clId="{9418B379-4842-4B35-8752-9241A0A0BA9F}" dt="2021-08-24T15:44:19.879" v="2473" actId="1076"/>
          <ac:spMkLst>
            <pc:docMk/>
            <pc:sldMk cId="2474714109" sldId="272"/>
            <ac:spMk id="4" creationId="{C8C719AB-A11F-48EB-9004-12B0063495AD}"/>
          </ac:spMkLst>
        </pc:spChg>
        <pc:spChg chg="add mod">
          <ac:chgData name="김 재원" userId="1b8efe91bc3829a9" providerId="LiveId" clId="{9418B379-4842-4B35-8752-9241A0A0BA9F}" dt="2021-08-24T15:44:19.879" v="2473" actId="1076"/>
          <ac:spMkLst>
            <pc:docMk/>
            <pc:sldMk cId="2474714109" sldId="272"/>
            <ac:spMk id="5" creationId="{D18E59C4-7AB5-475D-827F-53547FC34271}"/>
          </ac:spMkLst>
        </pc:spChg>
        <pc:spChg chg="add mod">
          <ac:chgData name="김 재원" userId="1b8efe91bc3829a9" providerId="LiveId" clId="{9418B379-4842-4B35-8752-9241A0A0BA9F}" dt="2021-08-24T15:44:23.629" v="2474" actId="1076"/>
          <ac:spMkLst>
            <pc:docMk/>
            <pc:sldMk cId="2474714109" sldId="272"/>
            <ac:spMk id="6" creationId="{2E43E4E9-5C2E-4AC4-AE93-940AF0644119}"/>
          </ac:spMkLst>
        </pc:spChg>
        <pc:spChg chg="add mod">
          <ac:chgData name="김 재원" userId="1b8efe91bc3829a9" providerId="LiveId" clId="{9418B379-4842-4B35-8752-9241A0A0BA9F}" dt="2021-08-24T15:44:23.629" v="2474" actId="1076"/>
          <ac:spMkLst>
            <pc:docMk/>
            <pc:sldMk cId="2474714109" sldId="272"/>
            <ac:spMk id="7" creationId="{471115FF-DCA8-4EB4-AB98-F0DC0BD18AAA}"/>
          </ac:spMkLst>
        </pc:spChg>
        <pc:spChg chg="add mod">
          <ac:chgData name="김 재원" userId="1b8efe91bc3829a9" providerId="LiveId" clId="{9418B379-4842-4B35-8752-9241A0A0BA9F}" dt="2021-08-24T17:59:20.366" v="5917" actId="20577"/>
          <ac:spMkLst>
            <pc:docMk/>
            <pc:sldMk cId="2474714109" sldId="272"/>
            <ac:spMk id="8" creationId="{14304988-DE96-46CF-A931-166940135072}"/>
          </ac:spMkLst>
        </pc:spChg>
        <pc:spChg chg="add mod">
          <ac:chgData name="김 재원" userId="1b8efe91bc3829a9" providerId="LiveId" clId="{9418B379-4842-4B35-8752-9241A0A0BA9F}" dt="2021-08-24T15:44:23.629" v="2474" actId="1076"/>
          <ac:spMkLst>
            <pc:docMk/>
            <pc:sldMk cId="2474714109" sldId="272"/>
            <ac:spMk id="9" creationId="{3E88AAFC-1DA0-4150-9EA0-AACA0489D651}"/>
          </ac:spMkLst>
        </pc:spChg>
        <pc:spChg chg="add mod">
          <ac:chgData name="김 재원" userId="1b8efe91bc3829a9" providerId="LiveId" clId="{9418B379-4842-4B35-8752-9241A0A0BA9F}" dt="2021-08-24T15:44:23.629" v="2474" actId="1076"/>
          <ac:spMkLst>
            <pc:docMk/>
            <pc:sldMk cId="2474714109" sldId="272"/>
            <ac:spMk id="10" creationId="{AE2E9379-6D52-4C7C-A539-EE1156F604B8}"/>
          </ac:spMkLst>
        </pc:spChg>
        <pc:spChg chg="add mod">
          <ac:chgData name="김 재원" userId="1b8efe91bc3829a9" providerId="LiveId" clId="{9418B379-4842-4B35-8752-9241A0A0BA9F}" dt="2021-08-24T15:44:23.629" v="2474" actId="1076"/>
          <ac:spMkLst>
            <pc:docMk/>
            <pc:sldMk cId="2474714109" sldId="272"/>
            <ac:spMk id="11" creationId="{B180CA02-748B-4829-B98C-E48A16ACC724}"/>
          </ac:spMkLst>
        </pc:spChg>
        <pc:spChg chg="add mod">
          <ac:chgData name="김 재원" userId="1b8efe91bc3829a9" providerId="LiveId" clId="{9418B379-4842-4B35-8752-9241A0A0BA9F}" dt="2021-08-24T15:44:12.328" v="2472" actId="20577"/>
          <ac:spMkLst>
            <pc:docMk/>
            <pc:sldMk cId="2474714109" sldId="272"/>
            <ac:spMk id="12" creationId="{080BFDB4-3A6D-4F2F-AC63-686FCC4E2470}"/>
          </ac:spMkLst>
        </pc:spChg>
      </pc:sldChg>
      <pc:sldChg chg="addSp delSp modSp add mod modNotesTx">
        <pc:chgData name="김 재원" userId="1b8efe91bc3829a9" providerId="LiveId" clId="{9418B379-4842-4B35-8752-9241A0A0BA9F}" dt="2021-08-24T17:11:03.528" v="3031" actId="20577"/>
        <pc:sldMkLst>
          <pc:docMk/>
          <pc:sldMk cId="1747991301" sldId="273"/>
        </pc:sldMkLst>
        <pc:spChg chg="mod">
          <ac:chgData name="김 재원" userId="1b8efe91bc3829a9" providerId="LiveId" clId="{9418B379-4842-4B35-8752-9241A0A0BA9F}" dt="2021-08-24T17:08:16.874" v="2760" actId="20577"/>
          <ac:spMkLst>
            <pc:docMk/>
            <pc:sldMk cId="1747991301" sldId="273"/>
            <ac:spMk id="2" creationId="{4819FC5D-5AB3-406C-A00F-A678038B06A6}"/>
          </ac:spMkLst>
        </pc:spChg>
        <pc:spChg chg="del mod">
          <ac:chgData name="김 재원" userId="1b8efe91bc3829a9" providerId="LiveId" clId="{9418B379-4842-4B35-8752-9241A0A0BA9F}" dt="2021-08-24T17:09:16.727" v="2799" actId="21"/>
          <ac:spMkLst>
            <pc:docMk/>
            <pc:sldMk cId="1747991301" sldId="273"/>
            <ac:spMk id="3" creationId="{599FEF87-0E25-494E-BC84-2910278222A8}"/>
          </ac:spMkLst>
        </pc:spChg>
        <pc:spChg chg="add mod">
          <ac:chgData name="김 재원" userId="1b8efe91bc3829a9" providerId="LiveId" clId="{9418B379-4842-4B35-8752-9241A0A0BA9F}" dt="2021-08-24T17:10:17.582" v="2833" actId="1076"/>
          <ac:spMkLst>
            <pc:docMk/>
            <pc:sldMk cId="1747991301" sldId="273"/>
            <ac:spMk id="4" creationId="{2AEB5E3C-1423-4E4D-9485-B23469ECF0CB}"/>
          </ac:spMkLst>
        </pc:spChg>
        <pc:spChg chg="add del mod">
          <ac:chgData name="김 재원" userId="1b8efe91bc3829a9" providerId="LiveId" clId="{9418B379-4842-4B35-8752-9241A0A0BA9F}" dt="2021-08-24T17:09:23.625" v="2809" actId="21"/>
          <ac:spMkLst>
            <pc:docMk/>
            <pc:sldMk cId="1747991301" sldId="273"/>
            <ac:spMk id="5" creationId="{EDC043DA-F78A-4B0C-8290-DDFC36819AFC}"/>
          </ac:spMkLst>
        </pc:spChg>
        <pc:spChg chg="add mod">
          <ac:chgData name="김 재원" userId="1b8efe91bc3829a9" providerId="LiveId" clId="{9418B379-4842-4B35-8752-9241A0A0BA9F}" dt="2021-08-24T17:10:20.936" v="2834" actId="1076"/>
          <ac:spMkLst>
            <pc:docMk/>
            <pc:sldMk cId="1747991301" sldId="273"/>
            <ac:spMk id="6" creationId="{8366F3C4-FD62-48AF-9846-992987880304}"/>
          </ac:spMkLst>
        </pc:spChg>
        <pc:picChg chg="add mod">
          <ac:chgData name="김 재원" userId="1b8efe91bc3829a9" providerId="LiveId" clId="{9418B379-4842-4B35-8752-9241A0A0BA9F}" dt="2021-08-24T17:10:17.582" v="2833" actId="1076"/>
          <ac:picMkLst>
            <pc:docMk/>
            <pc:sldMk cId="1747991301" sldId="273"/>
            <ac:picMk id="7" creationId="{2E12AD24-EDB4-41C2-904E-F2405CFD5E12}"/>
          </ac:picMkLst>
        </pc:picChg>
        <pc:picChg chg="add mod">
          <ac:chgData name="김 재원" userId="1b8efe91bc3829a9" providerId="LiveId" clId="{9418B379-4842-4B35-8752-9241A0A0BA9F}" dt="2021-08-24T17:10:20.936" v="2834" actId="1076"/>
          <ac:picMkLst>
            <pc:docMk/>
            <pc:sldMk cId="1747991301" sldId="273"/>
            <ac:picMk id="8" creationId="{A28C72DE-8DFE-417F-B858-B8ECA962063D}"/>
          </ac:picMkLst>
        </pc:picChg>
      </pc:sldChg>
      <pc:sldChg chg="addSp delSp modSp new mod modNotesTx">
        <pc:chgData name="김 재원" userId="1b8efe91bc3829a9" providerId="LiveId" clId="{9418B379-4842-4B35-8752-9241A0A0BA9F}" dt="2021-08-25T11:32:37.641" v="10042" actId="20577"/>
        <pc:sldMkLst>
          <pc:docMk/>
          <pc:sldMk cId="852586358" sldId="274"/>
        </pc:sldMkLst>
        <pc:spChg chg="del">
          <ac:chgData name="김 재원" userId="1b8efe91bc3829a9" providerId="LiveId" clId="{9418B379-4842-4B35-8752-9241A0A0BA9F}" dt="2021-08-25T07:24:13.176" v="7429" actId="21"/>
          <ac:spMkLst>
            <pc:docMk/>
            <pc:sldMk cId="852586358" sldId="274"/>
            <ac:spMk id="2" creationId="{0BA65A1A-B8F3-4F54-89AE-F5C40A9223EF}"/>
          </ac:spMkLst>
        </pc:spChg>
        <pc:spChg chg="del">
          <ac:chgData name="김 재원" userId="1b8efe91bc3829a9" providerId="LiveId" clId="{9418B379-4842-4B35-8752-9241A0A0BA9F}" dt="2021-08-25T07:24:13.176" v="7429" actId="21"/>
          <ac:spMkLst>
            <pc:docMk/>
            <pc:sldMk cId="852586358" sldId="274"/>
            <ac:spMk id="3" creationId="{DD5ABDC2-8D00-42A3-B3E6-6DF64E3045AA}"/>
          </ac:spMkLst>
        </pc:spChg>
        <pc:spChg chg="add mod">
          <ac:chgData name="김 재원" userId="1b8efe91bc3829a9" providerId="LiveId" clId="{9418B379-4842-4B35-8752-9241A0A0BA9F}" dt="2021-08-25T11:27:50.942" v="10029" actId="14100"/>
          <ac:spMkLst>
            <pc:docMk/>
            <pc:sldMk cId="852586358" sldId="274"/>
            <ac:spMk id="4" creationId="{31A57F62-86C5-4C7C-AD3A-2B9DEF5F87E0}"/>
          </ac:spMkLst>
        </pc:spChg>
        <pc:spChg chg="add del mod">
          <ac:chgData name="김 재원" userId="1b8efe91bc3829a9" providerId="LiveId" clId="{9418B379-4842-4B35-8752-9241A0A0BA9F}" dt="2021-08-25T07:34:49.305" v="8004" actId="478"/>
          <ac:spMkLst>
            <pc:docMk/>
            <pc:sldMk cId="852586358" sldId="274"/>
            <ac:spMk id="11" creationId="{AB870F99-6426-4F1D-9C24-BD264FDA5D8A}"/>
          </ac:spMkLst>
        </pc:spChg>
        <pc:spChg chg="add del mod">
          <ac:chgData name="김 재원" userId="1b8efe91bc3829a9" providerId="LiveId" clId="{9418B379-4842-4B35-8752-9241A0A0BA9F}" dt="2021-08-25T07:34:35.807" v="7999"/>
          <ac:spMkLst>
            <pc:docMk/>
            <pc:sldMk cId="852586358" sldId="274"/>
            <ac:spMk id="12" creationId="{63EDC29D-4F21-4DFA-BC0E-5EE95197B751}"/>
          </ac:spMkLst>
        </pc:spChg>
        <pc:spChg chg="add mod">
          <ac:chgData name="김 재원" userId="1b8efe91bc3829a9" providerId="LiveId" clId="{9418B379-4842-4B35-8752-9241A0A0BA9F}" dt="2021-08-25T11:28:20.062" v="10039" actId="20577"/>
          <ac:spMkLst>
            <pc:docMk/>
            <pc:sldMk cId="852586358" sldId="274"/>
            <ac:spMk id="13" creationId="{201550F6-32FA-42E4-B764-785C392CE3A5}"/>
          </ac:spMkLst>
        </pc:spChg>
        <pc:spChg chg="add mod">
          <ac:chgData name="김 재원" userId="1b8efe91bc3829a9" providerId="LiveId" clId="{9418B379-4842-4B35-8752-9241A0A0BA9F}" dt="2021-08-25T11:28:34.228" v="10040"/>
          <ac:spMkLst>
            <pc:docMk/>
            <pc:sldMk cId="852586358" sldId="274"/>
            <ac:spMk id="15" creationId="{66367319-CB74-42E1-9864-7AE21962ACE8}"/>
          </ac:spMkLst>
        </pc:spChg>
        <pc:graphicFrameChg chg="add del mod ord modGraphic">
          <ac:chgData name="김 재원" userId="1b8efe91bc3829a9" providerId="LiveId" clId="{9418B379-4842-4B35-8752-9241A0A0BA9F}" dt="2021-08-25T07:34:49.305" v="8004" actId="478"/>
          <ac:graphicFrameMkLst>
            <pc:docMk/>
            <pc:sldMk cId="852586358" sldId="274"/>
            <ac:graphicFrameMk id="5" creationId="{35BD54EF-FF4A-4DD6-8998-F80664F79312}"/>
          </ac:graphicFrameMkLst>
        </pc:graphicFrameChg>
        <pc:graphicFrameChg chg="add del mod modGraphic">
          <ac:chgData name="김 재원" userId="1b8efe91bc3829a9" providerId="LiveId" clId="{9418B379-4842-4B35-8752-9241A0A0BA9F}" dt="2021-08-25T07:32:56.127" v="7954" actId="21"/>
          <ac:graphicFrameMkLst>
            <pc:docMk/>
            <pc:sldMk cId="852586358" sldId="274"/>
            <ac:graphicFrameMk id="6" creationId="{E1E8CFCF-D27C-458D-A197-D53A19F7817C}"/>
          </ac:graphicFrameMkLst>
        </pc:graphicFrameChg>
        <pc:graphicFrameChg chg="add del mod">
          <ac:chgData name="김 재원" userId="1b8efe91bc3829a9" providerId="LiveId" clId="{9418B379-4842-4B35-8752-9241A0A0BA9F}" dt="2021-08-25T07:33:00.029" v="7956"/>
          <ac:graphicFrameMkLst>
            <pc:docMk/>
            <pc:sldMk cId="852586358" sldId="274"/>
            <ac:graphicFrameMk id="7" creationId="{52688803-114E-4F01-A357-0276B120CD79}"/>
          </ac:graphicFrameMkLst>
        </pc:graphicFrameChg>
        <pc:graphicFrameChg chg="add del mod modGraphic">
          <ac:chgData name="김 재원" userId="1b8efe91bc3829a9" providerId="LiveId" clId="{9418B379-4842-4B35-8752-9241A0A0BA9F}" dt="2021-08-25T07:34:49.305" v="8004" actId="478"/>
          <ac:graphicFrameMkLst>
            <pc:docMk/>
            <pc:sldMk cId="852586358" sldId="274"/>
            <ac:graphicFrameMk id="8" creationId="{2BB0C4C3-162A-4753-B4AA-8809CE04957C}"/>
          </ac:graphicFrameMkLst>
        </pc:graphicFrameChg>
        <pc:graphicFrameChg chg="add mod modGraphic">
          <ac:chgData name="김 재원" userId="1b8efe91bc3829a9" providerId="LiveId" clId="{9418B379-4842-4B35-8752-9241A0A0BA9F}" dt="2021-08-25T07:42:54.353" v="8895" actId="1076"/>
          <ac:graphicFrameMkLst>
            <pc:docMk/>
            <pc:sldMk cId="852586358" sldId="274"/>
            <ac:graphicFrameMk id="14" creationId="{900721EE-B3E2-4E64-AFB2-45D96CCB6686}"/>
          </ac:graphicFrameMkLst>
        </pc:graphicFrameChg>
        <pc:cxnChg chg="add del">
          <ac:chgData name="김 재원" userId="1b8efe91bc3829a9" providerId="LiveId" clId="{9418B379-4842-4B35-8752-9241A0A0BA9F}" dt="2021-08-25T07:34:00.147" v="7982" actId="11529"/>
          <ac:cxnSpMkLst>
            <pc:docMk/>
            <pc:sldMk cId="852586358" sldId="274"/>
            <ac:cxnSpMk id="10" creationId="{312FE061-93A4-4E5A-8B0B-1594FC769D07}"/>
          </ac:cxnSpMkLst>
        </pc:cxnChg>
      </pc:sldChg>
      <pc:sldChg chg="addSp delSp modSp new del mod modNotesTx">
        <pc:chgData name="김 재원" userId="1b8efe91bc3829a9" providerId="LiveId" clId="{9418B379-4842-4B35-8752-9241A0A0BA9F}" dt="2021-08-25T11:27:17.737" v="9998" actId="2696"/>
        <pc:sldMkLst>
          <pc:docMk/>
          <pc:sldMk cId="2154575120" sldId="275"/>
        </pc:sldMkLst>
        <pc:spChg chg="del">
          <ac:chgData name="김 재원" userId="1b8efe91bc3829a9" providerId="LiveId" clId="{9418B379-4842-4B35-8752-9241A0A0BA9F}" dt="2021-08-25T07:34:45.713" v="8003" actId="21"/>
          <ac:spMkLst>
            <pc:docMk/>
            <pc:sldMk cId="2154575120" sldId="275"/>
            <ac:spMk id="2" creationId="{E964AC50-B592-46B2-B0AC-17AA94A18A69}"/>
          </ac:spMkLst>
        </pc:spChg>
        <pc:spChg chg="del">
          <ac:chgData name="김 재원" userId="1b8efe91bc3829a9" providerId="LiveId" clId="{9418B379-4842-4B35-8752-9241A0A0BA9F}" dt="2021-08-25T07:34:45.713" v="8003" actId="21"/>
          <ac:spMkLst>
            <pc:docMk/>
            <pc:sldMk cId="2154575120" sldId="275"/>
            <ac:spMk id="3" creationId="{E2CC0F7E-8A35-45A2-8583-28CB913F592F}"/>
          </ac:spMkLst>
        </pc:spChg>
        <pc:spChg chg="add del mod">
          <ac:chgData name="김 재원" userId="1b8efe91bc3829a9" providerId="LiveId" clId="{9418B379-4842-4B35-8752-9241A0A0BA9F}" dt="2021-08-25T07:47:17.585" v="9273" actId="478"/>
          <ac:spMkLst>
            <pc:docMk/>
            <pc:sldMk cId="2154575120" sldId="275"/>
            <ac:spMk id="6" creationId="{DC74C454-2ADB-4C27-A2BB-A0294AB84CF5}"/>
          </ac:spMkLst>
        </pc:spChg>
        <pc:spChg chg="add mod">
          <ac:chgData name="김 재원" userId="1b8efe91bc3829a9" providerId="LiveId" clId="{9418B379-4842-4B35-8752-9241A0A0BA9F}" dt="2021-08-25T07:51:27.003" v="9661"/>
          <ac:spMkLst>
            <pc:docMk/>
            <pc:sldMk cId="2154575120" sldId="275"/>
            <ac:spMk id="7" creationId="{52AFAB03-5FD2-417C-8E74-52BB590A93D4}"/>
          </ac:spMkLst>
        </pc:spChg>
        <pc:spChg chg="add mod">
          <ac:chgData name="김 재원" userId="1b8efe91bc3829a9" providerId="LiveId" clId="{9418B379-4842-4B35-8752-9241A0A0BA9F}" dt="2021-08-25T07:55:47.933" v="9795" actId="1076"/>
          <ac:spMkLst>
            <pc:docMk/>
            <pc:sldMk cId="2154575120" sldId="275"/>
            <ac:spMk id="8" creationId="{440243D2-685D-4716-848D-67BE681B79DA}"/>
          </ac:spMkLst>
        </pc:spChg>
        <pc:spChg chg="add mod">
          <ac:chgData name="김 재원" userId="1b8efe91bc3829a9" providerId="LiveId" clId="{9418B379-4842-4B35-8752-9241A0A0BA9F}" dt="2021-08-25T07:55:45.997" v="9794" actId="1076"/>
          <ac:spMkLst>
            <pc:docMk/>
            <pc:sldMk cId="2154575120" sldId="275"/>
            <ac:spMk id="9" creationId="{2912F987-64D9-4020-9F2B-9CB02C7D5F83}"/>
          </ac:spMkLst>
        </pc:spChg>
        <pc:spChg chg="add mod">
          <ac:chgData name="김 재원" userId="1b8efe91bc3829a9" providerId="LiveId" clId="{9418B379-4842-4B35-8752-9241A0A0BA9F}" dt="2021-08-25T07:56:51.799" v="9881" actId="1076"/>
          <ac:spMkLst>
            <pc:docMk/>
            <pc:sldMk cId="2154575120" sldId="275"/>
            <ac:spMk id="10" creationId="{81EB2A9D-2935-49F3-8096-D19779FAA2D2}"/>
          </ac:spMkLst>
        </pc:spChg>
        <pc:graphicFrameChg chg="add del mod">
          <ac:chgData name="김 재원" userId="1b8efe91bc3829a9" providerId="LiveId" clId="{9418B379-4842-4B35-8752-9241A0A0BA9F}" dt="2021-08-25T07:47:17.585" v="9273" actId="478"/>
          <ac:graphicFrameMkLst>
            <pc:docMk/>
            <pc:sldMk cId="2154575120" sldId="275"/>
            <ac:graphicFrameMk id="4" creationId="{FEDEA1FC-45CD-4623-BE63-FB7DD67AFC46}"/>
          </ac:graphicFrameMkLst>
        </pc:graphicFrameChg>
        <pc:graphicFrameChg chg="add del mod">
          <ac:chgData name="김 재원" userId="1b8efe91bc3829a9" providerId="LiveId" clId="{9418B379-4842-4B35-8752-9241A0A0BA9F}" dt="2021-08-25T07:47:17.585" v="9273" actId="478"/>
          <ac:graphicFrameMkLst>
            <pc:docMk/>
            <pc:sldMk cId="2154575120" sldId="275"/>
            <ac:graphicFrameMk id="5" creationId="{F7FDAC98-EFE6-4B7B-A50E-47C5B7BD6DE3}"/>
          </ac:graphicFrameMkLst>
        </pc:graphicFrameChg>
      </pc:sldChg>
      <pc:sldChg chg="addSp delSp modSp new mod ord modNotesTx">
        <pc:chgData name="김 재원" userId="1b8efe91bc3829a9" providerId="LiveId" clId="{9418B379-4842-4B35-8752-9241A0A0BA9F}" dt="2021-08-25T11:35:02.155" v="10045" actId="1076"/>
        <pc:sldMkLst>
          <pc:docMk/>
          <pc:sldMk cId="2786337027" sldId="276"/>
        </pc:sldMkLst>
        <pc:spChg chg="del">
          <ac:chgData name="김 재원" userId="1b8efe91bc3829a9" providerId="LiveId" clId="{9418B379-4842-4B35-8752-9241A0A0BA9F}" dt="2021-08-25T07:44:35.599" v="8941" actId="21"/>
          <ac:spMkLst>
            <pc:docMk/>
            <pc:sldMk cId="2786337027" sldId="276"/>
            <ac:spMk id="2" creationId="{D18D07CD-CC53-49CD-A9F0-94B2384383EA}"/>
          </ac:spMkLst>
        </pc:spChg>
        <pc:spChg chg="del">
          <ac:chgData name="김 재원" userId="1b8efe91bc3829a9" providerId="LiveId" clId="{9418B379-4842-4B35-8752-9241A0A0BA9F}" dt="2021-08-25T07:44:35.599" v="8941" actId="21"/>
          <ac:spMkLst>
            <pc:docMk/>
            <pc:sldMk cId="2786337027" sldId="276"/>
            <ac:spMk id="3" creationId="{7A334638-1870-4EE4-AE11-F35D1F322BFF}"/>
          </ac:spMkLst>
        </pc:spChg>
        <pc:spChg chg="add mod">
          <ac:chgData name="김 재원" userId="1b8efe91bc3829a9" providerId="LiveId" clId="{9418B379-4842-4B35-8752-9241A0A0BA9F}" dt="2021-08-25T11:26:45.248" v="9991" actId="403"/>
          <ac:spMkLst>
            <pc:docMk/>
            <pc:sldMk cId="2786337027" sldId="276"/>
            <ac:spMk id="4" creationId="{50829E99-81EC-4476-9BDD-A5E4B61C9F62}"/>
          </ac:spMkLst>
        </pc:spChg>
        <pc:spChg chg="add del mod">
          <ac:chgData name="김 재원" userId="1b8efe91bc3829a9" providerId="LiveId" clId="{9418B379-4842-4B35-8752-9241A0A0BA9F}" dt="2021-08-25T11:25:32.926" v="9909" actId="21"/>
          <ac:spMkLst>
            <pc:docMk/>
            <pc:sldMk cId="2786337027" sldId="276"/>
            <ac:spMk id="5" creationId="{E36FF901-81A6-47F9-BCED-489887044AE6}"/>
          </ac:spMkLst>
        </pc:spChg>
        <pc:spChg chg="add mod">
          <ac:chgData name="김 재원" userId="1b8efe91bc3829a9" providerId="LiveId" clId="{9418B379-4842-4B35-8752-9241A0A0BA9F}" dt="2021-08-25T11:35:02.155" v="10045" actId="1076"/>
          <ac:spMkLst>
            <pc:docMk/>
            <pc:sldMk cId="2786337027" sldId="276"/>
            <ac:spMk id="8" creationId="{27128D65-B913-40DA-A0D4-33CDC2751F5F}"/>
          </ac:spMkLst>
        </pc:spChg>
        <pc:graphicFrameChg chg="add mod modGraphic">
          <ac:chgData name="김 재원" userId="1b8efe91bc3829a9" providerId="LiveId" clId="{9418B379-4842-4B35-8752-9241A0A0BA9F}" dt="2021-08-25T11:35:02.155" v="10045" actId="1076"/>
          <ac:graphicFrameMkLst>
            <pc:docMk/>
            <pc:sldMk cId="2786337027" sldId="276"/>
            <ac:graphicFrameMk id="6" creationId="{C60FCB82-D490-45F6-A92E-9114440A18B1}"/>
          </ac:graphicFrameMkLst>
        </pc:graphicFrameChg>
        <pc:graphicFrameChg chg="add mod modGraphic">
          <ac:chgData name="김 재원" userId="1b8efe91bc3829a9" providerId="LiveId" clId="{9418B379-4842-4B35-8752-9241A0A0BA9F}" dt="2021-08-25T11:35:02.155" v="10045" actId="1076"/>
          <ac:graphicFrameMkLst>
            <pc:docMk/>
            <pc:sldMk cId="2786337027" sldId="276"/>
            <ac:graphicFrameMk id="7" creationId="{F3ACA495-9C6B-445D-AB43-7181674C461A}"/>
          </ac:graphicFrameMkLst>
        </pc:graphicFrameChg>
      </pc:sldChg>
    </pc:docChg>
  </pc:docChgLst>
  <pc:docChgLst>
    <pc:chgData name="김 재원" userId="1b8efe91bc3829a9" providerId="LiveId" clId="{27B1279E-81C0-E044-B72F-D4A63FADFBD7}"/>
    <pc:docChg chg="modSld">
      <pc:chgData name="김 재원" userId="1b8efe91bc3829a9" providerId="LiveId" clId="{27B1279E-81C0-E044-B72F-D4A63FADFBD7}" dt="2021-08-26T05:20:41.830" v="215" actId="20577"/>
      <pc:docMkLst>
        <pc:docMk/>
      </pc:docMkLst>
      <pc:sldChg chg="modNotesTx">
        <pc:chgData name="김 재원" userId="1b8efe91bc3829a9" providerId="LiveId" clId="{27B1279E-81C0-E044-B72F-D4A63FADFBD7}" dt="2021-08-26T05:20:41.830" v="215" actId="20577"/>
        <pc:sldMkLst>
          <pc:docMk/>
          <pc:sldMk cId="90880790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60C37-FC57-45DF-91F4-5251F2C1BDA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5D03-28EF-4637-8957-FA62752EC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1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인공지능이 빠르게 변화하면서</a:t>
            </a:r>
            <a:endParaRPr lang="en-US" altLang="ko-KR" dirty="0"/>
          </a:p>
          <a:p>
            <a:r>
              <a:rPr lang="ko-KR" altLang="en-US" dirty="0"/>
              <a:t>모델의 성능은 더욱 좋아지게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</a:t>
            </a:r>
            <a:r>
              <a:rPr lang="en-US" altLang="ko-KR" dirty="0"/>
              <a:t>model</a:t>
            </a:r>
            <a:r>
              <a:rPr lang="ko-KR" altLang="en-US" dirty="0"/>
              <a:t>은 더 많은 파라미터를 가지게 되고 이것은 모델의 사이즈를 매우 크게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1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SVD</a:t>
            </a:r>
            <a:r>
              <a:rPr lang="ko-KR" altLang="en-US" dirty="0"/>
              <a:t>의 공식은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는 </a:t>
            </a:r>
            <a:r>
              <a:rPr lang="en-US" altLang="ko-KR" dirty="0"/>
              <a:t>m by n</a:t>
            </a:r>
            <a:r>
              <a:rPr lang="ko-KR" altLang="en-US" dirty="0"/>
              <a:t>인 </a:t>
            </a:r>
            <a:r>
              <a:rPr lang="en-US" altLang="ko-KR" dirty="0"/>
              <a:t>input data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A</a:t>
            </a:r>
            <a:r>
              <a:rPr lang="ko-KR" altLang="en-US" dirty="0"/>
              <a:t>행렬을 </a:t>
            </a:r>
            <a:r>
              <a:rPr lang="en-US" altLang="ko-KR" dirty="0"/>
              <a:t>U, </a:t>
            </a:r>
            <a:r>
              <a:rPr lang="ko-KR" altLang="en-US" dirty="0"/>
              <a:t>시그마</a:t>
            </a:r>
            <a:r>
              <a:rPr lang="en-US" altLang="ko-KR" dirty="0"/>
              <a:t>, V</a:t>
            </a:r>
            <a:r>
              <a:rPr lang="ko-KR" altLang="en-US" dirty="0"/>
              <a:t> 세가지 </a:t>
            </a:r>
            <a:r>
              <a:rPr lang="en-US" altLang="ko-KR" dirty="0"/>
              <a:t>matrix</a:t>
            </a:r>
            <a:r>
              <a:rPr lang="ko-KR" altLang="en-US" dirty="0"/>
              <a:t>로 나타내어 줄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V</a:t>
            </a:r>
            <a:r>
              <a:rPr lang="ko-KR" altLang="en-US" dirty="0"/>
              <a:t>는 </a:t>
            </a:r>
            <a:r>
              <a:rPr lang="en-US" altLang="ko-KR" dirty="0"/>
              <a:t>orthogonal</a:t>
            </a:r>
            <a:r>
              <a:rPr lang="ko-KR" altLang="en-US" dirty="0"/>
              <a:t>한 </a:t>
            </a:r>
            <a:r>
              <a:rPr lang="en-US" altLang="ko-KR" dirty="0"/>
              <a:t>matrix</a:t>
            </a:r>
            <a:r>
              <a:rPr lang="ko-KR" altLang="en-US" dirty="0"/>
              <a:t>이고 시그마는 </a:t>
            </a:r>
            <a:r>
              <a:rPr lang="ko-KR" altLang="en-US" dirty="0" err="1"/>
              <a:t>다이고널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matrix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을 보시면 </a:t>
            </a:r>
            <a:r>
              <a:rPr lang="en-US" altLang="ko-KR" dirty="0"/>
              <a:t>U</a:t>
            </a:r>
            <a:r>
              <a:rPr lang="ko-KR" altLang="en-US" dirty="0"/>
              <a:t>는 </a:t>
            </a:r>
            <a:r>
              <a:rPr lang="en-US" altLang="ko-KR" dirty="0"/>
              <a:t>m by r</a:t>
            </a:r>
            <a:r>
              <a:rPr lang="ko-KR" altLang="en-US" dirty="0"/>
              <a:t>이고 시그마는 </a:t>
            </a:r>
            <a:r>
              <a:rPr lang="en-US" altLang="ko-KR" dirty="0"/>
              <a:t>r by</a:t>
            </a:r>
            <a:r>
              <a:rPr lang="ko-KR" altLang="en-US" dirty="0"/>
              <a:t> </a:t>
            </a:r>
            <a:r>
              <a:rPr lang="en-US" altLang="ko-KR" dirty="0"/>
              <a:t>r, V</a:t>
            </a:r>
            <a:r>
              <a:rPr lang="ko-KR" altLang="en-US" dirty="0"/>
              <a:t>는 </a:t>
            </a:r>
            <a:r>
              <a:rPr lang="en-US" altLang="ko-KR" dirty="0"/>
              <a:t>r by n</a:t>
            </a:r>
            <a:r>
              <a:rPr lang="ko-KR" altLang="en-US" dirty="0"/>
              <a:t>으로 이를 모두 </a:t>
            </a:r>
            <a:r>
              <a:rPr lang="ko-KR" altLang="en-US" dirty="0" err="1"/>
              <a:t>곱할경우</a:t>
            </a:r>
            <a:r>
              <a:rPr lang="ko-KR" altLang="en-US" dirty="0"/>
              <a:t> </a:t>
            </a:r>
            <a:r>
              <a:rPr lang="en-US" altLang="ko-KR" dirty="0"/>
              <a:t>A matrix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이 나오게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07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앞에서는 </a:t>
            </a:r>
            <a:r>
              <a:rPr lang="en-US" altLang="ko-KR" dirty="0"/>
              <a:t>A </a:t>
            </a:r>
            <a:r>
              <a:rPr lang="ko-KR" altLang="en-US" dirty="0"/>
              <a:t>등호를 이용하여 같다고 표현하였지만 현재는 물결로 근사를 표현한 식이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시그마의 </a:t>
            </a:r>
            <a:r>
              <a:rPr lang="en-US" altLang="ko-KR" dirty="0"/>
              <a:t>shape</a:t>
            </a:r>
            <a:r>
              <a:rPr lang="ko-KR" altLang="en-US" dirty="0"/>
              <a:t>이 뭐든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인 </a:t>
            </a:r>
            <a:r>
              <a:rPr lang="en-US" altLang="ko-KR" dirty="0"/>
              <a:t>m by n</a:t>
            </a:r>
            <a:r>
              <a:rPr lang="ko-KR" altLang="en-US" dirty="0"/>
              <a:t>이 나오게 </a:t>
            </a:r>
            <a:r>
              <a:rPr lang="ko-KR" altLang="en-US" dirty="0" err="1"/>
              <a:t>될것입니다</a:t>
            </a:r>
            <a:r>
              <a:rPr lang="en-US" altLang="ko-KR" dirty="0"/>
              <a:t>. (</a:t>
            </a:r>
            <a:r>
              <a:rPr lang="ko-KR" altLang="en-US" dirty="0"/>
              <a:t>갈색</a:t>
            </a:r>
            <a:r>
              <a:rPr lang="en-US" altLang="ko-KR" dirty="0"/>
              <a:t>matrix, </a:t>
            </a:r>
            <a:r>
              <a:rPr lang="ko-KR" altLang="en-US" dirty="0"/>
              <a:t>녹색 </a:t>
            </a:r>
            <a:r>
              <a:rPr lang="en-US" altLang="ko-KR" dirty="0"/>
              <a:t>matrix 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근사의 정의로 시그마의 수에 따라 정보를 압축함을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이미지에서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를 나타내고 있으며 이는 시그마의 </a:t>
            </a:r>
            <a:r>
              <a:rPr lang="en-US" altLang="ko-KR" dirty="0"/>
              <a:t>shape</a:t>
            </a:r>
            <a:r>
              <a:rPr lang="ko-KR" altLang="en-US" dirty="0"/>
              <a:t>이 </a:t>
            </a:r>
            <a:r>
              <a:rPr lang="en-US" altLang="ko-KR" dirty="0"/>
              <a:t>2 by 2</a:t>
            </a:r>
            <a:r>
              <a:rPr lang="ko-KR" altLang="en-US" dirty="0"/>
              <a:t>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73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자세히 </a:t>
            </a:r>
            <a:r>
              <a:rPr lang="ko-KR" altLang="en-US" dirty="0" err="1"/>
              <a:t>보게되면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시그마의 </a:t>
            </a:r>
            <a:r>
              <a:rPr lang="en-US" altLang="ko-KR" dirty="0"/>
              <a:t>shape</a:t>
            </a:r>
            <a:r>
              <a:rPr lang="ko-KR" altLang="en-US" dirty="0"/>
              <a:t>인 </a:t>
            </a:r>
            <a:r>
              <a:rPr lang="en-US" altLang="ko-KR" dirty="0"/>
              <a:t>2 by 2</a:t>
            </a:r>
            <a:r>
              <a:rPr lang="ko-KR" altLang="en-US" dirty="0"/>
              <a:t>에 따라 갈색의 </a:t>
            </a:r>
            <a:r>
              <a:rPr lang="en-US" altLang="ko-KR" dirty="0"/>
              <a:t>matrix </a:t>
            </a:r>
            <a:r>
              <a:rPr lang="ko-KR" altLang="en-US" dirty="0"/>
              <a:t>곱과 녹색의 </a:t>
            </a:r>
            <a:r>
              <a:rPr lang="en-US" altLang="ko-KR" dirty="0"/>
              <a:t>matrix </a:t>
            </a:r>
            <a:r>
              <a:rPr lang="ko-KR" altLang="en-US" dirty="0"/>
              <a:t>곱을 합한 것이 </a:t>
            </a:r>
            <a:endParaRPr lang="en-US" altLang="ko-KR" dirty="0"/>
          </a:p>
          <a:p>
            <a:r>
              <a:rPr lang="en-US" altLang="ko-KR" dirty="0"/>
              <a:t>A matrix</a:t>
            </a:r>
            <a:r>
              <a:rPr lang="ko-KR" altLang="en-US" dirty="0"/>
              <a:t>와 근사하다는 것을 의미합니다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7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줄어든 </a:t>
            </a:r>
            <a:r>
              <a:rPr lang="en-US" altLang="ko-KR" dirty="0"/>
              <a:t>matrix</a:t>
            </a:r>
            <a:r>
              <a:rPr lang="ko-KR" altLang="en-US" dirty="0"/>
              <a:t>는 중요도가 적은 정보를 날림으로써 정보를 압축한 것을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최종적으로 정보를 날려도 </a:t>
            </a:r>
            <a:r>
              <a:rPr lang="en-US" altLang="ko-KR" dirty="0" err="1"/>
              <a:t>mxn</a:t>
            </a:r>
            <a:r>
              <a:rPr lang="ko-KR" altLang="en-US" dirty="0"/>
              <a:t>의 형태를 유지하게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0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: FP32 </a:t>
            </a:r>
            <a:r>
              <a:rPr lang="ko-KR" altLang="en-US" dirty="0"/>
              <a:t>기반의 학습 파라미터의 값들을 이보다 낮은 비트너비를 갖는 </a:t>
            </a:r>
            <a:r>
              <a:rPr lang="en-US" altLang="ko-KR" dirty="0"/>
              <a:t>1~K </a:t>
            </a:r>
            <a:r>
              <a:rPr lang="ko-KR" altLang="en-US" dirty="0"/>
              <a:t>비트 크기로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FP32: 32</a:t>
            </a:r>
            <a:r>
              <a:rPr lang="ko-KR" altLang="en-US" dirty="0"/>
              <a:t>비트 부동소수점 타입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부동소수점 타입으로 표현되던 값을 보다 적은 비트로 표현하기 위해 변화하는 과정을 의미함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Goal: </a:t>
            </a:r>
            <a:r>
              <a:rPr lang="ko-KR" altLang="en-US" sz="1200" dirty="0"/>
              <a:t>낮은 비트너비를 이용하면서도 </a:t>
            </a:r>
            <a:r>
              <a:rPr lang="en-US" altLang="ko-KR" sz="1200" dirty="0"/>
              <a:t>FP32 </a:t>
            </a:r>
            <a:r>
              <a:rPr lang="ko-KR" altLang="en-US" sz="1200" dirty="0"/>
              <a:t>타입 대비 정확도 손실을 최소화하는 것</a:t>
            </a:r>
            <a:endParaRPr lang="ko-KR" altLang="en-US" sz="1800" dirty="0"/>
          </a:p>
          <a:p>
            <a:endParaRPr lang="en-US" altLang="ko-KR" dirty="0"/>
          </a:p>
          <a:p>
            <a:r>
              <a:rPr lang="ko-KR" altLang="en-US" dirty="0"/>
              <a:t>양자화 기법의 특징은 여러 </a:t>
            </a:r>
            <a:r>
              <a:rPr lang="en-US" altLang="ko-KR" dirty="0"/>
              <a:t>compression </a:t>
            </a:r>
            <a:r>
              <a:rPr lang="ko-KR" altLang="en-US" dirty="0"/>
              <a:t>기법들과 함께 사용이 가능하다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양자화는 대상이 되는 값을 모델의 가중치 뿐 아니라 </a:t>
            </a:r>
            <a:r>
              <a:rPr lang="en-US" altLang="ko-KR" dirty="0"/>
              <a:t>activation(</a:t>
            </a:r>
            <a:r>
              <a:rPr lang="ko-KR" altLang="en-US" dirty="0"/>
              <a:t>활성화 출력</a:t>
            </a:r>
            <a:r>
              <a:rPr lang="en-US" altLang="ko-KR" dirty="0"/>
              <a:t>), gradient </a:t>
            </a:r>
            <a:r>
              <a:rPr lang="ko-KR" altLang="en-US" dirty="0"/>
              <a:t>모두 해당이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아래는 양자화대상에 따른 분류입니다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61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이진법 기법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k-</a:t>
            </a:r>
            <a:r>
              <a:rPr lang="ko-KR" altLang="en-US" dirty="0"/>
              <a:t>비트 양자화 기법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대상에 따라 다른 </a:t>
            </a:r>
            <a:r>
              <a:rPr lang="en-US" altLang="ko-KR" dirty="0"/>
              <a:t>k-</a:t>
            </a:r>
            <a:r>
              <a:rPr lang="ko-KR" altLang="en-US" dirty="0"/>
              <a:t>비트너비 설정 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9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당연히 모델이 커짐에 따라 메모리의 사이즈를 많이 차지하기 때문에 메모리 소비가 커지게 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두번째로 메모리 사이즈를 많이 차지하게 되면서 학습 속도가 오래 걸리게 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세번째로 같은 데이터에 대해 사이즈가 큰 모델의 크기는 </a:t>
            </a:r>
            <a:r>
              <a:rPr lang="ko-KR" altLang="en-US" dirty="0" err="1"/>
              <a:t>과적합</a:t>
            </a:r>
            <a:r>
              <a:rPr lang="en-US" altLang="ko-KR" dirty="0"/>
              <a:t>(</a:t>
            </a:r>
            <a:r>
              <a:rPr lang="en-US" altLang="ko-KR" dirty="0" err="1"/>
              <a:t>overfiltting</a:t>
            </a:r>
            <a:r>
              <a:rPr lang="en-US" altLang="ko-KR" dirty="0"/>
              <a:t>)</a:t>
            </a:r>
            <a:r>
              <a:rPr lang="ko-KR" altLang="en-US" dirty="0"/>
              <a:t>이 일어나기 쉽습니다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다음 네 번째로는 이러한 모델은 분산 학습을 하더라도 모델의 사이즈가 크기 때문에 많은 </a:t>
            </a:r>
            <a:r>
              <a:rPr lang="en-US" altLang="ko-KR" dirty="0"/>
              <a:t>GPU</a:t>
            </a:r>
            <a:r>
              <a:rPr lang="ko-KR" altLang="en-US" dirty="0"/>
              <a:t>가 필요하게 됩니다</a:t>
            </a:r>
            <a:r>
              <a:rPr lang="en-US" altLang="ko-KR" dirty="0"/>
              <a:t>. </a:t>
            </a:r>
            <a:r>
              <a:rPr lang="ko-KR" altLang="en-US" dirty="0"/>
              <a:t>이는 현실적으로 비용이 많이 들기 때문에 실용적인 측면에서도 문제가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Model compression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모델의</a:t>
            </a:r>
            <a:r>
              <a:rPr lang="en-US" altLang="ko-KR" dirty="0"/>
              <a:t> </a:t>
            </a:r>
            <a:r>
              <a:rPr lang="ko-KR" altLang="en-US" dirty="0"/>
              <a:t>성능은</a:t>
            </a:r>
            <a:r>
              <a:rPr lang="en-US" altLang="ko-KR" dirty="0"/>
              <a:t> </a:t>
            </a:r>
            <a:r>
              <a:rPr lang="ko-KR" altLang="en-US" dirty="0"/>
              <a:t>최대한</a:t>
            </a:r>
            <a:r>
              <a:rPr lang="en-US" altLang="ko-KR" dirty="0"/>
              <a:t> </a:t>
            </a:r>
            <a:r>
              <a:rPr lang="ko-KR" altLang="en-US" dirty="0"/>
              <a:t>유지한채</a:t>
            </a:r>
            <a:r>
              <a:rPr lang="en-US" altLang="ko-KR" dirty="0"/>
              <a:t> </a:t>
            </a:r>
            <a:r>
              <a:rPr lang="ko-KR" altLang="en-US" dirty="0"/>
              <a:t>모델을</a:t>
            </a:r>
            <a:r>
              <a:rPr lang="en-US" altLang="ko-KR" dirty="0"/>
              <a:t> </a:t>
            </a:r>
            <a:r>
              <a:rPr lang="ko-KR" altLang="en-US" dirty="0"/>
              <a:t>작게</a:t>
            </a:r>
            <a:r>
              <a:rPr lang="en-US" altLang="ko-KR" dirty="0"/>
              <a:t> </a:t>
            </a:r>
            <a:r>
              <a:rPr lang="ko-KR" altLang="en-US" dirty="0"/>
              <a:t>만드는</a:t>
            </a:r>
            <a:r>
              <a:rPr lang="en-US" altLang="ko-KR" dirty="0"/>
              <a:t> </a:t>
            </a:r>
            <a:r>
              <a:rPr lang="ko-KR" altLang="en-US" dirty="0"/>
              <a:t>방법을</a:t>
            </a:r>
            <a:r>
              <a:rPr lang="en-US" altLang="ko-KR" dirty="0"/>
              <a:t> </a:t>
            </a:r>
            <a:r>
              <a:rPr lang="ko-KR" altLang="en-US" dirty="0"/>
              <a:t>말합니다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factorization(</a:t>
            </a:r>
            <a:r>
              <a:rPr lang="ko-KR" altLang="en-US" dirty="0" err="1"/>
              <a:t>풱토라이제이션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quantization(</a:t>
            </a:r>
            <a:r>
              <a:rPr lang="ko-KR" altLang="en-US" dirty="0" err="1"/>
              <a:t>퀀티제이션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pruning(</a:t>
            </a:r>
            <a:r>
              <a:rPr lang="ko-KR" altLang="en-US" dirty="0" err="1"/>
              <a:t>프ㄹ류닝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5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 rank factorization</a:t>
            </a:r>
            <a:r>
              <a:rPr lang="ko-KR" altLang="en-US" dirty="0"/>
              <a:t>에도 무엇을 분해하냐로 나눠지게 되고</a:t>
            </a:r>
            <a:endParaRPr lang="en-US" altLang="ko-KR" dirty="0"/>
          </a:p>
          <a:p>
            <a:r>
              <a:rPr lang="ko-KR" altLang="en-US" dirty="0"/>
              <a:t>이번 발표에선 </a:t>
            </a:r>
            <a:r>
              <a:rPr lang="en-US" altLang="ko-KR" dirty="0"/>
              <a:t>filter decomposition</a:t>
            </a:r>
            <a:r>
              <a:rPr lang="ko-KR" altLang="en-US" dirty="0"/>
              <a:t>과 </a:t>
            </a:r>
            <a:r>
              <a:rPr lang="en-US" altLang="ko-KR" dirty="0"/>
              <a:t>matrix decomposition</a:t>
            </a:r>
            <a:r>
              <a:rPr lang="ko-KR" altLang="en-US" dirty="0"/>
              <a:t>에 대해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2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filter decomposition</a:t>
            </a:r>
            <a:r>
              <a:rPr lang="ko-KR" altLang="en-US" dirty="0"/>
              <a:t>은 말그대로 </a:t>
            </a:r>
            <a:r>
              <a:rPr lang="en-US" altLang="ko-KR" dirty="0"/>
              <a:t>filter</a:t>
            </a:r>
            <a:r>
              <a:rPr lang="ko-KR" altLang="en-US" dirty="0"/>
              <a:t>를 분해하여 계산한다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3 by 3 filter</a:t>
            </a:r>
            <a:r>
              <a:rPr lang="ko-KR" altLang="en-US" dirty="0"/>
              <a:t>를 </a:t>
            </a:r>
            <a:r>
              <a:rPr lang="en-US" altLang="ko-KR" dirty="0"/>
              <a:t>(3 by 1), (1 by 3)</a:t>
            </a:r>
            <a:r>
              <a:rPr lang="ko-KR" altLang="en-US" dirty="0"/>
              <a:t>과 같이 분해하여 계산하여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이러한 분해를 </a:t>
            </a:r>
            <a:r>
              <a:rPr lang="ko-KR" altLang="en-US" dirty="0" err="1"/>
              <a:t>수식화하여</a:t>
            </a:r>
            <a:r>
              <a:rPr lang="ko-KR" altLang="en-US" dirty="0"/>
              <a:t>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2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convolutional kernel</a:t>
            </a:r>
            <a:r>
              <a:rPr lang="ko-KR" altLang="en-US" dirty="0"/>
              <a:t>을 </a:t>
            </a:r>
            <a:r>
              <a:rPr lang="en-US" altLang="ko-KR" dirty="0"/>
              <a:t>W</a:t>
            </a:r>
            <a:r>
              <a:rPr lang="ko-KR" altLang="en-US" dirty="0"/>
              <a:t>라 하고 이는 </a:t>
            </a:r>
            <a:r>
              <a:rPr lang="en-US" altLang="ko-KR" dirty="0"/>
              <a:t>4D tensor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output</a:t>
            </a:r>
            <a:r>
              <a:rPr lang="ko-KR" altLang="en-US" dirty="0"/>
              <a:t>의 수로 </a:t>
            </a:r>
            <a:r>
              <a:rPr lang="en-US" altLang="ko-KR" dirty="0"/>
              <a:t>output channel</a:t>
            </a:r>
            <a:r>
              <a:rPr lang="ko-KR" altLang="en-US" dirty="0"/>
              <a:t>의 수를 말하고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spatial(</a:t>
            </a:r>
            <a:r>
              <a:rPr lang="ko-KR" altLang="en-US" dirty="0" err="1"/>
              <a:t>스풰셜</a:t>
            </a:r>
            <a:r>
              <a:rPr lang="en-US" altLang="ko-KR" dirty="0"/>
              <a:t>) kernel size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커널 크기이다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input feature map</a:t>
            </a:r>
            <a:r>
              <a:rPr lang="ko-KR" altLang="en-US" dirty="0"/>
              <a:t>으로 </a:t>
            </a:r>
            <a:r>
              <a:rPr lang="en-US" altLang="ko-KR" dirty="0"/>
              <a:t>channel</a:t>
            </a:r>
            <a:r>
              <a:rPr lang="ko-KR" altLang="en-US" dirty="0"/>
              <a:t>의 수를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4D tensor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Wn</a:t>
            </a:r>
            <a:r>
              <a:rPr lang="ko-KR" altLang="en-US" dirty="0"/>
              <a:t>으로 나타내기 위해 </a:t>
            </a:r>
            <a:r>
              <a:rPr lang="en-US" altLang="ko-KR" dirty="0"/>
              <a:t>3D tensor</a:t>
            </a:r>
            <a:r>
              <a:rPr lang="ko-KR" altLang="en-US" dirty="0"/>
              <a:t>로 </a:t>
            </a:r>
            <a:r>
              <a:rPr lang="ko-KR" altLang="en-US" dirty="0" err="1"/>
              <a:t>바꾸어줍니다</a:t>
            </a:r>
            <a:r>
              <a:rPr lang="en-US" altLang="ko-KR" dirty="0"/>
              <a:t>(</a:t>
            </a:r>
            <a:r>
              <a:rPr lang="ko-KR" altLang="en-US" dirty="0"/>
              <a:t>내가 생각하는 이유</a:t>
            </a:r>
            <a:r>
              <a:rPr lang="en-US" altLang="ko-KR" dirty="0"/>
              <a:t>: 4D</a:t>
            </a:r>
            <a:r>
              <a:rPr lang="ko-KR" altLang="en-US" dirty="0"/>
              <a:t>를 </a:t>
            </a:r>
            <a:r>
              <a:rPr lang="en-US" altLang="ko-KR" dirty="0"/>
              <a:t>3D</a:t>
            </a:r>
            <a:r>
              <a:rPr lang="ko-KR" altLang="en-US" dirty="0"/>
              <a:t>로 </a:t>
            </a:r>
            <a:r>
              <a:rPr lang="ko-KR" altLang="en-US" dirty="0" err="1"/>
              <a:t>바꾸어주어</a:t>
            </a:r>
            <a:r>
              <a:rPr lang="ko-KR" altLang="en-US" dirty="0"/>
              <a:t> 정보량은 손실되지 </a:t>
            </a:r>
            <a:r>
              <a:rPr lang="ko-KR" altLang="en-US" dirty="0" err="1"/>
              <a:t>않은채</a:t>
            </a:r>
            <a:r>
              <a:rPr lang="ko-KR" altLang="en-US" dirty="0"/>
              <a:t> </a:t>
            </a:r>
            <a:r>
              <a:rPr lang="en-US" altLang="ko-KR" dirty="0"/>
              <a:t>tensor</a:t>
            </a:r>
            <a:r>
              <a:rPr lang="ko-KR" altLang="en-US" dirty="0"/>
              <a:t>의 크기를 줄여 좀 더 빠른 계산이 가능하다고 생각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바꾸어준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을 가지고 </a:t>
            </a:r>
            <a:r>
              <a:rPr lang="en-US" altLang="ko-KR" dirty="0"/>
              <a:t>output feature map</a:t>
            </a:r>
            <a:r>
              <a:rPr lang="ko-KR" altLang="en-US" dirty="0"/>
              <a:t>인 </a:t>
            </a:r>
            <a:r>
              <a:rPr lang="en-US" altLang="ko-KR" dirty="0"/>
              <a:t>F</a:t>
            </a:r>
            <a:r>
              <a:rPr lang="ko-KR" altLang="en-US" dirty="0"/>
              <a:t>를 계산하여 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이때 </a:t>
            </a:r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F1</a:t>
            </a:r>
            <a:r>
              <a:rPr lang="ko-KR" altLang="en-US" dirty="0"/>
              <a:t>부터 </a:t>
            </a:r>
            <a:r>
              <a:rPr lang="en-US" altLang="ko-KR" dirty="0"/>
              <a:t>FN</a:t>
            </a:r>
            <a:r>
              <a:rPr lang="ko-KR" altLang="en-US" dirty="0"/>
              <a:t>까지 </a:t>
            </a:r>
            <a:r>
              <a:rPr lang="en-US" altLang="ko-KR" dirty="0"/>
              <a:t>output channel</a:t>
            </a:r>
            <a:r>
              <a:rPr lang="ko-KR" altLang="en-US" dirty="0"/>
              <a:t>의 </a:t>
            </a:r>
            <a:r>
              <a:rPr lang="ko-KR" altLang="en-US" dirty="0" err="1"/>
              <a:t>갯수만큼이</a:t>
            </a:r>
            <a:r>
              <a:rPr lang="ko-KR" altLang="en-US" dirty="0"/>
              <a:t> 존재하게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 err="1"/>
              <a:t>Fn</a:t>
            </a:r>
            <a:r>
              <a:rPr lang="ko-KR" altLang="en-US" dirty="0"/>
              <a:t> 계산은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다차원에서의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나눔고딕"/>
              </a:rPr>
              <a:t>합성곱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/>
              </a:rPr>
              <a:t>(DT Convolution)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인 이 식을 이용하여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/>
              </a:rPr>
              <a:t>x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대신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/>
              </a:rPr>
              <a:t>input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을 나타내는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/>
              </a:rPr>
              <a:t>Z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를 넣어</a:t>
            </a:r>
            <a:endParaRPr lang="en-US" altLang="ko-KR" b="1" i="0" dirty="0">
              <a:solidFill>
                <a:srgbClr val="000000"/>
              </a:solidFill>
              <a:effectLst/>
              <a:latin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얻어줍니다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6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low-rank factorization</a:t>
            </a:r>
            <a:r>
              <a:rPr lang="ko-KR" altLang="en-US" dirty="0"/>
              <a:t>의 목적은 </a:t>
            </a:r>
            <a:r>
              <a:rPr lang="en-US" altLang="ko-KR" dirty="0"/>
              <a:t>CNN</a:t>
            </a:r>
            <a:r>
              <a:rPr lang="ko-KR" altLang="en-US" dirty="0"/>
              <a:t>의 정확도는 유지하며 </a:t>
            </a:r>
            <a:r>
              <a:rPr lang="ko-KR" altLang="en-US" dirty="0" err="1"/>
              <a:t>계산량을</a:t>
            </a:r>
            <a:r>
              <a:rPr lang="ko-KR" altLang="en-US" dirty="0"/>
              <a:t> 줄여주는 </a:t>
            </a:r>
            <a:r>
              <a:rPr lang="en-US" altLang="ko-KR" dirty="0"/>
              <a:t>W(weight)</a:t>
            </a:r>
            <a:r>
              <a:rPr lang="ko-KR" altLang="en-US" dirty="0"/>
              <a:t>의 근사값인 </a:t>
            </a:r>
            <a:r>
              <a:rPr lang="en-US" altLang="ko-KR" dirty="0"/>
              <a:t>~W(W wave)</a:t>
            </a:r>
            <a:r>
              <a:rPr lang="ko-KR" altLang="en-US" dirty="0"/>
              <a:t>를 </a:t>
            </a:r>
            <a:r>
              <a:rPr lang="ko-KR" altLang="en-US" dirty="0" err="1"/>
              <a:t>찾는것이다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 wave</a:t>
            </a:r>
            <a:r>
              <a:rPr lang="ko-KR" altLang="en-US" dirty="0"/>
              <a:t>는 앞에서 말한 것과 같이 </a:t>
            </a:r>
            <a:r>
              <a:rPr lang="en-US" altLang="ko-KR" dirty="0"/>
              <a:t>3 by 3</a:t>
            </a:r>
            <a:r>
              <a:rPr lang="ko-KR" altLang="en-US" dirty="0"/>
              <a:t>는 </a:t>
            </a:r>
            <a:r>
              <a:rPr lang="en-US" altLang="ko-KR" dirty="0"/>
              <a:t>1by 3</a:t>
            </a:r>
            <a:r>
              <a:rPr lang="ko-KR" altLang="en-US" dirty="0"/>
              <a:t>와 </a:t>
            </a:r>
            <a:r>
              <a:rPr lang="en-US" altLang="ko-KR" dirty="0"/>
              <a:t>3 by 1</a:t>
            </a:r>
            <a:r>
              <a:rPr lang="ko-KR" altLang="en-US" dirty="0"/>
              <a:t>과 같이 나타내어 </a:t>
            </a:r>
            <a:r>
              <a:rPr lang="ko-KR" altLang="en-US" dirty="0" err="1"/>
              <a:t>줄것이기</a:t>
            </a:r>
            <a:r>
              <a:rPr lang="ko-KR" altLang="en-US" dirty="0"/>
              <a:t> 때문에 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filter</a:t>
            </a:r>
            <a:r>
              <a:rPr lang="ko-KR" altLang="en-US" dirty="0"/>
              <a:t>가 </a:t>
            </a:r>
            <a:r>
              <a:rPr lang="en-US" altLang="ko-KR" dirty="0"/>
              <a:t>horizontal(</a:t>
            </a:r>
            <a:r>
              <a:rPr lang="ko-KR" altLang="en-US" dirty="0" err="1"/>
              <a:t>호뤼줜털</a:t>
            </a:r>
            <a:r>
              <a:rPr lang="en-US" altLang="ko-KR" dirty="0"/>
              <a:t>) filer</a:t>
            </a:r>
            <a:r>
              <a:rPr lang="ko-KR" altLang="en-US" dirty="0"/>
              <a:t>와 </a:t>
            </a:r>
            <a:r>
              <a:rPr lang="en-US" altLang="ko-KR" dirty="0"/>
              <a:t>vertical(</a:t>
            </a:r>
            <a:r>
              <a:rPr lang="ko-KR" altLang="en-US" dirty="0" err="1"/>
              <a:t>버티클</a:t>
            </a:r>
            <a:r>
              <a:rPr lang="en-US" altLang="ko-KR" dirty="0"/>
              <a:t>) filter</a:t>
            </a:r>
            <a:r>
              <a:rPr lang="ko-KR" altLang="en-US" dirty="0"/>
              <a:t>로 나타내어집니다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※H</a:t>
            </a:r>
            <a:r>
              <a:rPr lang="ko-KR" altLang="en-US" dirty="0"/>
              <a:t>는 현재 </a:t>
            </a:r>
            <a:r>
              <a:rPr lang="en-US" altLang="ko-KR" dirty="0"/>
              <a:t>4D</a:t>
            </a:r>
            <a:r>
              <a:rPr lang="ko-KR" altLang="en-US" dirty="0"/>
              <a:t>로 나타내어 지지만 식에선 </a:t>
            </a:r>
            <a:r>
              <a:rPr lang="en-US" altLang="ko-KR" dirty="0" err="1"/>
              <a:t>Hn</a:t>
            </a:r>
            <a:r>
              <a:rPr lang="ko-KR" altLang="en-US" dirty="0"/>
              <a:t>으로 </a:t>
            </a:r>
            <a:r>
              <a:rPr lang="en-US" altLang="ko-KR" dirty="0"/>
              <a:t>N</a:t>
            </a:r>
            <a:r>
              <a:rPr lang="ko-KR" altLang="en-US" dirty="0"/>
              <a:t>이 빠진 </a:t>
            </a:r>
            <a:r>
              <a:rPr lang="en-US" altLang="ko-KR" dirty="0"/>
              <a:t>3D </a:t>
            </a:r>
            <a:r>
              <a:rPr lang="ko-KR" altLang="en-US" dirty="0" err="1"/>
              <a:t>텐서이다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원래 </a:t>
            </a:r>
            <a:r>
              <a:rPr lang="en-US" altLang="ko-KR" dirty="0"/>
              <a:t>V</a:t>
            </a:r>
            <a:r>
              <a:rPr lang="ko-KR" altLang="en-US" dirty="0"/>
              <a:t>도 </a:t>
            </a:r>
            <a:r>
              <a:rPr lang="en-US" altLang="ko-KR" dirty="0"/>
              <a:t>4D</a:t>
            </a:r>
            <a:r>
              <a:rPr lang="ko-KR" altLang="en-US" dirty="0"/>
              <a:t>이지만 현재 </a:t>
            </a:r>
            <a:r>
              <a:rPr lang="en-US" altLang="ko-KR" dirty="0"/>
              <a:t>W wave </a:t>
            </a:r>
            <a:r>
              <a:rPr lang="en-US" altLang="ko-KR" dirty="0" err="1"/>
              <a:t>n,c</a:t>
            </a:r>
            <a:r>
              <a:rPr lang="ko-KR" altLang="en-US" dirty="0"/>
              <a:t>로 </a:t>
            </a:r>
            <a:r>
              <a:rPr lang="en-US" altLang="ko-KR" dirty="0"/>
              <a:t>C</a:t>
            </a:r>
            <a:r>
              <a:rPr lang="ko-KR" altLang="en-US" dirty="0"/>
              <a:t>가 빠진 </a:t>
            </a:r>
            <a:r>
              <a:rPr lang="en-US" altLang="ko-KR" dirty="0"/>
              <a:t>3D </a:t>
            </a:r>
            <a:r>
              <a:rPr lang="ko-KR" altLang="en-US" dirty="0"/>
              <a:t>형태의 </a:t>
            </a:r>
            <a:r>
              <a:rPr lang="en-US" altLang="ko-KR" dirty="0"/>
              <a:t>V</a:t>
            </a:r>
            <a:r>
              <a:rPr lang="ko-KR" altLang="en-US" dirty="0"/>
              <a:t>를 나타내고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 </a:t>
            </a:r>
            <a:r>
              <a:rPr lang="en-US" altLang="ko-KR" dirty="0"/>
              <a:t>wave</a:t>
            </a:r>
            <a:r>
              <a:rPr lang="ko-KR" altLang="en-US" dirty="0"/>
              <a:t>를 앞에서 다차원에서의 </a:t>
            </a:r>
            <a:r>
              <a:rPr lang="ko-KR" altLang="en-US" dirty="0" err="1"/>
              <a:t>합성곱</a:t>
            </a:r>
            <a:r>
              <a:rPr lang="ko-KR" altLang="en-US" dirty="0"/>
              <a:t> 식으로 나타낸 </a:t>
            </a:r>
            <a:r>
              <a:rPr lang="en-US" altLang="ko-KR" dirty="0"/>
              <a:t>feature map</a:t>
            </a:r>
            <a:r>
              <a:rPr lang="ko-KR" altLang="en-US" dirty="0"/>
              <a:t>의 식의 </a:t>
            </a:r>
            <a:r>
              <a:rPr lang="en-US" altLang="ko-KR" dirty="0"/>
              <a:t>W </a:t>
            </a:r>
            <a:r>
              <a:rPr lang="ko-KR" altLang="en-US" dirty="0"/>
              <a:t>대신 </a:t>
            </a:r>
            <a:r>
              <a:rPr lang="en-US" altLang="ko-KR" dirty="0"/>
              <a:t>W wave</a:t>
            </a:r>
            <a:r>
              <a:rPr lang="ko-KR" altLang="en-US" dirty="0"/>
              <a:t>를 </a:t>
            </a:r>
            <a:r>
              <a:rPr lang="ko-KR" altLang="en-US" dirty="0" err="1"/>
              <a:t>넣어줌으로</a:t>
            </a:r>
            <a:r>
              <a:rPr lang="ko-KR" altLang="en-US" dirty="0"/>
              <a:t> 최종 </a:t>
            </a:r>
            <a:r>
              <a:rPr lang="en-US" altLang="ko-KR" dirty="0"/>
              <a:t>convolution</a:t>
            </a:r>
            <a:r>
              <a:rPr lang="ko-KR" altLang="en-US" dirty="0"/>
              <a:t>이 </a:t>
            </a:r>
            <a:r>
              <a:rPr lang="ko-KR" altLang="en-US" dirty="0" err="1"/>
              <a:t>이와같은</a:t>
            </a:r>
            <a:r>
              <a:rPr lang="ko-KR" altLang="en-US" dirty="0"/>
              <a:t> 식이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3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filter decomposition</a:t>
            </a:r>
            <a:r>
              <a:rPr lang="ko-KR" altLang="en-US" dirty="0"/>
              <a:t>을 하기전과 후의 </a:t>
            </a:r>
            <a:r>
              <a:rPr lang="en-US" altLang="ko-KR" dirty="0"/>
              <a:t>cost</a:t>
            </a:r>
            <a:r>
              <a:rPr lang="ko-KR" altLang="en-US" dirty="0"/>
              <a:t>를 </a:t>
            </a:r>
            <a:r>
              <a:rPr lang="en-US" altLang="ko-KR" dirty="0"/>
              <a:t>Big O</a:t>
            </a:r>
            <a:r>
              <a:rPr lang="ko-KR" altLang="en-US" dirty="0"/>
              <a:t>를 이용하여 비교하면</a:t>
            </a:r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/>
              <a:t>k by k</a:t>
            </a:r>
            <a:r>
              <a:rPr lang="ko-KR" altLang="en-US" dirty="0"/>
              <a:t>의 커널 사이즈로 계산이 될 때에는 </a:t>
            </a:r>
            <a:r>
              <a:rPr lang="en-US" altLang="ko-KR" dirty="0"/>
              <a:t>O(</a:t>
            </a:r>
            <a:r>
              <a:rPr lang="ko-KR" altLang="en-US" dirty="0"/>
              <a:t>오</a:t>
            </a:r>
            <a:r>
              <a:rPr lang="en-US" altLang="ko-KR" dirty="0"/>
              <a:t>) d</a:t>
            </a:r>
            <a:r>
              <a:rPr lang="ko-KR" altLang="en-US" dirty="0"/>
              <a:t>제곱</a:t>
            </a:r>
            <a:r>
              <a:rPr lang="en-US" altLang="ko-KR" dirty="0"/>
              <a:t>NCXY</a:t>
            </a:r>
            <a:r>
              <a:rPr lang="ko-KR" altLang="en-US" dirty="0"/>
              <a:t>가 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vertical filter</a:t>
            </a:r>
            <a:r>
              <a:rPr lang="ko-KR" altLang="en-US" dirty="0"/>
              <a:t>와 </a:t>
            </a:r>
            <a:r>
              <a:rPr lang="en-US" altLang="ko-KR" dirty="0"/>
              <a:t>horizontal filter</a:t>
            </a:r>
            <a:r>
              <a:rPr lang="ko-KR" altLang="en-US" dirty="0"/>
              <a:t>로 나누어 줌으로 </a:t>
            </a:r>
            <a:r>
              <a:rPr lang="en-US" altLang="ko-KR" dirty="0"/>
              <a:t>O </a:t>
            </a:r>
            <a:r>
              <a:rPr lang="en-US" altLang="ko-KR" dirty="0" err="1"/>
              <a:t>dK</a:t>
            </a:r>
            <a:r>
              <a:rPr lang="en-US" altLang="ko-KR" dirty="0"/>
              <a:t>(N+C)XY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통하여 </a:t>
            </a:r>
            <a:r>
              <a:rPr lang="en-US" altLang="ko-KR" dirty="0"/>
              <a:t>filter decomposition</a:t>
            </a:r>
            <a:r>
              <a:rPr lang="ko-KR" altLang="en-US" dirty="0"/>
              <a:t>을 함으로써 더 적은 </a:t>
            </a:r>
            <a:r>
              <a:rPr lang="en-US" altLang="ko-KR" dirty="0"/>
              <a:t>cost</a:t>
            </a:r>
            <a:r>
              <a:rPr lang="ko-KR" altLang="en-US" dirty="0"/>
              <a:t>가 든다는 것을 알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9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matrix decomposition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matrix decomposition</a:t>
            </a:r>
            <a:r>
              <a:rPr lang="ko-KR" altLang="en-US" dirty="0"/>
              <a:t>인 행렬 분해는 </a:t>
            </a:r>
            <a:r>
              <a:rPr lang="en-US" altLang="ko-KR" dirty="0"/>
              <a:t>2</a:t>
            </a:r>
            <a:r>
              <a:rPr lang="ko-KR" altLang="en-US" dirty="0"/>
              <a:t>차원 이상의 행렬로 표현되는 각 계층의 가중치 파라미터 수 및 </a:t>
            </a:r>
            <a:r>
              <a:rPr lang="ko-KR" altLang="en-US" dirty="0" err="1"/>
              <a:t>연산량을</a:t>
            </a:r>
            <a:r>
              <a:rPr lang="ko-KR" altLang="en-US" dirty="0"/>
              <a:t> 줄이는 기법이다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행렬 분해 기법엔 여러가지가 있으며</a:t>
            </a:r>
            <a:endParaRPr lang="en-US" altLang="ko-KR" dirty="0"/>
          </a:p>
          <a:p>
            <a:r>
              <a:rPr lang="ko-KR" altLang="en-US" dirty="0"/>
              <a:t>가장 대표적인 행렬분해 기법인 </a:t>
            </a:r>
            <a:r>
              <a:rPr lang="en-US" altLang="ko-KR" dirty="0"/>
              <a:t>SVD</a:t>
            </a:r>
            <a:r>
              <a:rPr lang="ko-KR" altLang="en-US" dirty="0"/>
              <a:t>에 대해 알아보도록 하겠다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5D03-28EF-4637-8957-FA62752EC3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D0EFF-6F11-4FAA-B510-E929B53B5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8D03A8-C887-4D2B-A31C-C6F517E01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E6C51-6397-4B11-9AEB-4D068117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934DD-4494-465B-8BFF-E0DFC70D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2EA64-6DE6-44B1-8931-23A44BF3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4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AC903-E993-4F99-88A5-5FD92CFF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76CC0-B2A4-4B10-94F5-BD08E53BA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6CB2B-1358-4D1C-BA98-3BA2E610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190CF-9DA9-4C9A-9EDD-1678423E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3C1FA-BC07-438F-929D-453859F6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2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AA300C-F94E-4316-89FA-BB138A3E0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47FE0-B389-441D-8FD0-41EBBCD4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D952C-ED77-467D-A709-A7456AA5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82DAF-19B7-4F0E-BDB8-B0B7CF54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EA9C2-7F71-4190-976D-6DE30E97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1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75392-1F6E-4A2A-9952-2DF326FF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CB343-68A5-4442-91E7-515C3596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725F-3E3A-4DB5-9468-0604528A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019D0-7338-4204-B109-B9DA4274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DFB8A-F66B-4DB9-8786-879FD004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A982-FDD5-4CEA-B42C-891AEFE9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36382-DE81-476E-A118-96807407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DF514-717B-4207-AE3B-154F9172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A68DE-9B0F-4D8A-9332-F8BCF4DA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EB1E8-5F1F-4483-92E6-7250565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4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7F93F-5987-48CD-9923-EA237912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A4693-0C4E-458A-AE09-457FE6E1B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7EA85-3522-4249-A66F-79A7FA31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83521-D726-426B-96DF-D161687C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2B495-3062-4F64-A4A2-7828F75B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6FB26-8530-4D00-93C6-998F254C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7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650A-F82A-4E57-BA2E-2397D331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E0AF6-FA95-4152-81AF-FF194778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9E32C-61FE-4AC3-986B-166259407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787C3A-70EE-4236-9EA2-2213A153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A7A830-C411-47C6-9D97-63DFAA347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AD5FBF-6950-483B-86D7-CFAA340A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721AFD-5892-4AC3-A764-A700EBD8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8E13C7-10F4-4F26-A6D3-BA31A165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24F00-3CA1-41C8-BE2D-0A20D28E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406359-47C4-49B2-AE43-FB898109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1CA6AC-48E4-42DD-93CB-DF2CB81A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A8069-334A-42F6-ADA3-7D55A8CD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10DB27-E3EB-481B-8183-BE6C6CB9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28A43-6B63-457D-B830-FA5AB360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A2318-EDFC-49B3-8FA4-48BBBFB6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A34C0-47A8-4E9F-B90A-6321FFC1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234BB-0702-4D0A-A86F-62C1A9D9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79A33-760B-443F-89A8-5C7F3A70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F27BB0-E041-4B94-9FEE-5DBB0E72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15759-9721-4D5D-A615-C3362681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2E76D-C7BE-42D9-84A0-F87F052C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0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353D-51D8-46DD-A906-0BED3E84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45205-35BC-4469-ADF1-640BEF87D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38108-C3EF-4A18-A50D-0889B135A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3EF99-5957-4C0E-8686-32CFFF2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7C359-9907-4B66-88AB-ACD87020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03808-AE3B-44D8-A990-6D869D5C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4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0CC18B-6CB2-4FD3-AD55-12801D59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AC976-C373-4153-8A2D-86A2B5DB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BFE7E-F637-4D87-B1EE-F1DF4B436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23A4-EAB9-4C07-B970-459EA775599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50732-C875-4787-A07A-31D026C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676E2-6F2A-43B7-8EBD-6815B995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70DED-03E7-4050-ACAB-197833AF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 /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7.jpg" /><Relationship Id="rId4" Type="http://schemas.openxmlformats.org/officeDocument/2006/relationships/image" Target="../media/image26.jpg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0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4.png" /><Relationship Id="rId7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10" Type="http://schemas.openxmlformats.org/officeDocument/2006/relationships/image" Target="../media/image10.png" /><Relationship Id="rId4" Type="http://schemas.openxmlformats.org/officeDocument/2006/relationships/image" Target="../media/image40.png" /><Relationship Id="rId9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E646-19FD-4525-AC34-F346AE144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4872"/>
            <a:ext cx="9144000" cy="2387600"/>
          </a:xfrm>
        </p:spPr>
        <p:txBody>
          <a:bodyPr/>
          <a:lstStyle/>
          <a:p>
            <a:r>
              <a:rPr lang="en-US" altLang="ko-KR" dirty="0"/>
              <a:t>Model compression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87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1C2-3FEC-4A80-86B1-C6312691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Decomposition: SVD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CCC1E7-C7E4-4769-AD25-7E6EAD3A9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00" y="1611665"/>
            <a:ext cx="7908455" cy="46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6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BA8CAA-15BA-4834-99D2-6BC7771240C5}"/>
                  </a:ext>
                </a:extLst>
              </p:cNvPr>
              <p:cNvSpPr txBox="1"/>
              <p:nvPr/>
            </p:nvSpPr>
            <p:spPr>
              <a:xfrm>
                <a:off x="2636599" y="1151468"/>
                <a:ext cx="5171209" cy="938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l-GR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BA8CAA-15BA-4834-99D2-6BC77712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599" y="1151468"/>
                <a:ext cx="5171209" cy="938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948080-3F99-40B7-8490-D92E39C896F4}"/>
              </a:ext>
            </a:extLst>
          </p:cNvPr>
          <p:cNvSpPr txBox="1"/>
          <p:nvPr/>
        </p:nvSpPr>
        <p:spPr>
          <a:xfrm>
            <a:off x="3183853" y="2089610"/>
            <a:ext cx="100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en-US" altLang="ko-KR" b="1" dirty="0" err="1"/>
              <a:t>mxn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2F68F-8CD5-46D7-9897-A8CBABF597E5}"/>
              </a:ext>
            </a:extLst>
          </p:cNvPr>
          <p:cNvSpPr txBox="1"/>
          <p:nvPr/>
        </p:nvSpPr>
        <p:spPr>
          <a:xfrm>
            <a:off x="4531208" y="2112172"/>
            <a:ext cx="100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en-US" altLang="ko-KR" b="1" dirty="0" err="1"/>
              <a:t>mxr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63FEA-DAA9-4748-B3F2-8F67CDAB0C0A}"/>
              </a:ext>
            </a:extLst>
          </p:cNvPr>
          <p:cNvSpPr txBox="1"/>
          <p:nvPr/>
        </p:nvSpPr>
        <p:spPr>
          <a:xfrm>
            <a:off x="5374604" y="2128554"/>
            <a:ext cx="100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en-US" altLang="ko-KR" b="1" dirty="0" err="1"/>
              <a:t>rxr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3D64C-958B-4ACF-8CB5-8563AEBA008F}"/>
              </a:ext>
            </a:extLst>
          </p:cNvPr>
          <p:cNvSpPr txBox="1"/>
          <p:nvPr/>
        </p:nvSpPr>
        <p:spPr>
          <a:xfrm>
            <a:off x="6086380" y="2128554"/>
            <a:ext cx="100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en-US" altLang="ko-KR" b="1" dirty="0" err="1"/>
              <a:t>rxn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F5216-A3B1-4333-987A-A271E65D26BE}"/>
                  </a:ext>
                </a:extLst>
              </p:cNvPr>
              <p:cNvSpPr txBox="1"/>
              <p:nvPr/>
            </p:nvSpPr>
            <p:spPr>
              <a:xfrm>
                <a:off x="3007207" y="2886297"/>
                <a:ext cx="768927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A: input data</a:t>
                </a:r>
              </a:p>
              <a:p>
                <a:endParaRPr lang="en-US" altLang="ko-KR" sz="2000" dirty="0"/>
              </a:p>
              <a:p>
                <a:r>
                  <a:rPr lang="en-US" altLang="ko-KR" sz="2400" dirty="0"/>
                  <a:t>U: left singular vector  (orthogonal)</a:t>
                </a:r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sz="2400" dirty="0"/>
                  <a:t>: singular values (diagonal matrix)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V: right singular vector  (orthogonal)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F5216-A3B1-4333-987A-A271E65D2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07" y="2886297"/>
                <a:ext cx="7689273" cy="2616101"/>
              </a:xfrm>
              <a:prstGeom prst="rect">
                <a:avLst/>
              </a:prstGeom>
              <a:blipFill>
                <a:blip r:embed="rId4"/>
                <a:stretch>
                  <a:fillRect l="-1189" t="-1860" b="-41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64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E73A19-3494-4C91-84A7-438B4339FEAE}"/>
                  </a:ext>
                </a:extLst>
              </p:cNvPr>
              <p:cNvSpPr txBox="1"/>
              <p:nvPr/>
            </p:nvSpPr>
            <p:spPr>
              <a:xfrm>
                <a:off x="1726969" y="814647"/>
                <a:ext cx="8497686" cy="162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E73A19-3494-4C91-84A7-438B4339F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969" y="814647"/>
                <a:ext cx="8497686" cy="1628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76942D6-9C6F-4DCB-B908-FBDF81C2E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56" y="2443234"/>
            <a:ext cx="7310287" cy="37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BB8C51-A2A3-4BAC-B5B8-2A4960F840EA}"/>
                  </a:ext>
                </a:extLst>
              </p:cNvPr>
              <p:cNvSpPr txBox="1"/>
              <p:nvPr/>
            </p:nvSpPr>
            <p:spPr>
              <a:xfrm>
                <a:off x="1726969" y="814647"/>
                <a:ext cx="8497686" cy="162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BB8C51-A2A3-4BAC-B5B8-2A4960F84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969" y="814647"/>
                <a:ext cx="8497686" cy="1628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CD1BA00-13AE-4360-9320-DE578E3D7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01" y="2989939"/>
            <a:ext cx="7967397" cy="30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1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EDDECD8-1FDB-44A3-B2CA-25CFF730F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1" t="6653" r="52699" b="27247"/>
          <a:stretch/>
        </p:blipFill>
        <p:spPr>
          <a:xfrm>
            <a:off x="2453833" y="2048719"/>
            <a:ext cx="3102015" cy="21391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7476B8-30BD-47DC-A3E2-357A118A1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6" r="18900" b="28687"/>
          <a:stretch/>
        </p:blipFill>
        <p:spPr>
          <a:xfrm>
            <a:off x="6096000" y="1850963"/>
            <a:ext cx="3102015" cy="230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73028C-C9E0-4EA7-9AB4-3C3092B87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94" b="27696"/>
          <a:stretch/>
        </p:blipFill>
        <p:spPr>
          <a:xfrm>
            <a:off x="439839" y="1800798"/>
            <a:ext cx="2013994" cy="23545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4FEE51-6031-41CF-9F24-72A86C4C8160}"/>
              </a:ext>
            </a:extLst>
          </p:cNvPr>
          <p:cNvCxnSpPr/>
          <p:nvPr/>
        </p:nvCxnSpPr>
        <p:spPr>
          <a:xfrm>
            <a:off x="4433104" y="2708476"/>
            <a:ext cx="0" cy="567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EB272F-5252-47C0-88EB-B8D87CA0340A}"/>
              </a:ext>
            </a:extLst>
          </p:cNvPr>
          <p:cNvCxnSpPr>
            <a:cxnSpLocks/>
          </p:cNvCxnSpPr>
          <p:nvPr/>
        </p:nvCxnSpPr>
        <p:spPr>
          <a:xfrm>
            <a:off x="3669175" y="3419353"/>
            <a:ext cx="6732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38834EFA-3F4C-467A-92F0-B91950681ED5}"/>
              </a:ext>
            </a:extLst>
          </p:cNvPr>
          <p:cNvSpPr/>
          <p:nvPr/>
        </p:nvSpPr>
        <p:spPr>
          <a:xfrm>
            <a:off x="1713053" y="4353069"/>
            <a:ext cx="1875099" cy="600896"/>
          </a:xfrm>
          <a:prstGeom prst="curved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76587911-FB74-4A96-A1DE-1088DD1D2A3F}"/>
              </a:ext>
            </a:extLst>
          </p:cNvPr>
          <p:cNvSpPr/>
          <p:nvPr/>
        </p:nvSpPr>
        <p:spPr>
          <a:xfrm>
            <a:off x="5035951" y="4353069"/>
            <a:ext cx="1875099" cy="600896"/>
          </a:xfrm>
          <a:prstGeom prst="curved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F9625CA3-1B15-4A09-8893-CE1DA428D56D}"/>
              </a:ext>
            </a:extLst>
          </p:cNvPr>
          <p:cNvSpPr/>
          <p:nvPr/>
        </p:nvSpPr>
        <p:spPr>
          <a:xfrm>
            <a:off x="8358849" y="4353069"/>
            <a:ext cx="1875099" cy="600896"/>
          </a:xfrm>
          <a:prstGeom prst="curved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433247F-762A-4820-9EE9-3A396CE9D8AE}"/>
              </a:ext>
            </a:extLst>
          </p:cNvPr>
          <p:cNvSpPr/>
          <p:nvPr/>
        </p:nvSpPr>
        <p:spPr>
          <a:xfrm>
            <a:off x="5648446" y="2884792"/>
            <a:ext cx="324091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4C7B4A-BC08-4802-A702-260F789DCE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84" b="39411"/>
          <a:stretch/>
        </p:blipFill>
        <p:spPr>
          <a:xfrm>
            <a:off x="9372598" y="1947415"/>
            <a:ext cx="2048378" cy="20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3829DA0-B193-4E2F-8043-C532078A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33" y="663634"/>
            <a:ext cx="3531293" cy="21572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BBBAA4-42DA-4CEB-8DED-6CD1FEB5E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42" y="3675611"/>
            <a:ext cx="3531293" cy="21572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A75E40-CA1E-493D-AC7B-24DF52F9A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1696" y="3675612"/>
            <a:ext cx="3531293" cy="21572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B3AFF9F-CE25-4CF8-92C3-0AB9AE296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950" y="3675611"/>
            <a:ext cx="3531293" cy="21572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42A1BB-2AFB-4258-8F3C-FB2EC1597CA6}"/>
              </a:ext>
            </a:extLst>
          </p:cNvPr>
          <p:cNvSpPr txBox="1"/>
          <p:nvPr/>
        </p:nvSpPr>
        <p:spPr>
          <a:xfrm>
            <a:off x="985866" y="6011486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singular</a:t>
            </a:r>
            <a:r>
              <a:rPr lang="ko-KR" altLang="en-US" dirty="0"/>
              <a:t> </a:t>
            </a:r>
            <a:r>
              <a:rPr lang="en-US" altLang="ko-KR" dirty="0"/>
              <a:t>value=100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416F0-2294-4612-8C2E-F6D92472D8DF}"/>
              </a:ext>
            </a:extLst>
          </p:cNvPr>
          <p:cNvSpPr txBox="1"/>
          <p:nvPr/>
        </p:nvSpPr>
        <p:spPr>
          <a:xfrm>
            <a:off x="4962120" y="6011486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singular</a:t>
            </a:r>
            <a:r>
              <a:rPr lang="ko-KR" altLang="en-US" dirty="0"/>
              <a:t> </a:t>
            </a:r>
            <a:r>
              <a:rPr lang="en-US" altLang="ko-KR" dirty="0"/>
              <a:t>value=50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19165-118A-4446-B6CC-CB2208F61449}"/>
              </a:ext>
            </a:extLst>
          </p:cNvPr>
          <p:cNvSpPr txBox="1"/>
          <p:nvPr/>
        </p:nvSpPr>
        <p:spPr>
          <a:xfrm>
            <a:off x="9101858" y="6006343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singular</a:t>
            </a:r>
            <a:r>
              <a:rPr lang="ko-KR" altLang="en-US" dirty="0"/>
              <a:t> </a:t>
            </a:r>
            <a:r>
              <a:rPr lang="en-US" altLang="ko-KR" dirty="0"/>
              <a:t>value=20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9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170A5-C732-4CB7-A53A-81B8A7E0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Low-rank</a:t>
            </a:r>
            <a:r>
              <a:rPr lang="ko-KR" altLang="en-US" dirty="0"/>
              <a:t> </a:t>
            </a:r>
            <a:r>
              <a:rPr lang="en-US" altLang="ko-KR" dirty="0"/>
              <a:t>factorization</a:t>
            </a:r>
            <a:r>
              <a:rPr lang="ko-KR" altLang="en-US" dirty="0"/>
              <a:t> </a:t>
            </a:r>
            <a:r>
              <a:rPr lang="en-US" altLang="ko-KR" dirty="0"/>
              <a:t>pros/cons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C21B6-95A1-41B1-855F-B3BEED96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</a:p>
          <a:p>
            <a:pPr marL="0" indent="0">
              <a:buNone/>
            </a:pPr>
            <a:r>
              <a:rPr lang="en-US" altLang="ko-KR" sz="2400" dirty="0"/>
              <a:t>-Can be applied during or after training</a:t>
            </a:r>
          </a:p>
          <a:p>
            <a:pPr marL="0" indent="0">
              <a:buNone/>
            </a:pPr>
            <a:r>
              <a:rPr lang="en-US" altLang="ko-KR" sz="2400" dirty="0"/>
              <a:t>-Can be applied to both convolutional and fully connected layers</a:t>
            </a:r>
          </a:p>
          <a:p>
            <a:pPr marL="0" indent="0">
              <a:buNone/>
            </a:pPr>
            <a:r>
              <a:rPr lang="en-US" altLang="ko-KR" sz="2400" dirty="0"/>
              <a:t>-When applied during training, can reduce training time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Cons</a:t>
            </a:r>
          </a:p>
          <a:p>
            <a:pPr marL="0" indent="0">
              <a:buNone/>
            </a:pPr>
            <a:r>
              <a:rPr lang="en-US" altLang="ko-KR" sz="2400" dirty="0"/>
              <a:t>-Increasing calculation volume for Decomposition</a:t>
            </a:r>
          </a:p>
          <a:p>
            <a:pPr marL="0" indent="0">
              <a:buNone/>
            </a:pPr>
            <a:r>
              <a:rPr lang="en-US" altLang="ko-KR" sz="2400" dirty="0"/>
              <a:t>-Global parameter compression isn't performed because decomposition occurs by layer.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43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EC096-26C2-4C26-8838-7E8B3AE9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175FF-447F-4B8D-93F7-17702EF91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00"/>
          <a:stretch/>
        </p:blipFill>
        <p:spPr>
          <a:xfrm>
            <a:off x="2479040" y="1516063"/>
            <a:ext cx="6169152" cy="2381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ECD50A-646F-4013-9162-C74BCB92D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0"/>
          <a:stretch/>
        </p:blipFill>
        <p:spPr>
          <a:xfrm>
            <a:off x="3084576" y="3857626"/>
            <a:ext cx="6022848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9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57F62-86C5-4C7C-AD3A-2B9DEF5F87E0}"/>
              </a:ext>
            </a:extLst>
          </p:cNvPr>
          <p:cNvSpPr txBox="1"/>
          <p:nvPr/>
        </p:nvSpPr>
        <p:spPr>
          <a:xfrm>
            <a:off x="1046480" y="955040"/>
            <a:ext cx="1024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Quantizaton</a:t>
            </a:r>
            <a:r>
              <a:rPr lang="en-US" altLang="ko-KR" sz="3200" dirty="0"/>
              <a:t> Techniques</a:t>
            </a:r>
          </a:p>
          <a:p>
            <a:endParaRPr lang="en-US" altLang="ko-KR" sz="600" dirty="0"/>
          </a:p>
          <a:p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Express values of FP32-based learning parameters in 1-K bit sizes with lower bitwise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550F6-32FA-42E4-B764-785C392CE3A5}"/>
              </a:ext>
            </a:extLst>
          </p:cNvPr>
          <p:cNvSpPr txBox="1"/>
          <p:nvPr/>
        </p:nvSpPr>
        <p:spPr>
          <a:xfrm>
            <a:off x="975360" y="2536019"/>
            <a:ext cx="1056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Goal: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Minimizing accuracy loss compared to FP32 type while using low bitwise</a:t>
            </a:r>
            <a:endParaRPr lang="ko-KR" altLang="en-US" sz="32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00721EE-B3E2-4E64-AFB2-45D96CCB6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62174"/>
              </p:ext>
            </p:extLst>
          </p:nvPr>
        </p:nvGraphicFramePr>
        <p:xfrm>
          <a:off x="1869440" y="3737207"/>
          <a:ext cx="8158479" cy="2499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76875">
                  <a:extLst>
                    <a:ext uri="{9D8B030D-6E8A-4147-A177-3AD203B41FA5}">
                      <a16:colId xmlns:a16="http://schemas.microsoft.com/office/drawing/2014/main" val="1556449663"/>
                    </a:ext>
                  </a:extLst>
                </a:gridCol>
                <a:gridCol w="3090802">
                  <a:extLst>
                    <a:ext uri="{9D8B030D-6E8A-4147-A177-3AD203B41FA5}">
                      <a16:colId xmlns:a16="http://schemas.microsoft.com/office/drawing/2014/main" val="2505510128"/>
                    </a:ext>
                  </a:extLst>
                </a:gridCol>
                <a:gridCol w="3090802">
                  <a:extLst>
                    <a:ext uri="{9D8B030D-6E8A-4147-A177-3AD203B41FA5}">
                      <a16:colId xmlns:a16="http://schemas.microsoft.com/office/drawing/2014/main" val="838447873"/>
                    </a:ext>
                  </a:extLst>
                </a:gridCol>
              </a:tblGrid>
              <a:tr h="313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Components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Benefits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Challenges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16309"/>
                  </a:ext>
                </a:extLst>
              </a:tr>
              <a:tr h="768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Weight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-Smaller model size</a:t>
                      </a:r>
                    </a:p>
                    <a:p>
                      <a:pPr latinLnBrk="1"/>
                      <a:r>
                        <a:rPr lang="en-US" altLang="ko-KR" sz="1200" dirty="0"/>
                        <a:t>-Faster forward </a:t>
                      </a:r>
                      <a:r>
                        <a:rPr lang="en-US" altLang="ko-KR" sz="1200" dirty="0" err="1"/>
                        <a:t>training&amp;inference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-Less energy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-Hard to converge with quantized weights</a:t>
                      </a:r>
                    </a:p>
                    <a:p>
                      <a:pPr latinLnBrk="1"/>
                      <a:r>
                        <a:rPr lang="en-US" altLang="ko-KR" sz="1200" dirty="0"/>
                        <a:t>-Require approximate gradients</a:t>
                      </a:r>
                    </a:p>
                    <a:p>
                      <a:pPr latinLnBrk="1"/>
                      <a:r>
                        <a:rPr lang="en-US" altLang="ko-KR" sz="1200" dirty="0"/>
                        <a:t>-Accuracy degradation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1566"/>
                  </a:ext>
                </a:extLst>
              </a:tr>
              <a:tr h="9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Activations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-Smaller memory foot print during training</a:t>
                      </a:r>
                    </a:p>
                    <a:p>
                      <a:pPr latinLnBrk="1"/>
                      <a:r>
                        <a:rPr lang="en-US" altLang="ko-KR" sz="1200" dirty="0"/>
                        <a:t>-Allows replacement of dot-products by bitwise operations</a:t>
                      </a:r>
                    </a:p>
                    <a:p>
                      <a:pPr latinLnBrk="1"/>
                      <a:r>
                        <a:rPr lang="en-US" altLang="ko-KR" sz="1200" dirty="0"/>
                        <a:t>-Less energy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-Gradient mismatch problem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2742"/>
                  </a:ext>
                </a:extLst>
              </a:tr>
              <a:tr h="313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Gradients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en-US" altLang="ko-KR" sz="1200" dirty="0" err="1"/>
                        <a:t>Communication&amp;memory</a:t>
                      </a:r>
                      <a:r>
                        <a:rPr lang="en-US" altLang="ko-KR" sz="1200" dirty="0"/>
                        <a:t> saving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-Convergence requirement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238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6367319-CB74-42E1-9864-7AE21962ACE8}"/>
              </a:ext>
            </a:extLst>
          </p:cNvPr>
          <p:cNvSpPr txBox="1"/>
          <p:nvPr/>
        </p:nvSpPr>
        <p:spPr>
          <a:xfrm>
            <a:off x="4150360" y="6294120"/>
            <a:ext cx="42164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Categorization by Quantification 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8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829E99-81EC-4476-9BDD-A5E4B61C9F62}"/>
              </a:ext>
            </a:extLst>
          </p:cNvPr>
          <p:cNvSpPr txBox="1"/>
          <p:nvPr/>
        </p:nvSpPr>
        <p:spPr>
          <a:xfrm>
            <a:off x="553720" y="937136"/>
            <a:ext cx="65227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Binary Techniques</a:t>
            </a:r>
          </a:p>
          <a:p>
            <a:r>
              <a:rPr lang="en-US" altLang="ko-KR" sz="3200" dirty="0"/>
              <a:t>	</a:t>
            </a:r>
            <a:r>
              <a:rPr lang="en-US" altLang="ko-KR" dirty="0"/>
              <a:t>weight &gt; 0 -&gt; +1</a:t>
            </a:r>
          </a:p>
          <a:p>
            <a:r>
              <a:rPr lang="en-US" altLang="ko-KR" dirty="0"/>
              <a:t>	weight &lt; 0 -&gt; -1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60FCB82-D490-45F6-A92E-9114440A1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11421"/>
              </p:ext>
            </p:extLst>
          </p:nvPr>
        </p:nvGraphicFramePr>
        <p:xfrm>
          <a:off x="6654800" y="1127348"/>
          <a:ext cx="1889192" cy="145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98">
                  <a:extLst>
                    <a:ext uri="{9D8B030D-6E8A-4147-A177-3AD203B41FA5}">
                      <a16:colId xmlns:a16="http://schemas.microsoft.com/office/drawing/2014/main" val="3095240043"/>
                    </a:ext>
                  </a:extLst>
                </a:gridCol>
                <a:gridCol w="472298">
                  <a:extLst>
                    <a:ext uri="{9D8B030D-6E8A-4147-A177-3AD203B41FA5}">
                      <a16:colId xmlns:a16="http://schemas.microsoft.com/office/drawing/2014/main" val="377360188"/>
                    </a:ext>
                  </a:extLst>
                </a:gridCol>
                <a:gridCol w="472298">
                  <a:extLst>
                    <a:ext uri="{9D8B030D-6E8A-4147-A177-3AD203B41FA5}">
                      <a16:colId xmlns:a16="http://schemas.microsoft.com/office/drawing/2014/main" val="1158063809"/>
                    </a:ext>
                  </a:extLst>
                </a:gridCol>
                <a:gridCol w="472298">
                  <a:extLst>
                    <a:ext uri="{9D8B030D-6E8A-4147-A177-3AD203B41FA5}">
                      <a16:colId xmlns:a16="http://schemas.microsoft.com/office/drawing/2014/main" val="696864513"/>
                    </a:ext>
                  </a:extLst>
                </a:gridCol>
              </a:tblGrid>
              <a:tr h="36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3.42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92954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07642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0.55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-54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0425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659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F3ACA495-9C6B-445D-AB43-7181674C4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82969"/>
              </p:ext>
            </p:extLst>
          </p:nvPr>
        </p:nvGraphicFramePr>
        <p:xfrm>
          <a:off x="9054820" y="1127348"/>
          <a:ext cx="1889192" cy="145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98">
                  <a:extLst>
                    <a:ext uri="{9D8B030D-6E8A-4147-A177-3AD203B41FA5}">
                      <a16:colId xmlns:a16="http://schemas.microsoft.com/office/drawing/2014/main" val="3095240043"/>
                    </a:ext>
                  </a:extLst>
                </a:gridCol>
                <a:gridCol w="472298">
                  <a:extLst>
                    <a:ext uri="{9D8B030D-6E8A-4147-A177-3AD203B41FA5}">
                      <a16:colId xmlns:a16="http://schemas.microsoft.com/office/drawing/2014/main" val="377360188"/>
                    </a:ext>
                  </a:extLst>
                </a:gridCol>
                <a:gridCol w="472298">
                  <a:extLst>
                    <a:ext uri="{9D8B030D-6E8A-4147-A177-3AD203B41FA5}">
                      <a16:colId xmlns:a16="http://schemas.microsoft.com/office/drawing/2014/main" val="1158063809"/>
                    </a:ext>
                  </a:extLst>
                </a:gridCol>
                <a:gridCol w="472298">
                  <a:extLst>
                    <a:ext uri="{9D8B030D-6E8A-4147-A177-3AD203B41FA5}">
                      <a16:colId xmlns:a16="http://schemas.microsoft.com/office/drawing/2014/main" val="696864513"/>
                    </a:ext>
                  </a:extLst>
                </a:gridCol>
              </a:tblGrid>
              <a:tr h="36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92954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07642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0425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659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128D65-B913-40DA-A0D4-33CDC2751F5F}"/>
              </a:ext>
            </a:extLst>
          </p:cNvPr>
          <p:cNvSpPr/>
          <p:nvPr/>
        </p:nvSpPr>
        <p:spPr>
          <a:xfrm>
            <a:off x="8682566" y="1696892"/>
            <a:ext cx="233680" cy="2073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F3A2B-1850-4E53-A090-CF7342D68F30}"/>
              </a:ext>
            </a:extLst>
          </p:cNvPr>
          <p:cNvSpPr txBox="1"/>
          <p:nvPr/>
        </p:nvSpPr>
        <p:spPr>
          <a:xfrm>
            <a:off x="553720" y="3091108"/>
            <a:ext cx="65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K-bit Quantization Techniques</a:t>
            </a:r>
            <a:endParaRPr lang="en-US" altLang="ko-KR" sz="600" dirty="0"/>
          </a:p>
          <a:p>
            <a:r>
              <a:rPr lang="en-US" altLang="ko-KR" dirty="0"/>
              <a:t>-Codebook expressed in random k-bit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B5B818-2719-4FC9-9C2B-26089E032386}"/>
                  </a:ext>
                </a:extLst>
              </p:cNvPr>
              <p:cNvSpPr txBox="1"/>
              <p:nvPr/>
            </p:nvSpPr>
            <p:spPr>
              <a:xfrm>
                <a:off x="1302173" y="5084321"/>
                <a:ext cx="402336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𝑟𝑔𝑚𝑖𝑛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mr>
                      </m:m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B5B818-2719-4FC9-9C2B-26089E03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73" y="5084321"/>
                <a:ext cx="4023360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2E425DA-4A94-470F-B062-CC0469E645D2}"/>
              </a:ext>
            </a:extLst>
          </p:cNvPr>
          <p:cNvSpPr txBox="1"/>
          <p:nvPr/>
        </p:nvSpPr>
        <p:spPr>
          <a:xfrm>
            <a:off x="1302173" y="4569842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Quantization error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FFC074-12B7-4143-B2C6-C824056B6FD1}"/>
                  </a:ext>
                </a:extLst>
              </p:cNvPr>
              <p:cNvSpPr txBox="1"/>
              <p:nvPr/>
            </p:nvSpPr>
            <p:spPr>
              <a:xfrm>
                <a:off x="5747746" y="5084321"/>
                <a:ext cx="30367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x’s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pdf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quantization function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FFC074-12B7-4143-B2C6-C824056B6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746" y="5084321"/>
                <a:ext cx="3036711" cy="646331"/>
              </a:xfrm>
              <a:prstGeom prst="rect">
                <a:avLst/>
              </a:prstGeom>
              <a:blipFill>
                <a:blip r:embed="rId4"/>
                <a:stretch>
                  <a:fillRect l="-402" t="-4717" r="-1406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33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838DD-7CE2-4E81-8DF7-C2452A43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compression Background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D5072F-7649-4C83-A650-3AFA99373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28" y="2281733"/>
            <a:ext cx="6401355" cy="3231160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269F576-1948-44F8-AF1C-9EAD18E376AD}"/>
              </a:ext>
            </a:extLst>
          </p:cNvPr>
          <p:cNvCxnSpPr/>
          <p:nvPr/>
        </p:nvCxnSpPr>
        <p:spPr>
          <a:xfrm>
            <a:off x="3964452" y="5705692"/>
            <a:ext cx="31218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EE7407-D651-4CCC-AB67-DA1A8AE09569}"/>
              </a:ext>
            </a:extLst>
          </p:cNvPr>
          <p:cNvCxnSpPr>
            <a:cxnSpLocks/>
          </p:cNvCxnSpPr>
          <p:nvPr/>
        </p:nvCxnSpPr>
        <p:spPr>
          <a:xfrm flipV="1">
            <a:off x="7857579" y="2509911"/>
            <a:ext cx="0" cy="21963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7929A8-EDD0-4CF1-810A-3274497E4711}"/>
              </a:ext>
            </a:extLst>
          </p:cNvPr>
          <p:cNvSpPr txBox="1"/>
          <p:nvPr/>
        </p:nvSpPr>
        <p:spPr>
          <a:xfrm>
            <a:off x="8204357" y="3133365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112C5-F132-404F-B1C8-E6C30FFC96F6}"/>
              </a:ext>
            </a:extLst>
          </p:cNvPr>
          <p:cNvSpPr txBox="1"/>
          <p:nvPr/>
        </p:nvSpPr>
        <p:spPr>
          <a:xfrm>
            <a:off x="4033725" y="5713826"/>
            <a:ext cx="30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 of parameters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395C3-836F-4C2C-A350-188A9111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B03A2-8267-4480-9611-07CD66A2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37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Memory limitation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Training/Inference Speed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Worse Performance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Practical problems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95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9FC5D-5AB3-406C-A00F-A678038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compression techniques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FEF87-0E25-494E-BC84-29102782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Low-rank factorization</a:t>
            </a:r>
          </a:p>
          <a:p>
            <a:endParaRPr lang="en-US" altLang="ko-KR" dirty="0"/>
          </a:p>
          <a:p>
            <a:r>
              <a:rPr lang="en-US" altLang="ko-KR" dirty="0"/>
              <a:t>Quantization</a:t>
            </a:r>
          </a:p>
          <a:p>
            <a:endParaRPr lang="en-US" altLang="ko-KR" dirty="0"/>
          </a:p>
          <a:p>
            <a:r>
              <a:rPr lang="en-US" altLang="ko-KR" dirty="0"/>
              <a:t>Pruning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Knowledge distillation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80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9FC5D-5AB3-406C-A00F-A678038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Low-rank factorization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B5E3C-1423-4E4D-9485-B23469ECF0CB}"/>
              </a:ext>
            </a:extLst>
          </p:cNvPr>
          <p:cNvSpPr txBox="1"/>
          <p:nvPr/>
        </p:nvSpPr>
        <p:spPr>
          <a:xfrm>
            <a:off x="1791142" y="2350408"/>
            <a:ext cx="407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Filter Decomposition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6F3C4-FD62-48AF-9846-992987880304}"/>
              </a:ext>
            </a:extLst>
          </p:cNvPr>
          <p:cNvSpPr txBox="1"/>
          <p:nvPr/>
        </p:nvSpPr>
        <p:spPr>
          <a:xfrm>
            <a:off x="7143045" y="2350408"/>
            <a:ext cx="407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Matrix Decomposition</a:t>
            </a:r>
            <a:endParaRPr lang="ko-KR" altLang="en-US" sz="2400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2E12AD24-EDB4-41C2-904E-F2405CFD5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422614" cy="141388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8C72DE-8DFE-417F-B858-B8ECA9620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32" y="3331838"/>
            <a:ext cx="4075289" cy="23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9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D80D6-2849-4AC9-A5B7-9128C233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 Decomposition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3309E0-C746-4B77-BFC9-29F8E5EE7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66" y="2091064"/>
            <a:ext cx="8742605" cy="2794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381C3-7D49-4756-B825-F386F10DDC49}"/>
              </a:ext>
            </a:extLst>
          </p:cNvPr>
          <p:cNvSpPr txBox="1"/>
          <p:nvPr/>
        </p:nvSpPr>
        <p:spPr>
          <a:xfrm>
            <a:off x="7772412" y="4958832"/>
            <a:ext cx="2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Mx1 matrix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4D202-D9C7-4D31-8842-4B82A4FE88C9}"/>
              </a:ext>
            </a:extLst>
          </p:cNvPr>
          <p:cNvSpPr txBox="1"/>
          <p:nvPr/>
        </p:nvSpPr>
        <p:spPr>
          <a:xfrm>
            <a:off x="1956955" y="4958832"/>
            <a:ext cx="2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MxN</a:t>
            </a:r>
            <a:r>
              <a:rPr lang="en-US" altLang="ko-KR" b="1" dirty="0"/>
              <a:t> matrix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F30B4-480D-4B26-9DF4-EFA2C04A373A}"/>
              </a:ext>
            </a:extLst>
          </p:cNvPr>
          <p:cNvSpPr txBox="1"/>
          <p:nvPr/>
        </p:nvSpPr>
        <p:spPr>
          <a:xfrm>
            <a:off x="5947069" y="4958832"/>
            <a:ext cx="2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1xN matrix</a:t>
            </a:r>
            <a:endParaRPr lang="ko-KR" altLang="en-US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7FAC61F-E28D-48C6-97EA-426CC466BA7F}"/>
              </a:ext>
            </a:extLst>
          </p:cNvPr>
          <p:cNvSpPr/>
          <p:nvPr/>
        </p:nvSpPr>
        <p:spPr>
          <a:xfrm>
            <a:off x="4831777" y="4958832"/>
            <a:ext cx="56110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6A7DF-D999-4F8A-ABCF-511E85072E08}"/>
              </a:ext>
            </a:extLst>
          </p:cNvPr>
          <p:cNvSpPr txBox="1"/>
          <p:nvPr/>
        </p:nvSpPr>
        <p:spPr>
          <a:xfrm>
            <a:off x="4333009" y="5328164"/>
            <a:ext cx="22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85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9C3FCB-E326-41BB-AA91-0CEEDF3291C7}"/>
                  </a:ext>
                </a:extLst>
              </p:cNvPr>
              <p:cNvSpPr txBox="1"/>
              <p:nvPr/>
            </p:nvSpPr>
            <p:spPr>
              <a:xfrm>
                <a:off x="846667" y="794998"/>
                <a:ext cx="71458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0" dirty="0"/>
                  <a:t>CNN</a:t>
                </a:r>
                <a:r>
                  <a:rPr lang="en-US" altLang="ko-KR" sz="2400" dirty="0"/>
                  <a:t>’s</a:t>
                </a:r>
                <a:r>
                  <a:rPr lang="ko-KR" altLang="en-US" sz="2400" b="0" dirty="0"/>
                  <a:t> </a:t>
                </a:r>
                <a:r>
                  <a:rPr lang="en-US" altLang="ko-KR" sz="2400" b="0" dirty="0"/>
                  <a:t>convolutional kernel: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9C3FCB-E326-41BB-AA91-0CEEDF32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7" y="794998"/>
                <a:ext cx="7145866" cy="468205"/>
              </a:xfrm>
              <a:prstGeom prst="rect">
                <a:avLst/>
              </a:prstGeom>
              <a:blipFill>
                <a:blip r:embed="rId3"/>
                <a:stretch>
                  <a:fillRect l="-1365" t="-1039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D78144-01D6-4E5D-9873-B11B692F7B20}"/>
                  </a:ext>
                </a:extLst>
              </p:cNvPr>
              <p:cNvSpPr txBox="1"/>
              <p:nvPr/>
            </p:nvSpPr>
            <p:spPr>
              <a:xfrm>
                <a:off x="9098853" y="1699479"/>
                <a:ext cx="30367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: numbers of output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: spatial kernel size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: input feature map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: n-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filter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D78144-01D6-4E5D-9873-B11B692F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853" y="1699479"/>
                <a:ext cx="3036711" cy="1200329"/>
              </a:xfrm>
              <a:prstGeom prst="rect">
                <a:avLst/>
              </a:prstGeom>
              <a:blipFill>
                <a:blip r:embed="rId4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637A0-A338-468D-BF2F-DC31C4943D31}"/>
                  </a:ext>
                </a:extLst>
              </p:cNvPr>
              <p:cNvSpPr txBox="1"/>
              <p:nvPr/>
            </p:nvSpPr>
            <p:spPr>
              <a:xfrm>
                <a:off x="1066801" y="1950326"/>
                <a:ext cx="3539066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637A0-A338-468D-BF2F-DC31C494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1950326"/>
                <a:ext cx="3539066" cy="5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F83B24-0507-4204-9593-79D709E7F047}"/>
                  </a:ext>
                </a:extLst>
              </p:cNvPr>
              <p:cNvSpPr txBox="1"/>
              <p:nvPr/>
            </p:nvSpPr>
            <p:spPr>
              <a:xfrm>
                <a:off x="5240871" y="1950325"/>
                <a:ext cx="3036711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F83B24-0507-4204-9593-79D709E7F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71" y="1950325"/>
                <a:ext cx="3036711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6C2877-8D96-4339-AC6B-6D4FA5DA37E8}"/>
              </a:ext>
            </a:extLst>
          </p:cNvPr>
          <p:cNvSpPr/>
          <p:nvPr/>
        </p:nvSpPr>
        <p:spPr>
          <a:xfrm>
            <a:off x="4419600" y="1950325"/>
            <a:ext cx="821271" cy="42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70BF9-2895-46E2-9B9E-D68A70CCD320}"/>
              </a:ext>
            </a:extLst>
          </p:cNvPr>
          <p:cNvSpPr txBox="1"/>
          <p:nvPr/>
        </p:nvSpPr>
        <p:spPr>
          <a:xfrm>
            <a:off x="1143001" y="1514813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4D tensor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F72CB-355E-427C-AE3B-76923E1065AA}"/>
              </a:ext>
            </a:extLst>
          </p:cNvPr>
          <p:cNvSpPr txBox="1"/>
          <p:nvPr/>
        </p:nvSpPr>
        <p:spPr>
          <a:xfrm>
            <a:off x="5159027" y="1537938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3D tensor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C9084-D75B-4D14-BAFF-6F5DBAB77BED}"/>
                  </a:ext>
                </a:extLst>
              </p:cNvPr>
              <p:cNvSpPr txBox="1"/>
              <p:nvPr/>
            </p:nvSpPr>
            <p:spPr>
              <a:xfrm>
                <a:off x="1066801" y="4528904"/>
                <a:ext cx="8489244" cy="1186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Sup>
                                    <m:sSub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C9084-D75B-4D14-BAFF-6F5DBAB77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4528904"/>
                <a:ext cx="8489244" cy="11866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571DB-B737-4A1A-8573-928FF09833B0}"/>
                  </a:ext>
                </a:extLst>
              </p:cNvPr>
              <p:cNvSpPr txBox="1"/>
              <p:nvPr/>
            </p:nvSpPr>
            <p:spPr>
              <a:xfrm>
                <a:off x="846667" y="3938942"/>
                <a:ext cx="71458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0" dirty="0"/>
                  <a:t>Output feature map: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571DB-B737-4A1A-8573-928FF098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7" y="3938942"/>
                <a:ext cx="7145866" cy="468205"/>
              </a:xfrm>
              <a:prstGeom prst="rect">
                <a:avLst/>
              </a:prstGeom>
              <a:blipFill>
                <a:blip r:embed="rId8"/>
                <a:stretch>
                  <a:fillRect l="-1365" t="-1039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9F94D7-6957-4A03-A176-6AE539DDCB6A}"/>
                  </a:ext>
                </a:extLst>
              </p:cNvPr>
              <p:cNvSpPr txBox="1"/>
              <p:nvPr/>
            </p:nvSpPr>
            <p:spPr>
              <a:xfrm>
                <a:off x="9189165" y="4973406"/>
                <a:ext cx="2257767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input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9F94D7-6957-4A03-A176-6AE539DD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165" y="4973406"/>
                <a:ext cx="2257767" cy="370230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F96781E-9A8E-43CC-AD6C-83F61923B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2" y="4559884"/>
            <a:ext cx="10480410" cy="23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29 -0.09004 L 0.26394 -0.191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1D0A01-538D-46F6-A233-6E7C16372509}"/>
                  </a:ext>
                </a:extLst>
              </p:cNvPr>
              <p:cNvSpPr txBox="1"/>
              <p:nvPr/>
            </p:nvSpPr>
            <p:spPr>
              <a:xfrm>
                <a:off x="846667" y="745210"/>
                <a:ext cx="7631289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Goal: </a:t>
                </a:r>
                <a:r>
                  <a:rPr lang="en-US" altLang="ko-KR" sz="2400" dirty="0"/>
                  <a:t>Find an approximation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1D0A01-538D-46F6-A233-6E7C1637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7" y="745210"/>
                <a:ext cx="7631289" cy="597151"/>
              </a:xfrm>
              <a:prstGeom prst="rect">
                <a:avLst/>
              </a:prstGeom>
              <a:blipFill>
                <a:blip r:embed="rId3"/>
                <a:stretch>
                  <a:fillRect l="-2077" t="-14286" b="-295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3B6CF3-34A9-4707-A98F-F3501FCFA7CE}"/>
                  </a:ext>
                </a:extLst>
              </p:cNvPr>
              <p:cNvSpPr txBox="1"/>
              <p:nvPr/>
            </p:nvSpPr>
            <p:spPr>
              <a:xfrm>
                <a:off x="2844800" y="1699202"/>
                <a:ext cx="3465688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3B6CF3-34A9-4707-A98F-F3501FCFA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1699202"/>
                <a:ext cx="3465688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AA1861-7C60-45DA-82EB-02B4EDE980D3}"/>
                  </a:ext>
                </a:extLst>
              </p:cNvPr>
              <p:cNvSpPr txBox="1"/>
              <p:nvPr/>
            </p:nvSpPr>
            <p:spPr>
              <a:xfrm>
                <a:off x="7270054" y="1896820"/>
                <a:ext cx="3623724" cy="933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horizontal filter</a:t>
                </a: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vertical filter</a:t>
                </a:r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: hyper-parameter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AA1861-7C60-45DA-82EB-02B4EDE98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54" y="1896820"/>
                <a:ext cx="3623724" cy="933204"/>
              </a:xfrm>
              <a:prstGeom prst="rect">
                <a:avLst/>
              </a:prstGeom>
              <a:blipFill>
                <a:blip r:embed="rId5"/>
                <a:stretch>
                  <a:fillRect t="-3268" b="-9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838AE8-5473-48C3-A046-A16445017534}"/>
              </a:ext>
            </a:extLst>
          </p:cNvPr>
          <p:cNvSpPr txBox="1"/>
          <p:nvPr/>
        </p:nvSpPr>
        <p:spPr>
          <a:xfrm>
            <a:off x="846667" y="3793874"/>
            <a:ext cx="317217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/>
              <a:t>The convolution: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1C44B7-9CBB-47E5-801C-56D7B3A966F4}"/>
                  </a:ext>
                </a:extLst>
              </p:cNvPr>
              <p:cNvSpPr txBox="1"/>
              <p:nvPr/>
            </p:nvSpPr>
            <p:spPr>
              <a:xfrm>
                <a:off x="1066801" y="4383836"/>
                <a:ext cx="8489244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𝒱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1C44B7-9CBB-47E5-801C-56D7B3A96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4383836"/>
                <a:ext cx="8489244" cy="1132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719AB-A11F-48EB-9004-12B0063495AD}"/>
              </a:ext>
            </a:extLst>
          </p:cNvPr>
          <p:cNvSpPr txBox="1"/>
          <p:nvPr/>
        </p:nvSpPr>
        <p:spPr>
          <a:xfrm>
            <a:off x="1016000" y="2306388"/>
            <a:ext cx="4346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Direct convolution cost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8E59C4-7AB5-475D-827F-53547FC34271}"/>
                  </a:ext>
                </a:extLst>
              </p:cNvPr>
              <p:cNvSpPr txBox="1"/>
              <p:nvPr/>
            </p:nvSpPr>
            <p:spPr>
              <a:xfrm>
                <a:off x="4329290" y="2306387"/>
                <a:ext cx="4052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𝑁𝐶𝑋𝑌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8E59C4-7AB5-475D-827F-53547FC34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90" y="2306387"/>
                <a:ext cx="4052711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43E4E9-5C2E-4AC4-AE93-940AF0644119}"/>
                  </a:ext>
                </a:extLst>
              </p:cNvPr>
              <p:cNvSpPr txBox="1"/>
              <p:nvPr/>
            </p:nvSpPr>
            <p:spPr>
              <a:xfrm>
                <a:off x="1597377" y="4887446"/>
                <a:ext cx="405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𝑑𝐾𝐶𝑋𝑌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43E4E9-5C2E-4AC4-AE93-940AF064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377" y="4887446"/>
                <a:ext cx="405271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1115FF-DCA8-4EB4-AB98-F0DC0BD18AAA}"/>
              </a:ext>
            </a:extLst>
          </p:cNvPr>
          <p:cNvSpPr txBox="1"/>
          <p:nvPr/>
        </p:nvSpPr>
        <p:spPr>
          <a:xfrm>
            <a:off x="2844800" y="4487335"/>
            <a:ext cx="351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Vertical filters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304988-DE96-46CF-A931-166940135072}"/>
                  </a:ext>
                </a:extLst>
              </p:cNvPr>
              <p:cNvSpPr txBox="1"/>
              <p:nvPr/>
            </p:nvSpPr>
            <p:spPr>
              <a:xfrm>
                <a:off x="4069644" y="4909380"/>
                <a:ext cx="405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𝑑𝐾𝑁𝑋𝑌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304988-DE96-46CF-A931-166940135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644" y="4909380"/>
                <a:ext cx="4052711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88AAFC-1DA0-4150-9EA0-AACA0489D651}"/>
              </a:ext>
            </a:extLst>
          </p:cNvPr>
          <p:cNvSpPr txBox="1"/>
          <p:nvPr/>
        </p:nvSpPr>
        <p:spPr>
          <a:xfrm>
            <a:off x="5034844" y="4487335"/>
            <a:ext cx="351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Horizontal filters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2E9379-6D52-4C7C-A539-EE1156F604B8}"/>
                  </a:ext>
                </a:extLst>
              </p:cNvPr>
              <p:cNvSpPr txBox="1"/>
              <p:nvPr/>
            </p:nvSpPr>
            <p:spPr>
              <a:xfrm>
                <a:off x="4763911" y="3682472"/>
                <a:ext cx="4052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𝑑𝐾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2E9379-6D52-4C7C-A539-EE1156F6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911" y="3682472"/>
                <a:ext cx="4052711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180CA02-748B-4829-B98C-E48A16ACC724}"/>
              </a:ext>
            </a:extLst>
          </p:cNvPr>
          <p:cNvSpPr txBox="1"/>
          <p:nvPr/>
        </p:nvSpPr>
        <p:spPr>
          <a:xfrm>
            <a:off x="1016000" y="3620917"/>
            <a:ext cx="46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Total computational cost</a:t>
            </a:r>
            <a:endParaRPr lang="ko-KR" altLang="en-US" sz="28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80BFDB4-3A6D-4F2F-AC63-686FCC4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71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1327</Words>
  <Application>Microsoft Office PowerPoint</Application>
  <PresentationFormat>와이드스크린</PresentationFormat>
  <Paragraphs>234</Paragraphs>
  <Slides>19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Model compression</vt:lpstr>
      <vt:lpstr>Model compression Background</vt:lpstr>
      <vt:lpstr>Problem</vt:lpstr>
      <vt:lpstr>Model compression techniques</vt:lpstr>
      <vt:lpstr>Low-rank factorization</vt:lpstr>
      <vt:lpstr>Filter Decomposition</vt:lpstr>
      <vt:lpstr>PowerPoint 프레젠테이션</vt:lpstr>
      <vt:lpstr>PowerPoint 프레젠테이션</vt:lpstr>
      <vt:lpstr>Cost</vt:lpstr>
      <vt:lpstr>Matrix Decomposition: SVD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Low-rank factorization pros/cons</vt:lpstr>
      <vt:lpstr>Quantization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compression</dc:title>
  <dc:creator>김 재원</dc:creator>
  <cp:lastModifiedBy>김 재원</cp:lastModifiedBy>
  <cp:revision>76</cp:revision>
  <dcterms:created xsi:type="dcterms:W3CDTF">2021-08-24T10:04:17Z</dcterms:created>
  <dcterms:modified xsi:type="dcterms:W3CDTF">2021-08-26T05:20:53Z</dcterms:modified>
</cp:coreProperties>
</file>