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4" r:id="rId11"/>
  </p:sldIdLst>
  <p:sldSz cx="12192000" cy="6858000"/>
  <p:notesSz cx="6858000" cy="9144000"/>
  <p:embeddedFontLst>
    <p:embeddedFont>
      <p:font typeface="KoPubWorld돋움체 Bold" panose="020B0600000101010101" charset="-127"/>
      <p:bold r:id="rId13"/>
    </p:embeddedFont>
    <p:embeddedFont>
      <p:font typeface="KoPubWorld돋움체 Light" panose="020B0600000101010101" charset="-127"/>
      <p:regular r:id="rId14"/>
    </p:embeddedFont>
    <p:embeddedFont>
      <p:font typeface="Malgun Gothic Semilight" panose="020B0502040204020203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64196-E13B-415A-81E7-0518C83C9D40}" v="788" dt="2021-08-29T09:00:19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24" autoAdjust="0"/>
  </p:normalViewPr>
  <p:slideViewPr>
    <p:cSldViewPr snapToGrid="0">
      <p:cViewPr varScale="1">
        <p:scale>
          <a:sx n="64" d="100"/>
          <a:sy n="64" d="100"/>
        </p:scale>
        <p:origin x="86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하영" userId="f4d97150-2565-44a7-a530-04167b3f28d1" providerId="ADAL" clId="{9AC30503-EA3D-4BFF-B0DC-C3A75EF905B9}"/>
    <pc:docChg chg="undo custSel addSld delSld modSld sldOrd">
      <pc:chgData name="김하영" userId="f4d97150-2565-44a7-a530-04167b3f28d1" providerId="ADAL" clId="{9AC30503-EA3D-4BFF-B0DC-C3A75EF905B9}" dt="2021-08-05T05:51:45.460" v="10691" actId="20577"/>
      <pc:docMkLst>
        <pc:docMk/>
      </pc:docMkLst>
      <pc:sldChg chg="addSp delSp modSp modNotesTx">
        <pc:chgData name="김하영" userId="f4d97150-2565-44a7-a530-04167b3f28d1" providerId="ADAL" clId="{9AC30503-EA3D-4BFF-B0DC-C3A75EF905B9}" dt="2021-08-03T10:59:20.315" v="808" actId="20577"/>
        <pc:sldMkLst>
          <pc:docMk/>
          <pc:sldMk cId="3134226920" sldId="258"/>
        </pc:sldMkLst>
        <pc:picChg chg="add mod">
          <ac:chgData name="김하영" userId="f4d97150-2565-44a7-a530-04167b3f28d1" providerId="ADAL" clId="{9AC30503-EA3D-4BFF-B0DC-C3A75EF905B9}" dt="2021-08-03T10:55:54.491" v="4" actId="1076"/>
          <ac:picMkLst>
            <pc:docMk/>
            <pc:sldMk cId="3134226920" sldId="258"/>
            <ac:picMk id="1026" creationId="{78A0BC3E-8547-4CB8-94D0-D11C3A497E9D}"/>
          </ac:picMkLst>
        </pc:picChg>
        <pc:picChg chg="del">
          <ac:chgData name="김하영" userId="f4d97150-2565-44a7-a530-04167b3f28d1" providerId="ADAL" clId="{9AC30503-EA3D-4BFF-B0DC-C3A75EF905B9}" dt="2021-08-03T10:55:47.687" v="0" actId="478"/>
          <ac:picMkLst>
            <pc:docMk/>
            <pc:sldMk cId="3134226920" sldId="258"/>
            <ac:picMk id="1036" creationId="{486400B9-8D46-4495-A33A-F2507F286F4C}"/>
          </ac:picMkLst>
        </pc:picChg>
      </pc:sldChg>
      <pc:sldChg chg="ord modNotesTx">
        <pc:chgData name="김하영" userId="f4d97150-2565-44a7-a530-04167b3f28d1" providerId="ADAL" clId="{9AC30503-EA3D-4BFF-B0DC-C3A75EF905B9}" dt="2021-08-05T05:51:45.460" v="10691" actId="20577"/>
        <pc:sldMkLst>
          <pc:docMk/>
          <pc:sldMk cId="1330137981" sldId="265"/>
        </pc:sldMkLst>
      </pc:sldChg>
      <pc:sldChg chg="del">
        <pc:chgData name="김하영" userId="f4d97150-2565-44a7-a530-04167b3f28d1" providerId="ADAL" clId="{9AC30503-EA3D-4BFF-B0DC-C3A75EF905B9}" dt="2021-08-04T01:40:38.887" v="10657" actId="47"/>
        <pc:sldMkLst>
          <pc:docMk/>
          <pc:sldMk cId="3371312969" sldId="266"/>
        </pc:sldMkLst>
      </pc:sldChg>
      <pc:sldChg chg="del">
        <pc:chgData name="김하영" userId="f4d97150-2565-44a7-a530-04167b3f28d1" providerId="ADAL" clId="{9AC30503-EA3D-4BFF-B0DC-C3A75EF905B9}" dt="2021-08-04T01:40:39.600" v="10658" actId="47"/>
        <pc:sldMkLst>
          <pc:docMk/>
          <pc:sldMk cId="3905607806" sldId="267"/>
        </pc:sldMkLst>
      </pc:sldChg>
      <pc:sldChg chg="del">
        <pc:chgData name="김하영" userId="f4d97150-2565-44a7-a530-04167b3f28d1" providerId="ADAL" clId="{9AC30503-EA3D-4BFF-B0DC-C3A75EF905B9}" dt="2021-08-04T01:40:39.795" v="10659" actId="47"/>
        <pc:sldMkLst>
          <pc:docMk/>
          <pc:sldMk cId="1868490874" sldId="268"/>
        </pc:sldMkLst>
      </pc:sldChg>
      <pc:sldChg chg="del">
        <pc:chgData name="김하영" userId="f4d97150-2565-44a7-a530-04167b3f28d1" providerId="ADAL" clId="{9AC30503-EA3D-4BFF-B0DC-C3A75EF905B9}" dt="2021-08-04T01:40:40.003" v="10660" actId="47"/>
        <pc:sldMkLst>
          <pc:docMk/>
          <pc:sldMk cId="1043414285" sldId="269"/>
        </pc:sldMkLst>
      </pc:sldChg>
      <pc:sldChg chg="del">
        <pc:chgData name="김하영" userId="f4d97150-2565-44a7-a530-04167b3f28d1" providerId="ADAL" clId="{9AC30503-EA3D-4BFF-B0DC-C3A75EF905B9}" dt="2021-08-04T01:40:40.574" v="10661" actId="47"/>
        <pc:sldMkLst>
          <pc:docMk/>
          <pc:sldMk cId="3035814178" sldId="270"/>
        </pc:sldMkLst>
      </pc:sldChg>
      <pc:sldChg chg="del">
        <pc:chgData name="김하영" userId="f4d97150-2565-44a7-a530-04167b3f28d1" providerId="ADAL" clId="{9AC30503-EA3D-4BFF-B0DC-C3A75EF905B9}" dt="2021-08-04T01:40:40.936" v="10662" actId="47"/>
        <pc:sldMkLst>
          <pc:docMk/>
          <pc:sldMk cId="3579111710" sldId="271"/>
        </pc:sldMkLst>
      </pc:sldChg>
      <pc:sldChg chg="del">
        <pc:chgData name="김하영" userId="f4d97150-2565-44a7-a530-04167b3f28d1" providerId="ADAL" clId="{9AC30503-EA3D-4BFF-B0DC-C3A75EF905B9}" dt="2021-08-04T01:40:41.639" v="10663" actId="47"/>
        <pc:sldMkLst>
          <pc:docMk/>
          <pc:sldMk cId="2816868984" sldId="272"/>
        </pc:sldMkLst>
      </pc:sldChg>
      <pc:sldChg chg="addSp delSp modNotesTx">
        <pc:chgData name="김하영" userId="f4d97150-2565-44a7-a530-04167b3f28d1" providerId="ADAL" clId="{9AC30503-EA3D-4BFF-B0DC-C3A75EF905B9}" dt="2021-08-05T05:49:05.677" v="10669" actId="20577"/>
        <pc:sldMkLst>
          <pc:docMk/>
          <pc:sldMk cId="3299117842" sldId="273"/>
        </pc:sldMkLst>
        <pc:picChg chg="add">
          <ac:chgData name="김하영" userId="f4d97150-2565-44a7-a530-04167b3f28d1" providerId="ADAL" clId="{9AC30503-EA3D-4BFF-B0DC-C3A75EF905B9}" dt="2021-08-03T10:59:28.768" v="810"/>
          <ac:picMkLst>
            <pc:docMk/>
            <pc:sldMk cId="3299117842" sldId="273"/>
            <ac:picMk id="2050" creationId="{92BEBE7F-BB96-48DF-9E8A-A42D5B917302}"/>
          </ac:picMkLst>
        </pc:picChg>
        <pc:picChg chg="del">
          <ac:chgData name="김하영" userId="f4d97150-2565-44a7-a530-04167b3f28d1" providerId="ADAL" clId="{9AC30503-EA3D-4BFF-B0DC-C3A75EF905B9}" dt="2021-08-03T10:59:25.503" v="809" actId="478"/>
          <ac:picMkLst>
            <pc:docMk/>
            <pc:sldMk cId="3299117842" sldId="273"/>
            <ac:picMk id="3074" creationId="{A199CAA8-46D7-4877-A983-57DD6593B141}"/>
          </ac:picMkLst>
        </pc:picChg>
      </pc:sldChg>
      <pc:sldChg chg="addSp delSp modSp mod modNotesTx">
        <pc:chgData name="김하영" userId="f4d97150-2565-44a7-a530-04167b3f28d1" providerId="ADAL" clId="{9AC30503-EA3D-4BFF-B0DC-C3A75EF905B9}" dt="2021-08-03T11:09:55.213" v="2358" actId="20577"/>
        <pc:sldMkLst>
          <pc:docMk/>
          <pc:sldMk cId="2061325577" sldId="274"/>
        </pc:sldMkLst>
        <pc:picChg chg="add mod">
          <ac:chgData name="김하영" userId="f4d97150-2565-44a7-a530-04167b3f28d1" providerId="ADAL" clId="{9AC30503-EA3D-4BFF-B0DC-C3A75EF905B9}" dt="2021-08-03T11:05:14.002" v="1923" actId="1076"/>
          <ac:picMkLst>
            <pc:docMk/>
            <pc:sldMk cId="2061325577" sldId="274"/>
            <ac:picMk id="3" creationId="{54B30A50-B092-4CEB-BE91-637893B1281B}"/>
          </ac:picMkLst>
        </pc:picChg>
        <pc:picChg chg="add mod">
          <ac:chgData name="김하영" userId="f4d97150-2565-44a7-a530-04167b3f28d1" providerId="ADAL" clId="{9AC30503-EA3D-4BFF-B0DC-C3A75EF905B9}" dt="2021-08-03T11:05:18.132" v="1926" actId="14100"/>
          <ac:picMkLst>
            <pc:docMk/>
            <pc:sldMk cId="2061325577" sldId="274"/>
            <ac:picMk id="7" creationId="{1C712320-483D-49BB-BFCC-05936300FCF2}"/>
          </ac:picMkLst>
        </pc:picChg>
        <pc:picChg chg="add mod">
          <ac:chgData name="김하영" userId="f4d97150-2565-44a7-a530-04167b3f28d1" providerId="ADAL" clId="{9AC30503-EA3D-4BFF-B0DC-C3A75EF905B9}" dt="2021-08-03T11:03:01.124" v="1507" actId="1076"/>
          <ac:picMkLst>
            <pc:docMk/>
            <pc:sldMk cId="2061325577" sldId="274"/>
            <ac:picMk id="3074" creationId="{564481A8-C2DD-4E6E-AF5D-608D887E628D}"/>
          </ac:picMkLst>
        </pc:picChg>
        <pc:picChg chg="del">
          <ac:chgData name="김하영" userId="f4d97150-2565-44a7-a530-04167b3f28d1" providerId="ADAL" clId="{9AC30503-EA3D-4BFF-B0DC-C3A75EF905B9}" dt="2021-08-03T11:02:26.845" v="1496" actId="478"/>
          <ac:picMkLst>
            <pc:docMk/>
            <pc:sldMk cId="2061325577" sldId="274"/>
            <ac:picMk id="4098" creationId="{1CFC921D-AD21-4627-8715-CC83126D9741}"/>
          </ac:picMkLst>
        </pc:picChg>
      </pc:sldChg>
      <pc:sldChg chg="addSp modSp mod modNotesTx">
        <pc:chgData name="김하영" userId="f4d97150-2565-44a7-a530-04167b3f28d1" providerId="ADAL" clId="{9AC30503-EA3D-4BFF-B0DC-C3A75EF905B9}" dt="2021-08-03T11:26:15.894" v="4082" actId="20577"/>
        <pc:sldMkLst>
          <pc:docMk/>
          <pc:sldMk cId="1877817441" sldId="275"/>
        </pc:sldMkLst>
        <pc:picChg chg="add mod">
          <ac:chgData name="김하영" userId="f4d97150-2565-44a7-a530-04167b3f28d1" providerId="ADAL" clId="{9AC30503-EA3D-4BFF-B0DC-C3A75EF905B9}" dt="2021-08-03T11:16:26.056" v="3014" actId="14100"/>
          <ac:picMkLst>
            <pc:docMk/>
            <pc:sldMk cId="1877817441" sldId="275"/>
            <ac:picMk id="3" creationId="{273E2D9F-D5CC-4C21-B5DE-4BEB2FE16DDE}"/>
          </ac:picMkLst>
        </pc:picChg>
        <pc:picChg chg="add mod">
          <ac:chgData name="김하영" userId="f4d97150-2565-44a7-a530-04167b3f28d1" providerId="ADAL" clId="{9AC30503-EA3D-4BFF-B0DC-C3A75EF905B9}" dt="2021-08-03T11:23:39.619" v="3942" actId="1076"/>
          <ac:picMkLst>
            <pc:docMk/>
            <pc:sldMk cId="1877817441" sldId="275"/>
            <ac:picMk id="5122" creationId="{BD7B4D97-76E7-4FFE-9BD1-DCB5CA5933E4}"/>
          </ac:picMkLst>
        </pc:picChg>
      </pc:sldChg>
      <pc:sldChg chg="addSp modSp modNotesTx">
        <pc:chgData name="김하영" userId="f4d97150-2565-44a7-a530-04167b3f28d1" providerId="ADAL" clId="{9AC30503-EA3D-4BFF-B0DC-C3A75EF905B9}" dt="2021-08-03T11:14:14.451" v="3009" actId="20577"/>
        <pc:sldMkLst>
          <pc:docMk/>
          <pc:sldMk cId="3535541095" sldId="276"/>
        </pc:sldMkLst>
        <pc:picChg chg="add mod">
          <ac:chgData name="김하영" userId="f4d97150-2565-44a7-a530-04167b3f28d1" providerId="ADAL" clId="{9AC30503-EA3D-4BFF-B0DC-C3A75EF905B9}" dt="2021-08-03T11:12:03.009" v="2360" actId="14100"/>
          <ac:picMkLst>
            <pc:docMk/>
            <pc:sldMk cId="3535541095" sldId="276"/>
            <ac:picMk id="4098" creationId="{E2E423CA-3324-4891-8BAF-C6DB2FAFA6AB}"/>
          </ac:picMkLst>
        </pc:picChg>
      </pc:sldChg>
      <pc:sldChg chg="addSp modSp mod modNotesTx">
        <pc:chgData name="김하영" userId="f4d97150-2565-44a7-a530-04167b3f28d1" providerId="ADAL" clId="{9AC30503-EA3D-4BFF-B0DC-C3A75EF905B9}" dt="2021-08-03T11:45:57.587" v="4371" actId="20577"/>
        <pc:sldMkLst>
          <pc:docMk/>
          <pc:sldMk cId="4057064727" sldId="277"/>
        </pc:sldMkLst>
        <pc:picChg chg="add mod">
          <ac:chgData name="김하영" userId="f4d97150-2565-44a7-a530-04167b3f28d1" providerId="ADAL" clId="{9AC30503-EA3D-4BFF-B0DC-C3A75EF905B9}" dt="2021-08-03T11:26:32.470" v="4084" actId="1076"/>
          <ac:picMkLst>
            <pc:docMk/>
            <pc:sldMk cId="4057064727" sldId="277"/>
            <ac:picMk id="3" creationId="{974DD438-7F48-4A8F-813C-AC4E8CF7A500}"/>
          </ac:picMkLst>
        </pc:picChg>
        <pc:picChg chg="add mod">
          <ac:chgData name="김하영" userId="f4d97150-2565-44a7-a530-04167b3f28d1" providerId="ADAL" clId="{9AC30503-EA3D-4BFF-B0DC-C3A75EF905B9}" dt="2021-08-03T11:44:21.697" v="4305" actId="1076"/>
          <ac:picMkLst>
            <pc:docMk/>
            <pc:sldMk cId="4057064727" sldId="277"/>
            <ac:picMk id="7" creationId="{2D9E6E50-5C36-42E8-9E54-77912E255CC8}"/>
          </ac:picMkLst>
        </pc:picChg>
        <pc:picChg chg="add mod">
          <ac:chgData name="김하영" userId="f4d97150-2565-44a7-a530-04167b3f28d1" providerId="ADAL" clId="{9AC30503-EA3D-4BFF-B0DC-C3A75EF905B9}" dt="2021-08-03T11:45:12.363" v="4313" actId="1076"/>
          <ac:picMkLst>
            <pc:docMk/>
            <pc:sldMk cId="4057064727" sldId="277"/>
            <ac:picMk id="9" creationId="{712D64D1-8479-44D2-B6D6-08F40819F58C}"/>
          </ac:picMkLst>
        </pc:picChg>
        <pc:picChg chg="add mod">
          <ac:chgData name="김하영" userId="f4d97150-2565-44a7-a530-04167b3f28d1" providerId="ADAL" clId="{9AC30503-EA3D-4BFF-B0DC-C3A75EF905B9}" dt="2021-08-03T11:44:29.659" v="4307" actId="14100"/>
          <ac:picMkLst>
            <pc:docMk/>
            <pc:sldMk cId="4057064727" sldId="277"/>
            <ac:picMk id="6146" creationId="{5FEA3241-EFCA-4F35-A851-E01553912A64}"/>
          </ac:picMkLst>
        </pc:picChg>
      </pc:sldChg>
      <pc:sldChg chg="addSp delSp modSp modNotesTx">
        <pc:chgData name="김하영" userId="f4d97150-2565-44a7-a530-04167b3f28d1" providerId="ADAL" clId="{9AC30503-EA3D-4BFF-B0DC-C3A75EF905B9}" dt="2021-08-03T11:48:25.544" v="4773" actId="20577"/>
        <pc:sldMkLst>
          <pc:docMk/>
          <pc:sldMk cId="2512005414" sldId="278"/>
        </pc:sldMkLst>
        <pc:picChg chg="add del">
          <ac:chgData name="김하영" userId="f4d97150-2565-44a7-a530-04167b3f28d1" providerId="ADAL" clId="{9AC30503-EA3D-4BFF-B0DC-C3A75EF905B9}" dt="2021-08-03T11:46:09.115" v="4373"/>
          <ac:picMkLst>
            <pc:docMk/>
            <pc:sldMk cId="2512005414" sldId="278"/>
            <ac:picMk id="7170" creationId="{46FBF9B5-63B9-412E-840C-3E3BC6638249}"/>
          </ac:picMkLst>
        </pc:picChg>
        <pc:picChg chg="add mod">
          <ac:chgData name="김하영" userId="f4d97150-2565-44a7-a530-04167b3f28d1" providerId="ADAL" clId="{9AC30503-EA3D-4BFF-B0DC-C3A75EF905B9}" dt="2021-08-03T11:47:06.920" v="4506" actId="1076"/>
          <ac:picMkLst>
            <pc:docMk/>
            <pc:sldMk cId="2512005414" sldId="278"/>
            <ac:picMk id="7172" creationId="{C7DFDEA4-320E-4785-A853-BD247F217ED4}"/>
          </ac:picMkLst>
        </pc:picChg>
        <pc:picChg chg="add del mod">
          <ac:chgData name="김하영" userId="f4d97150-2565-44a7-a530-04167b3f28d1" providerId="ADAL" clId="{9AC30503-EA3D-4BFF-B0DC-C3A75EF905B9}" dt="2021-08-03T11:46:19.757" v="4376"/>
          <ac:picMkLst>
            <pc:docMk/>
            <pc:sldMk cId="2512005414" sldId="278"/>
            <ac:picMk id="7174" creationId="{F9A8FBF3-F87B-4D42-A605-A0DA03346E31}"/>
          </ac:picMkLst>
        </pc:picChg>
        <pc:picChg chg="add mod">
          <ac:chgData name="김하영" userId="f4d97150-2565-44a7-a530-04167b3f28d1" providerId="ADAL" clId="{9AC30503-EA3D-4BFF-B0DC-C3A75EF905B9}" dt="2021-08-03T11:47:13.398" v="4508" actId="1076"/>
          <ac:picMkLst>
            <pc:docMk/>
            <pc:sldMk cId="2512005414" sldId="278"/>
            <ac:picMk id="7176" creationId="{872301FC-6952-4DA7-BA21-E8CACB709C7C}"/>
          </ac:picMkLst>
        </pc:picChg>
      </pc:sldChg>
      <pc:sldChg chg="addSp delSp modSp add modNotesTx">
        <pc:chgData name="김하영" userId="f4d97150-2565-44a7-a530-04167b3f28d1" providerId="ADAL" clId="{9AC30503-EA3D-4BFF-B0DC-C3A75EF905B9}" dt="2021-08-03T11:49:00.231" v="4834" actId="20577"/>
        <pc:sldMkLst>
          <pc:docMk/>
          <pc:sldMk cId="2222312832" sldId="279"/>
        </pc:sldMkLst>
        <pc:picChg chg="del">
          <ac:chgData name="김하영" userId="f4d97150-2565-44a7-a530-04167b3f28d1" providerId="ADAL" clId="{9AC30503-EA3D-4BFF-B0DC-C3A75EF905B9}" dt="2021-08-03T11:46:24.809" v="4378" actId="478"/>
          <ac:picMkLst>
            <pc:docMk/>
            <pc:sldMk cId="2222312832" sldId="279"/>
            <ac:picMk id="7172" creationId="{C7DFDEA4-320E-4785-A853-BD247F217ED4}"/>
          </ac:picMkLst>
        </pc:picChg>
        <pc:picChg chg="add mod">
          <ac:chgData name="김하영" userId="f4d97150-2565-44a7-a530-04167b3f28d1" providerId="ADAL" clId="{9AC30503-EA3D-4BFF-B0DC-C3A75EF905B9}" dt="2021-08-03T11:48:47.964" v="4780" actId="1076"/>
          <ac:picMkLst>
            <pc:docMk/>
            <pc:sldMk cId="2222312832" sldId="279"/>
            <ac:picMk id="15362" creationId="{A0F89E8E-9DD6-44F8-A50F-CEE7C5C3AE4E}"/>
          </ac:picMkLst>
        </pc:picChg>
      </pc:sldChg>
      <pc:sldChg chg="addSp modSp add mod modNotesTx">
        <pc:chgData name="김하영" userId="f4d97150-2565-44a7-a530-04167b3f28d1" providerId="ADAL" clId="{9AC30503-EA3D-4BFF-B0DC-C3A75EF905B9}" dt="2021-08-03T11:52:25.651" v="5520" actId="20577"/>
        <pc:sldMkLst>
          <pc:docMk/>
          <pc:sldMk cId="2085637000" sldId="280"/>
        </pc:sldMkLst>
        <pc:picChg chg="add mod">
          <ac:chgData name="김하영" userId="f4d97150-2565-44a7-a530-04167b3f28d1" providerId="ADAL" clId="{9AC30503-EA3D-4BFF-B0DC-C3A75EF905B9}" dt="2021-08-03T11:50:30.854" v="5138" actId="1076"/>
          <ac:picMkLst>
            <pc:docMk/>
            <pc:sldMk cId="2085637000" sldId="280"/>
            <ac:picMk id="3" creationId="{81C7AB76-CAFD-4B59-8E15-FC6DA3D2976B}"/>
          </ac:picMkLst>
        </pc:picChg>
        <pc:picChg chg="add mod">
          <ac:chgData name="김하영" userId="f4d97150-2565-44a7-a530-04167b3f28d1" providerId="ADAL" clId="{9AC30503-EA3D-4BFF-B0DC-C3A75EF905B9}" dt="2021-08-03T11:51:36.765" v="5293" actId="1076"/>
          <ac:picMkLst>
            <pc:docMk/>
            <pc:sldMk cId="2085637000" sldId="280"/>
            <ac:picMk id="14338" creationId="{73624A75-4920-4483-85B0-46909142045D}"/>
          </ac:picMkLst>
        </pc:picChg>
      </pc:sldChg>
      <pc:sldChg chg="addSp modSp add modNotesTx">
        <pc:chgData name="김하영" userId="f4d97150-2565-44a7-a530-04167b3f28d1" providerId="ADAL" clId="{9AC30503-EA3D-4BFF-B0DC-C3A75EF905B9}" dt="2021-08-04T00:35:28.047" v="7482" actId="20577"/>
        <pc:sldMkLst>
          <pc:docMk/>
          <pc:sldMk cId="1123291528" sldId="281"/>
        </pc:sldMkLst>
        <pc:picChg chg="add mod">
          <ac:chgData name="김하영" userId="f4d97150-2565-44a7-a530-04167b3f28d1" providerId="ADAL" clId="{9AC30503-EA3D-4BFF-B0DC-C3A75EF905B9}" dt="2021-08-03T11:55:23.282" v="5579" actId="1076"/>
          <ac:picMkLst>
            <pc:docMk/>
            <pc:sldMk cId="1123291528" sldId="281"/>
            <ac:picMk id="13314" creationId="{CFDA3543-17A9-471E-880D-1DF5D027DF08}"/>
          </ac:picMkLst>
        </pc:picChg>
        <pc:picChg chg="add mod">
          <ac:chgData name="김하영" userId="f4d97150-2565-44a7-a530-04167b3f28d1" providerId="ADAL" clId="{9AC30503-EA3D-4BFF-B0DC-C3A75EF905B9}" dt="2021-08-03T11:55:36.801" v="5583" actId="1076"/>
          <ac:picMkLst>
            <pc:docMk/>
            <pc:sldMk cId="1123291528" sldId="281"/>
            <ac:picMk id="13316" creationId="{77DDF6DF-CC82-42F2-A370-2935111C4B5A}"/>
          </ac:picMkLst>
        </pc:picChg>
      </pc:sldChg>
      <pc:sldChg chg="addSp modSp add mod modNotesTx">
        <pc:chgData name="김하영" userId="f4d97150-2565-44a7-a530-04167b3f28d1" providerId="ADAL" clId="{9AC30503-EA3D-4BFF-B0DC-C3A75EF905B9}" dt="2021-08-04T00:37:46.565" v="7807" actId="20577"/>
        <pc:sldMkLst>
          <pc:docMk/>
          <pc:sldMk cId="268088499" sldId="282"/>
        </pc:sldMkLst>
        <pc:picChg chg="add mod">
          <ac:chgData name="김하영" userId="f4d97150-2565-44a7-a530-04167b3f28d1" providerId="ADAL" clId="{9AC30503-EA3D-4BFF-B0DC-C3A75EF905B9}" dt="2021-08-04T00:36:18.157" v="7530" actId="1076"/>
          <ac:picMkLst>
            <pc:docMk/>
            <pc:sldMk cId="268088499" sldId="282"/>
            <ac:picMk id="3" creationId="{A8E06597-7F7A-46ED-B9E3-84012C5EF9C0}"/>
          </ac:picMkLst>
        </pc:picChg>
        <pc:picChg chg="add mod">
          <ac:chgData name="김하영" userId="f4d97150-2565-44a7-a530-04167b3f28d1" providerId="ADAL" clId="{9AC30503-EA3D-4BFF-B0DC-C3A75EF905B9}" dt="2021-08-04T00:36:22.643" v="7533" actId="1076"/>
          <ac:picMkLst>
            <pc:docMk/>
            <pc:sldMk cId="268088499" sldId="282"/>
            <ac:picMk id="9" creationId="{43E537D1-79C2-4459-BE33-86BD9F9E5C86}"/>
          </ac:picMkLst>
        </pc:picChg>
        <pc:picChg chg="add mod">
          <ac:chgData name="김하영" userId="f4d97150-2565-44a7-a530-04167b3f28d1" providerId="ADAL" clId="{9AC30503-EA3D-4BFF-B0DC-C3A75EF905B9}" dt="2021-08-03T11:59:08.606" v="5973" actId="1076"/>
          <ac:picMkLst>
            <pc:docMk/>
            <pc:sldMk cId="268088499" sldId="282"/>
            <ac:picMk id="12290" creationId="{8E8EDDC5-0569-44F6-B9DF-5C6279B81FD4}"/>
          </ac:picMkLst>
        </pc:picChg>
      </pc:sldChg>
      <pc:sldChg chg="addSp modSp add modNotesTx">
        <pc:chgData name="김하영" userId="f4d97150-2565-44a7-a530-04167b3f28d1" providerId="ADAL" clId="{9AC30503-EA3D-4BFF-B0DC-C3A75EF905B9}" dt="2021-08-05T05:51:22.836" v="10682" actId="20577"/>
        <pc:sldMkLst>
          <pc:docMk/>
          <pc:sldMk cId="229447186" sldId="283"/>
        </pc:sldMkLst>
        <pc:picChg chg="add mod">
          <ac:chgData name="김하영" userId="f4d97150-2565-44a7-a530-04167b3f28d1" providerId="ADAL" clId="{9AC30503-EA3D-4BFF-B0DC-C3A75EF905B9}" dt="2021-08-03T12:01:22.080" v="5984" actId="14100"/>
          <ac:picMkLst>
            <pc:docMk/>
            <pc:sldMk cId="229447186" sldId="283"/>
            <ac:picMk id="11266" creationId="{9E54B77E-6DFF-4878-AF5F-2273CC6DB75B}"/>
          </ac:picMkLst>
        </pc:picChg>
        <pc:picChg chg="add mod">
          <ac:chgData name="김하영" userId="f4d97150-2565-44a7-a530-04167b3f28d1" providerId="ADAL" clId="{9AC30503-EA3D-4BFF-B0DC-C3A75EF905B9}" dt="2021-08-03T12:02:47.850" v="6033" actId="1076"/>
          <ac:picMkLst>
            <pc:docMk/>
            <pc:sldMk cId="229447186" sldId="283"/>
            <ac:picMk id="11268" creationId="{2218532F-466E-4EEB-8FA8-0875C63F9136}"/>
          </ac:picMkLst>
        </pc:picChg>
        <pc:picChg chg="add mod">
          <ac:chgData name="김하영" userId="f4d97150-2565-44a7-a530-04167b3f28d1" providerId="ADAL" clId="{9AC30503-EA3D-4BFF-B0DC-C3A75EF905B9}" dt="2021-08-03T12:03:21.448" v="6037" actId="1076"/>
          <ac:picMkLst>
            <pc:docMk/>
            <pc:sldMk cId="229447186" sldId="283"/>
            <ac:picMk id="11270" creationId="{6A2D77E2-8A01-40E7-845D-90366201A50D}"/>
          </ac:picMkLst>
        </pc:picChg>
        <pc:picChg chg="add mod">
          <ac:chgData name="김하영" userId="f4d97150-2565-44a7-a530-04167b3f28d1" providerId="ADAL" clId="{9AC30503-EA3D-4BFF-B0DC-C3A75EF905B9}" dt="2021-08-03T12:05:18.137" v="6044" actId="14100"/>
          <ac:picMkLst>
            <pc:docMk/>
            <pc:sldMk cId="229447186" sldId="283"/>
            <ac:picMk id="11272" creationId="{85511C2C-4F9A-4F8D-BAD5-C79B24EE536D}"/>
          </ac:picMkLst>
        </pc:picChg>
        <pc:picChg chg="add mod">
          <ac:chgData name="김하영" userId="f4d97150-2565-44a7-a530-04167b3f28d1" providerId="ADAL" clId="{9AC30503-EA3D-4BFF-B0DC-C3A75EF905B9}" dt="2021-08-03T12:06:31.124" v="6193" actId="1076"/>
          <ac:picMkLst>
            <pc:docMk/>
            <pc:sldMk cId="229447186" sldId="283"/>
            <ac:picMk id="11274" creationId="{252190C2-DD20-4491-896B-94692F19A860}"/>
          </ac:picMkLst>
        </pc:picChg>
      </pc:sldChg>
      <pc:sldChg chg="addSp delSp modSp add del modNotesTx">
        <pc:chgData name="김하영" userId="f4d97150-2565-44a7-a530-04167b3f28d1" providerId="ADAL" clId="{9AC30503-EA3D-4BFF-B0DC-C3A75EF905B9}" dt="2021-08-03T12:20:25.249" v="7050" actId="47"/>
        <pc:sldMkLst>
          <pc:docMk/>
          <pc:sldMk cId="3525400399" sldId="284"/>
        </pc:sldMkLst>
        <pc:picChg chg="add del mod">
          <ac:chgData name="김하영" userId="f4d97150-2565-44a7-a530-04167b3f28d1" providerId="ADAL" clId="{9AC30503-EA3D-4BFF-B0DC-C3A75EF905B9}" dt="2021-08-03T12:16:03.560" v="7039" actId="478"/>
          <ac:picMkLst>
            <pc:docMk/>
            <pc:sldMk cId="3525400399" sldId="284"/>
            <ac:picMk id="10242" creationId="{F0A6D35A-2697-4A19-A36C-5B7142499353}"/>
          </ac:picMkLst>
        </pc:picChg>
        <pc:picChg chg="add mod">
          <ac:chgData name="김하영" userId="f4d97150-2565-44a7-a530-04167b3f28d1" providerId="ADAL" clId="{9AC30503-EA3D-4BFF-B0DC-C3A75EF905B9}" dt="2021-08-03T12:19:39.722" v="7047" actId="1076"/>
          <ac:picMkLst>
            <pc:docMk/>
            <pc:sldMk cId="3525400399" sldId="284"/>
            <ac:picMk id="10244" creationId="{90B7247B-D7E6-49F3-9A80-285F1E4374B0}"/>
          </ac:picMkLst>
        </pc:picChg>
      </pc:sldChg>
      <pc:sldChg chg="add del">
        <pc:chgData name="김하영" userId="f4d97150-2565-44a7-a530-04167b3f28d1" providerId="ADAL" clId="{9AC30503-EA3D-4BFF-B0DC-C3A75EF905B9}" dt="2021-08-03T12:20:23.286" v="7049" actId="47"/>
        <pc:sldMkLst>
          <pc:docMk/>
          <pc:sldMk cId="2860209421" sldId="285"/>
        </pc:sldMkLst>
      </pc:sldChg>
      <pc:sldChg chg="add del">
        <pc:chgData name="김하영" userId="f4d97150-2565-44a7-a530-04167b3f28d1" providerId="ADAL" clId="{9AC30503-EA3D-4BFF-B0DC-C3A75EF905B9}" dt="2021-08-04T01:40:38.521" v="10656" actId="47"/>
        <pc:sldMkLst>
          <pc:docMk/>
          <pc:sldMk cId="16457021" sldId="286"/>
        </pc:sldMkLst>
      </pc:sldChg>
      <pc:sldChg chg="addSp modSp add del modNotesTx">
        <pc:chgData name="김하영" userId="f4d97150-2565-44a7-a530-04167b3f28d1" providerId="ADAL" clId="{9AC30503-EA3D-4BFF-B0DC-C3A75EF905B9}" dt="2021-08-04T01:03:42.673" v="8227" actId="2696"/>
        <pc:sldMkLst>
          <pc:docMk/>
          <pc:sldMk cId="267803147" sldId="287"/>
        </pc:sldMkLst>
        <pc:picChg chg="add mod">
          <ac:chgData name="김하영" userId="f4d97150-2565-44a7-a530-04167b3f28d1" providerId="ADAL" clId="{9AC30503-EA3D-4BFF-B0DC-C3A75EF905B9}" dt="2021-08-04T00:38:51.324" v="7888" actId="1076"/>
          <ac:picMkLst>
            <pc:docMk/>
            <pc:sldMk cId="267803147" sldId="287"/>
            <ac:picMk id="20482" creationId="{66448ECC-F9AC-47B0-8AFF-C1B00E7916E4}"/>
          </ac:picMkLst>
        </pc:picChg>
      </pc:sldChg>
      <pc:sldChg chg="addSp modSp add mod modNotesTx">
        <pc:chgData name="김하영" userId="f4d97150-2565-44a7-a530-04167b3f28d1" providerId="ADAL" clId="{9AC30503-EA3D-4BFF-B0DC-C3A75EF905B9}" dt="2021-08-04T01:28:15.267" v="9145"/>
        <pc:sldMkLst>
          <pc:docMk/>
          <pc:sldMk cId="3715872259" sldId="288"/>
        </pc:sldMkLst>
        <pc:spChg chg="mod">
          <ac:chgData name="김하영" userId="f4d97150-2565-44a7-a530-04167b3f28d1" providerId="ADAL" clId="{9AC30503-EA3D-4BFF-B0DC-C3A75EF905B9}" dt="2021-08-04T01:28:15.267" v="9145"/>
          <ac:spMkLst>
            <pc:docMk/>
            <pc:sldMk cId="3715872259" sldId="288"/>
            <ac:spMk id="5" creationId="{7D0033C3-456D-4151-9AAB-F0A2E961A5B6}"/>
          </ac:spMkLst>
        </pc:spChg>
        <pc:picChg chg="add">
          <ac:chgData name="김하영" userId="f4d97150-2565-44a7-a530-04167b3f28d1" providerId="ADAL" clId="{9AC30503-EA3D-4BFF-B0DC-C3A75EF905B9}" dt="2021-08-04T01:03:46.340" v="8228"/>
          <ac:picMkLst>
            <pc:docMk/>
            <pc:sldMk cId="3715872259" sldId="288"/>
            <ac:picMk id="19458" creationId="{8B7DA8C2-9230-427F-97E4-2B678F9D89C7}"/>
          </ac:picMkLst>
        </pc:picChg>
      </pc:sldChg>
      <pc:sldChg chg="addSp delSp modSp add mod modNotesTx">
        <pc:chgData name="김하영" userId="f4d97150-2565-44a7-a530-04167b3f28d1" providerId="ADAL" clId="{9AC30503-EA3D-4BFF-B0DC-C3A75EF905B9}" dt="2021-08-04T01:40:35.870" v="10653" actId="1076"/>
        <pc:sldMkLst>
          <pc:docMk/>
          <pc:sldMk cId="4200736221" sldId="289"/>
        </pc:sldMkLst>
        <pc:spChg chg="add del mod">
          <ac:chgData name="김하영" userId="f4d97150-2565-44a7-a530-04167b3f28d1" providerId="ADAL" clId="{9AC30503-EA3D-4BFF-B0DC-C3A75EF905B9}" dt="2021-08-04T01:31:49.106" v="9324"/>
          <ac:spMkLst>
            <pc:docMk/>
            <pc:sldMk cId="4200736221" sldId="289"/>
            <ac:spMk id="2" creationId="{4DB152D2-93C5-466C-9E40-90BC33F69C72}"/>
          </ac:spMkLst>
        </pc:spChg>
        <pc:spChg chg="add del mod">
          <ac:chgData name="김하영" userId="f4d97150-2565-44a7-a530-04167b3f28d1" providerId="ADAL" clId="{9AC30503-EA3D-4BFF-B0DC-C3A75EF905B9}" dt="2021-08-04T01:31:48.150" v="9323"/>
          <ac:spMkLst>
            <pc:docMk/>
            <pc:sldMk cId="4200736221" sldId="289"/>
            <ac:spMk id="3" creationId="{9F67C354-DE3F-404C-81F1-59A3227AD0CE}"/>
          </ac:spMkLst>
        </pc:spChg>
        <pc:spChg chg="add del">
          <ac:chgData name="김하영" userId="f4d97150-2565-44a7-a530-04167b3f28d1" providerId="ADAL" clId="{9AC30503-EA3D-4BFF-B0DC-C3A75EF905B9}" dt="2021-08-04T01:31:52.297" v="9326"/>
          <ac:spMkLst>
            <pc:docMk/>
            <pc:sldMk cId="4200736221" sldId="289"/>
            <ac:spMk id="4" creationId="{2563B40D-3D5F-4CF8-9C7E-B5B63F279193}"/>
          </ac:spMkLst>
        </pc:spChg>
        <pc:spChg chg="add del">
          <ac:chgData name="김하영" userId="f4d97150-2565-44a7-a530-04167b3f28d1" providerId="ADAL" clId="{9AC30503-EA3D-4BFF-B0DC-C3A75EF905B9}" dt="2021-08-04T01:32:15.201" v="9328"/>
          <ac:spMkLst>
            <pc:docMk/>
            <pc:sldMk cId="4200736221" sldId="289"/>
            <ac:spMk id="7" creationId="{4CAC07D3-FCE7-4CDF-ACBB-530DBE409BAC}"/>
          </ac:spMkLst>
        </pc:spChg>
        <pc:picChg chg="add mod">
          <ac:chgData name="김하영" userId="f4d97150-2565-44a7-a530-04167b3f28d1" providerId="ADAL" clId="{9AC30503-EA3D-4BFF-B0DC-C3A75EF905B9}" dt="2021-08-04T01:32:36.896" v="9336" actId="1076"/>
          <ac:picMkLst>
            <pc:docMk/>
            <pc:sldMk cId="4200736221" sldId="289"/>
            <ac:picMk id="9" creationId="{F48BA31C-1F9A-4563-BE83-7910F5B2459A}"/>
          </ac:picMkLst>
        </pc:picChg>
        <pc:picChg chg="add mod">
          <ac:chgData name="김하영" userId="f4d97150-2565-44a7-a530-04167b3f28d1" providerId="ADAL" clId="{9AC30503-EA3D-4BFF-B0DC-C3A75EF905B9}" dt="2021-08-04T01:32:33.900" v="9334" actId="1076"/>
          <ac:picMkLst>
            <pc:docMk/>
            <pc:sldMk cId="4200736221" sldId="289"/>
            <ac:picMk id="18434" creationId="{D169BC32-157C-4A46-A1D0-9869CA77AD30}"/>
          </ac:picMkLst>
        </pc:picChg>
        <pc:picChg chg="add del mod">
          <ac:chgData name="김하영" userId="f4d97150-2565-44a7-a530-04167b3f28d1" providerId="ADAL" clId="{9AC30503-EA3D-4BFF-B0DC-C3A75EF905B9}" dt="2021-08-04T01:40:17.059" v="10649" actId="478"/>
          <ac:picMkLst>
            <pc:docMk/>
            <pc:sldMk cId="4200736221" sldId="289"/>
            <ac:picMk id="18444" creationId="{3B3A5AD6-2B4C-4DD4-B2A4-B7F6CA34D23C}"/>
          </ac:picMkLst>
        </pc:picChg>
        <pc:picChg chg="add mod">
          <ac:chgData name="김하영" userId="f4d97150-2565-44a7-a530-04167b3f28d1" providerId="ADAL" clId="{9AC30503-EA3D-4BFF-B0DC-C3A75EF905B9}" dt="2021-08-04T01:40:35.870" v="10653" actId="1076"/>
          <ac:picMkLst>
            <pc:docMk/>
            <pc:sldMk cId="4200736221" sldId="289"/>
            <ac:picMk id="18446" creationId="{75AC73FF-9781-41C7-B5EF-B442490A98EB}"/>
          </ac:picMkLst>
        </pc:picChg>
      </pc:sldChg>
      <pc:sldChg chg="addSp delSp modSp add del">
        <pc:chgData name="김하영" userId="f4d97150-2565-44a7-a530-04167b3f28d1" providerId="ADAL" clId="{9AC30503-EA3D-4BFF-B0DC-C3A75EF905B9}" dt="2021-08-04T01:40:37.640" v="10654" actId="47"/>
        <pc:sldMkLst>
          <pc:docMk/>
          <pc:sldMk cId="3664562294" sldId="290"/>
        </pc:sldMkLst>
        <pc:spChg chg="add del">
          <ac:chgData name="김하영" userId="f4d97150-2565-44a7-a530-04167b3f28d1" providerId="ADAL" clId="{9AC30503-EA3D-4BFF-B0DC-C3A75EF905B9}" dt="2021-08-04T01:32:17.886" v="9330"/>
          <ac:spMkLst>
            <pc:docMk/>
            <pc:sldMk cId="3664562294" sldId="290"/>
            <ac:spMk id="2" creationId="{C4388738-791C-4072-AADD-BAD29D15F08F}"/>
          </ac:spMkLst>
        </pc:spChg>
        <pc:spChg chg="add del mod">
          <ac:chgData name="김하영" userId="f4d97150-2565-44a7-a530-04167b3f28d1" providerId="ADAL" clId="{9AC30503-EA3D-4BFF-B0DC-C3A75EF905B9}" dt="2021-08-04T01:32:20.874" v="9332"/>
          <ac:spMkLst>
            <pc:docMk/>
            <pc:sldMk cId="3664562294" sldId="290"/>
            <ac:spMk id="3" creationId="{41C2CF17-0B0B-47B6-BE1A-B826DA0FC9E4}"/>
          </ac:spMkLst>
        </pc:spChg>
      </pc:sldChg>
      <pc:sldChg chg="add del">
        <pc:chgData name="김하영" userId="f4d97150-2565-44a7-a530-04167b3f28d1" providerId="ADAL" clId="{9AC30503-EA3D-4BFF-B0DC-C3A75EF905B9}" dt="2021-08-04T01:40:38.142" v="10655" actId="47"/>
        <pc:sldMkLst>
          <pc:docMk/>
          <pc:sldMk cId="3340704426" sldId="291"/>
        </pc:sldMkLst>
      </pc:sldChg>
    </pc:docChg>
  </pc:docChgLst>
  <pc:docChgLst>
    <pc:chgData name="김하영" userId="f4d97150-2565-44a7-a530-04167b3f28d1" providerId="ADAL" clId="{9E34D341-1011-4547-BD08-DE2C10AB77FC}"/>
    <pc:docChg chg="undo custSel addSld delSld modSld">
      <pc:chgData name="김하영" userId="f4d97150-2565-44a7-a530-04167b3f28d1" providerId="ADAL" clId="{9E34D341-1011-4547-BD08-DE2C10AB77FC}" dt="2021-07-22T07:01:56.610" v="3509" actId="20577"/>
      <pc:docMkLst>
        <pc:docMk/>
      </pc:docMkLst>
      <pc:sldChg chg="modSp add mod">
        <pc:chgData name="김하영" userId="f4d97150-2565-44a7-a530-04167b3f28d1" providerId="ADAL" clId="{9E34D341-1011-4547-BD08-DE2C10AB77FC}" dt="2021-07-22T07:01:56.610" v="3509" actId="20577"/>
        <pc:sldMkLst>
          <pc:docMk/>
          <pc:sldMk cId="2804073706" sldId="256"/>
        </pc:sldMkLst>
        <pc:spChg chg="mod">
          <ac:chgData name="김하영" userId="f4d97150-2565-44a7-a530-04167b3f28d1" providerId="ADAL" clId="{9E34D341-1011-4547-BD08-DE2C10AB77FC}" dt="2021-07-22T07:01:56.610" v="3509" actId="20577"/>
          <ac:spMkLst>
            <pc:docMk/>
            <pc:sldMk cId="2804073706" sldId="256"/>
            <ac:spMk id="8" creationId="{B084F941-B1A5-42ED-AD78-B0F57A275C9B}"/>
          </ac:spMkLst>
        </pc:spChg>
      </pc:sldChg>
      <pc:sldChg chg="modSp add del mod">
        <pc:chgData name="김하영" userId="f4d97150-2565-44a7-a530-04167b3f28d1" providerId="ADAL" clId="{9E34D341-1011-4547-BD08-DE2C10AB77FC}" dt="2021-07-21T12:08:04.308" v="3343" actId="47"/>
        <pc:sldMkLst>
          <pc:docMk/>
          <pc:sldMk cId="832863006" sldId="257"/>
        </pc:sldMkLst>
        <pc:spChg chg="mod">
          <ac:chgData name="김하영" userId="f4d97150-2565-44a7-a530-04167b3f28d1" providerId="ADAL" clId="{9E34D341-1011-4547-BD08-DE2C10AB77FC}" dt="2021-07-21T07:11:01.009" v="7" actId="20577"/>
          <ac:spMkLst>
            <pc:docMk/>
            <pc:sldMk cId="832863006" sldId="257"/>
            <ac:spMk id="12" creationId="{4BE13764-1EF0-4A6F-8554-79E11A74BCAB}"/>
          </ac:spMkLst>
        </pc:spChg>
      </pc:sldChg>
      <pc:sldChg chg="addSp modSp mod modNotesTx">
        <pc:chgData name="김하영" userId="f4d97150-2565-44a7-a530-04167b3f28d1" providerId="ADAL" clId="{9E34D341-1011-4547-BD08-DE2C10AB77FC}" dt="2021-07-21T07:20:35.502" v="274" actId="20577"/>
        <pc:sldMkLst>
          <pc:docMk/>
          <pc:sldMk cId="3134226920" sldId="258"/>
        </pc:sldMkLst>
        <pc:spChg chg="mod">
          <ac:chgData name="김하영" userId="f4d97150-2565-44a7-a530-04167b3f28d1" providerId="ADAL" clId="{9E34D341-1011-4547-BD08-DE2C10AB77FC}" dt="2021-07-21T07:18:58.054" v="168" actId="1036"/>
          <ac:spMkLst>
            <pc:docMk/>
            <pc:sldMk cId="3134226920" sldId="258"/>
            <ac:spMk id="2" creationId="{3145E6AF-691E-4B14-A397-F38FF2D93758}"/>
          </ac:spMkLst>
        </pc:spChg>
        <pc:spChg chg="mod">
          <ac:chgData name="김하영" userId="f4d97150-2565-44a7-a530-04167b3f28d1" providerId="ADAL" clId="{9E34D341-1011-4547-BD08-DE2C10AB77FC}" dt="2021-07-21T07:13:54.464" v="10" actId="20577"/>
          <ac:spMkLst>
            <pc:docMk/>
            <pc:sldMk cId="3134226920" sldId="258"/>
            <ac:spMk id="5" creationId="{7D0033C3-456D-4151-9AAB-F0A2E961A5B6}"/>
          </ac:spMkLst>
        </pc:spChg>
        <pc:spChg chg="mod">
          <ac:chgData name="김하영" userId="f4d97150-2565-44a7-a530-04167b3f28d1" providerId="ADAL" clId="{9E34D341-1011-4547-BD08-DE2C10AB77FC}" dt="2021-07-21T07:18:51.369" v="124" actId="1076"/>
          <ac:spMkLst>
            <pc:docMk/>
            <pc:sldMk cId="3134226920" sldId="258"/>
            <ac:spMk id="7" creationId="{A66BA25F-B03D-4518-8747-AC1C4861B6F8}"/>
          </ac:spMkLst>
        </pc:spChg>
        <pc:picChg chg="add mod">
          <ac:chgData name="김하영" userId="f4d97150-2565-44a7-a530-04167b3f28d1" providerId="ADAL" clId="{9E34D341-1011-4547-BD08-DE2C10AB77FC}" dt="2021-07-21T07:18:58.054" v="168" actId="1036"/>
          <ac:picMkLst>
            <pc:docMk/>
            <pc:sldMk cId="3134226920" sldId="258"/>
            <ac:picMk id="1026" creationId="{D8A99B91-E282-4323-B54E-06A7C80F91B6}"/>
          </ac:picMkLst>
        </pc:picChg>
      </pc:sldChg>
      <pc:sldChg chg="del">
        <pc:chgData name="김하영" userId="f4d97150-2565-44a7-a530-04167b3f28d1" providerId="ADAL" clId="{9E34D341-1011-4547-BD08-DE2C10AB77FC}" dt="2021-07-21T11:37:07.743" v="2537" actId="47"/>
        <pc:sldMkLst>
          <pc:docMk/>
          <pc:sldMk cId="4203404302" sldId="259"/>
        </pc:sldMkLst>
      </pc:sldChg>
      <pc:sldChg chg="del">
        <pc:chgData name="김하영" userId="f4d97150-2565-44a7-a530-04167b3f28d1" providerId="ADAL" clId="{9E34D341-1011-4547-BD08-DE2C10AB77FC}" dt="2021-07-21T11:37:09.819" v="2539" actId="47"/>
        <pc:sldMkLst>
          <pc:docMk/>
          <pc:sldMk cId="1470055185" sldId="260"/>
        </pc:sldMkLst>
      </pc:sldChg>
      <pc:sldChg chg="add del">
        <pc:chgData name="김하영" userId="f4d97150-2565-44a7-a530-04167b3f28d1" providerId="ADAL" clId="{9E34D341-1011-4547-BD08-DE2C10AB77FC}" dt="2021-07-22T01:31:27.971" v="3345"/>
        <pc:sldMkLst>
          <pc:docMk/>
          <pc:sldMk cId="17966091" sldId="263"/>
        </pc:sldMkLst>
      </pc:sldChg>
      <pc:sldChg chg="add del">
        <pc:chgData name="김하영" userId="f4d97150-2565-44a7-a530-04167b3f28d1" providerId="ADAL" clId="{9E34D341-1011-4547-BD08-DE2C10AB77FC}" dt="2021-07-22T01:31:27.971" v="3345"/>
        <pc:sldMkLst>
          <pc:docMk/>
          <pc:sldMk cId="2771240758" sldId="264"/>
        </pc:sldMkLst>
      </pc:sldChg>
      <pc:sldChg chg="del">
        <pc:chgData name="김하영" userId="f4d97150-2565-44a7-a530-04167b3f28d1" providerId="ADAL" clId="{9E34D341-1011-4547-BD08-DE2C10AB77FC}" dt="2021-07-21T11:37:08.992" v="2538" actId="47"/>
        <pc:sldMkLst>
          <pc:docMk/>
          <pc:sldMk cId="2557882544" sldId="265"/>
        </pc:sldMkLst>
      </pc:sldChg>
      <pc:sldChg chg="addSp delSp modSp add mod modNotesTx">
        <pc:chgData name="김하영" userId="f4d97150-2565-44a7-a530-04167b3f28d1" providerId="ADAL" clId="{9E34D341-1011-4547-BD08-DE2C10AB77FC}" dt="2021-07-22T01:32:07.481" v="3369" actId="20577"/>
        <pc:sldMkLst>
          <pc:docMk/>
          <pc:sldMk cId="2240546064" sldId="266"/>
        </pc:sldMkLst>
        <pc:spChg chg="del mod">
          <ac:chgData name="김하영" userId="f4d97150-2565-44a7-a530-04167b3f28d1" providerId="ADAL" clId="{9E34D341-1011-4547-BD08-DE2C10AB77FC}" dt="2021-07-21T07:19:33.303" v="173"/>
          <ac:spMkLst>
            <pc:docMk/>
            <pc:sldMk cId="2240546064" sldId="266"/>
            <ac:spMk id="2" creationId="{3145E6AF-691E-4B14-A397-F38FF2D93758}"/>
          </ac:spMkLst>
        </pc:spChg>
        <pc:spChg chg="del mod">
          <ac:chgData name="김하영" userId="f4d97150-2565-44a7-a530-04167b3f28d1" providerId="ADAL" clId="{9E34D341-1011-4547-BD08-DE2C10AB77FC}" dt="2021-07-21T07:19:39.335" v="177"/>
          <ac:spMkLst>
            <pc:docMk/>
            <pc:sldMk cId="2240546064" sldId="266"/>
            <ac:spMk id="7" creationId="{A66BA25F-B03D-4518-8747-AC1C4861B6F8}"/>
          </ac:spMkLst>
        </pc:spChg>
        <pc:picChg chg="del">
          <ac:chgData name="김하영" userId="f4d97150-2565-44a7-a530-04167b3f28d1" providerId="ADAL" clId="{9E34D341-1011-4547-BD08-DE2C10AB77FC}" dt="2021-07-21T07:19:33.302" v="171" actId="478"/>
          <ac:picMkLst>
            <pc:docMk/>
            <pc:sldMk cId="2240546064" sldId="266"/>
            <ac:picMk id="1026" creationId="{D8A99B91-E282-4323-B54E-06A7C80F91B6}"/>
          </ac:picMkLst>
        </pc:picChg>
        <pc:picChg chg="add mod">
          <ac:chgData name="김하영" userId="f4d97150-2565-44a7-a530-04167b3f28d1" providerId="ADAL" clId="{9E34D341-1011-4547-BD08-DE2C10AB77FC}" dt="2021-07-21T07:34:43.309" v="995" actId="14100"/>
          <ac:picMkLst>
            <pc:docMk/>
            <pc:sldMk cId="2240546064" sldId="266"/>
            <ac:picMk id="5122" creationId="{FE1195C2-EC0A-4FBD-BBB1-50D0B6AA877E}"/>
          </ac:picMkLst>
        </pc:picChg>
        <pc:picChg chg="add mod">
          <ac:chgData name="김하영" userId="f4d97150-2565-44a7-a530-04167b3f28d1" providerId="ADAL" clId="{9E34D341-1011-4547-BD08-DE2C10AB77FC}" dt="2021-07-21T07:34:52.992" v="998" actId="1076"/>
          <ac:picMkLst>
            <pc:docMk/>
            <pc:sldMk cId="2240546064" sldId="266"/>
            <ac:picMk id="5124" creationId="{AAF2DE51-7C69-4556-BAFF-755A1765EFB2}"/>
          </ac:picMkLst>
        </pc:picChg>
        <pc:picChg chg="add mod">
          <ac:chgData name="김하영" userId="f4d97150-2565-44a7-a530-04167b3f28d1" providerId="ADAL" clId="{9E34D341-1011-4547-BD08-DE2C10AB77FC}" dt="2021-07-21T07:34:57.508" v="999" actId="1076"/>
          <ac:picMkLst>
            <pc:docMk/>
            <pc:sldMk cId="2240546064" sldId="266"/>
            <ac:picMk id="5126" creationId="{C02A94D0-4077-4C54-B053-E08BBA2303AD}"/>
          </ac:picMkLst>
        </pc:picChg>
      </pc:sldChg>
      <pc:sldChg chg="addSp modSp add modNotesTx">
        <pc:chgData name="김하영" userId="f4d97150-2565-44a7-a530-04167b3f28d1" providerId="ADAL" clId="{9E34D341-1011-4547-BD08-DE2C10AB77FC}" dt="2021-07-21T11:09:17.825" v="1140" actId="20577"/>
        <pc:sldMkLst>
          <pc:docMk/>
          <pc:sldMk cId="367275137" sldId="267"/>
        </pc:sldMkLst>
        <pc:picChg chg="add mod">
          <ac:chgData name="김하영" userId="f4d97150-2565-44a7-a530-04167b3f28d1" providerId="ADAL" clId="{9E34D341-1011-4547-BD08-DE2C10AB77FC}" dt="2021-07-21T11:06:47.984" v="1089" actId="14100"/>
          <ac:picMkLst>
            <pc:docMk/>
            <pc:sldMk cId="367275137" sldId="267"/>
            <ac:picMk id="4098" creationId="{0008B93D-87C9-4D04-95FD-2B69E96A2D11}"/>
          </ac:picMkLst>
        </pc:picChg>
        <pc:picChg chg="add mod">
          <ac:chgData name="김하영" userId="f4d97150-2565-44a7-a530-04167b3f28d1" providerId="ADAL" clId="{9E34D341-1011-4547-BD08-DE2C10AB77FC}" dt="2021-07-21T11:06:50.313" v="1090" actId="1076"/>
          <ac:picMkLst>
            <pc:docMk/>
            <pc:sldMk cId="367275137" sldId="267"/>
            <ac:picMk id="4100" creationId="{E5C10FAC-364C-47D5-A8B7-A5CB2398DB2A}"/>
          </ac:picMkLst>
        </pc:picChg>
        <pc:picChg chg="add mod">
          <ac:chgData name="김하영" userId="f4d97150-2565-44a7-a530-04167b3f28d1" providerId="ADAL" clId="{9E34D341-1011-4547-BD08-DE2C10AB77FC}" dt="2021-07-21T11:06:52.318" v="1091" actId="1076"/>
          <ac:picMkLst>
            <pc:docMk/>
            <pc:sldMk cId="367275137" sldId="267"/>
            <ac:picMk id="4102" creationId="{50E4FCC4-2A2A-4852-9742-A6B60645E544}"/>
          </ac:picMkLst>
        </pc:picChg>
        <pc:picChg chg="add mod">
          <ac:chgData name="김하영" userId="f4d97150-2565-44a7-a530-04167b3f28d1" providerId="ADAL" clId="{9E34D341-1011-4547-BD08-DE2C10AB77FC}" dt="2021-07-21T11:08:25.540" v="1095" actId="1076"/>
          <ac:picMkLst>
            <pc:docMk/>
            <pc:sldMk cId="367275137" sldId="267"/>
            <ac:picMk id="4104" creationId="{CB06C4EE-107D-49D8-B7B9-B53E9B6F0C86}"/>
          </ac:picMkLst>
        </pc:picChg>
      </pc:sldChg>
      <pc:sldChg chg="addSp modSp add modNotesTx">
        <pc:chgData name="김하영" userId="f4d97150-2565-44a7-a530-04167b3f28d1" providerId="ADAL" clId="{9E34D341-1011-4547-BD08-DE2C10AB77FC}" dt="2021-07-21T11:20:37.472" v="1522" actId="20577"/>
        <pc:sldMkLst>
          <pc:docMk/>
          <pc:sldMk cId="3196014386" sldId="268"/>
        </pc:sldMkLst>
        <pc:picChg chg="add mod">
          <ac:chgData name="김하영" userId="f4d97150-2565-44a7-a530-04167b3f28d1" providerId="ADAL" clId="{9E34D341-1011-4547-BD08-DE2C10AB77FC}" dt="2021-07-21T11:20:21.304" v="1481" actId="1076"/>
          <ac:picMkLst>
            <pc:docMk/>
            <pc:sldMk cId="3196014386" sldId="268"/>
            <ac:picMk id="3074" creationId="{35C94028-0196-4237-8101-C955E27F5F84}"/>
          </ac:picMkLst>
        </pc:picChg>
      </pc:sldChg>
      <pc:sldChg chg="addSp modSp add modNotesTx">
        <pc:chgData name="김하영" userId="f4d97150-2565-44a7-a530-04167b3f28d1" providerId="ADAL" clId="{9E34D341-1011-4547-BD08-DE2C10AB77FC}" dt="2021-07-21T11:27:55.011" v="1816" actId="20577"/>
        <pc:sldMkLst>
          <pc:docMk/>
          <pc:sldMk cId="3998936905" sldId="269"/>
        </pc:sldMkLst>
        <pc:picChg chg="add mod">
          <ac:chgData name="김하영" userId="f4d97150-2565-44a7-a530-04167b3f28d1" providerId="ADAL" clId="{9E34D341-1011-4547-BD08-DE2C10AB77FC}" dt="2021-07-21T11:21:32.888" v="1527" actId="1076"/>
          <ac:picMkLst>
            <pc:docMk/>
            <pc:sldMk cId="3998936905" sldId="269"/>
            <ac:picMk id="2050" creationId="{F129D9A2-70E1-49C2-A2F2-18BF2D16EAD9}"/>
          </ac:picMkLst>
        </pc:picChg>
      </pc:sldChg>
      <pc:sldChg chg="addSp modSp add modNotesTx">
        <pc:chgData name="김하영" userId="f4d97150-2565-44a7-a530-04167b3f28d1" providerId="ADAL" clId="{9E34D341-1011-4547-BD08-DE2C10AB77FC}" dt="2021-07-21T11:33:18.589" v="2250" actId="20577"/>
        <pc:sldMkLst>
          <pc:docMk/>
          <pc:sldMk cId="2665879235" sldId="270"/>
        </pc:sldMkLst>
        <pc:picChg chg="add mod">
          <ac:chgData name="김하영" userId="f4d97150-2565-44a7-a530-04167b3f28d1" providerId="ADAL" clId="{9E34D341-1011-4547-BD08-DE2C10AB77FC}" dt="2021-07-21T11:29:21.951" v="1824" actId="14100"/>
          <ac:picMkLst>
            <pc:docMk/>
            <pc:sldMk cId="2665879235" sldId="270"/>
            <ac:picMk id="8194" creationId="{048A1B01-5113-492A-B230-1244ECD275A4}"/>
          </ac:picMkLst>
        </pc:picChg>
        <pc:picChg chg="add mod">
          <ac:chgData name="김하영" userId="f4d97150-2565-44a7-a530-04167b3f28d1" providerId="ADAL" clId="{9E34D341-1011-4547-BD08-DE2C10AB77FC}" dt="2021-07-21T11:29:25.677" v="1826" actId="1076"/>
          <ac:picMkLst>
            <pc:docMk/>
            <pc:sldMk cId="2665879235" sldId="270"/>
            <ac:picMk id="8196" creationId="{0ABA14BB-5ACE-434C-AA5A-87C5277429FB}"/>
          </ac:picMkLst>
        </pc:picChg>
      </pc:sldChg>
      <pc:sldChg chg="addSp modSp add modNotesTx">
        <pc:chgData name="김하영" userId="f4d97150-2565-44a7-a530-04167b3f28d1" providerId="ADAL" clId="{9E34D341-1011-4547-BD08-DE2C10AB77FC}" dt="2021-07-21T11:36:57.656" v="2533" actId="20577"/>
        <pc:sldMkLst>
          <pc:docMk/>
          <pc:sldMk cId="1251220630" sldId="271"/>
        </pc:sldMkLst>
        <pc:picChg chg="add mod">
          <ac:chgData name="김하영" userId="f4d97150-2565-44a7-a530-04167b3f28d1" providerId="ADAL" clId="{9E34D341-1011-4547-BD08-DE2C10AB77FC}" dt="2021-07-21T11:34:34.798" v="2253" actId="1076"/>
          <ac:picMkLst>
            <pc:docMk/>
            <pc:sldMk cId="1251220630" sldId="271"/>
            <ac:picMk id="7170" creationId="{97A26B54-79B5-4040-9BCD-E17C96F6B948}"/>
          </ac:picMkLst>
        </pc:picChg>
      </pc:sldChg>
      <pc:sldChg chg="addSp modSp add modNotesTx">
        <pc:chgData name="김하영" userId="f4d97150-2565-44a7-a530-04167b3f28d1" providerId="ADAL" clId="{9E34D341-1011-4547-BD08-DE2C10AB77FC}" dt="2021-07-21T11:43:07.316" v="2786" actId="20577"/>
        <pc:sldMkLst>
          <pc:docMk/>
          <pc:sldMk cId="2718878194" sldId="272"/>
        </pc:sldMkLst>
        <pc:picChg chg="add mod">
          <ac:chgData name="김하영" userId="f4d97150-2565-44a7-a530-04167b3f28d1" providerId="ADAL" clId="{9E34D341-1011-4547-BD08-DE2C10AB77FC}" dt="2021-07-21T11:39:07.557" v="2543" actId="1076"/>
          <ac:picMkLst>
            <pc:docMk/>
            <pc:sldMk cId="2718878194" sldId="272"/>
            <ac:picMk id="6146" creationId="{4B7F4574-9AC1-4EA2-ABEC-5E8169CB1B0D}"/>
          </ac:picMkLst>
        </pc:picChg>
      </pc:sldChg>
      <pc:sldChg chg="add del">
        <pc:chgData name="김하영" userId="f4d97150-2565-44a7-a530-04167b3f28d1" providerId="ADAL" clId="{9E34D341-1011-4547-BD08-DE2C10AB77FC}" dt="2021-07-21T12:07:58.336" v="3340" actId="47"/>
        <pc:sldMkLst>
          <pc:docMk/>
          <pc:sldMk cId="615617531" sldId="273"/>
        </pc:sldMkLst>
      </pc:sldChg>
      <pc:sldChg chg="add del">
        <pc:chgData name="김하영" userId="f4d97150-2565-44a7-a530-04167b3f28d1" providerId="ADAL" clId="{9E34D341-1011-4547-BD08-DE2C10AB77FC}" dt="2021-07-21T12:07:59.120" v="3341" actId="47"/>
        <pc:sldMkLst>
          <pc:docMk/>
          <pc:sldMk cId="441408181" sldId="274"/>
        </pc:sldMkLst>
      </pc:sldChg>
      <pc:sldChg chg="add del">
        <pc:chgData name="김하영" userId="f4d97150-2565-44a7-a530-04167b3f28d1" providerId="ADAL" clId="{9E34D341-1011-4547-BD08-DE2C10AB77FC}" dt="2021-07-21T12:07:59.843" v="3342" actId="47"/>
        <pc:sldMkLst>
          <pc:docMk/>
          <pc:sldMk cId="1023473296" sldId="275"/>
        </pc:sldMkLst>
      </pc:sldChg>
      <pc:sldChg chg="addSp modSp add mod modNotesTx">
        <pc:chgData name="김하영" userId="f4d97150-2565-44a7-a530-04167b3f28d1" providerId="ADAL" clId="{9E34D341-1011-4547-BD08-DE2C10AB77FC}" dt="2021-07-21T12:07:43.598" v="3338" actId="20577"/>
        <pc:sldMkLst>
          <pc:docMk/>
          <pc:sldMk cId="563022355" sldId="276"/>
        </pc:sldMkLst>
        <pc:picChg chg="add mod">
          <ac:chgData name="김하영" userId="f4d97150-2565-44a7-a530-04167b3f28d1" providerId="ADAL" clId="{9E34D341-1011-4547-BD08-DE2C10AB77FC}" dt="2021-07-21T12:04:33.570" v="3020" actId="1076"/>
          <ac:picMkLst>
            <pc:docMk/>
            <pc:sldMk cId="563022355" sldId="276"/>
            <ac:picMk id="3" creationId="{B50BA0B9-0349-43E0-9D46-B096EDEE2998}"/>
          </ac:picMkLst>
        </pc:picChg>
        <pc:picChg chg="add mod">
          <ac:chgData name="김하영" userId="f4d97150-2565-44a7-a530-04167b3f28d1" providerId="ADAL" clId="{9E34D341-1011-4547-BD08-DE2C10AB77FC}" dt="2021-07-21T12:05:13.881" v="3023" actId="1076"/>
          <ac:picMkLst>
            <pc:docMk/>
            <pc:sldMk cId="563022355" sldId="276"/>
            <ac:picMk id="10242" creationId="{3657B10A-9B1A-43A6-889C-8683CA329318}"/>
          </ac:picMkLst>
        </pc:picChg>
        <pc:picChg chg="add mod">
          <ac:chgData name="김하영" userId="f4d97150-2565-44a7-a530-04167b3f28d1" providerId="ADAL" clId="{9E34D341-1011-4547-BD08-DE2C10AB77FC}" dt="2021-07-21T12:05:17.715" v="3026" actId="1076"/>
          <ac:picMkLst>
            <pc:docMk/>
            <pc:sldMk cId="563022355" sldId="276"/>
            <ac:picMk id="10244" creationId="{5DF0CFA4-23C6-4139-8051-5B81B2026221}"/>
          </ac:picMkLst>
        </pc:picChg>
      </pc:sldChg>
      <pc:sldChg chg="add del">
        <pc:chgData name="김하영" userId="f4d97150-2565-44a7-a530-04167b3f28d1" providerId="ADAL" clId="{9E34D341-1011-4547-BD08-DE2C10AB77FC}" dt="2021-07-21T12:07:57.426" v="3339" actId="47"/>
        <pc:sldMkLst>
          <pc:docMk/>
          <pc:sldMk cId="1047237790" sldId="277"/>
        </pc:sldMkLst>
      </pc:sldChg>
      <pc:sldChg chg="addSp delSp modSp add mod modNotesTx">
        <pc:chgData name="김하영" userId="f4d97150-2565-44a7-a530-04167b3f28d1" providerId="ADAL" clId="{9E34D341-1011-4547-BD08-DE2C10AB77FC}" dt="2021-07-22T06:58:46.088" v="3473" actId="20577"/>
        <pc:sldMkLst>
          <pc:docMk/>
          <pc:sldMk cId="1105596438" sldId="277"/>
        </pc:sldMkLst>
        <pc:spChg chg="add mod">
          <ac:chgData name="김하영" userId="f4d97150-2565-44a7-a530-04167b3f28d1" providerId="ADAL" clId="{9E34D341-1011-4547-BD08-DE2C10AB77FC}" dt="2021-07-22T06:52:10.589" v="3422" actId="20577"/>
          <ac:spMkLst>
            <pc:docMk/>
            <pc:sldMk cId="1105596438" sldId="277"/>
            <ac:spMk id="2" creationId="{126A119C-CB73-4E82-B627-92901D3BDEEB}"/>
          </ac:spMkLst>
        </pc:spChg>
        <pc:picChg chg="del">
          <ac:chgData name="김하영" userId="f4d97150-2565-44a7-a530-04167b3f28d1" providerId="ADAL" clId="{9E34D341-1011-4547-BD08-DE2C10AB77FC}" dt="2021-07-22T02:04:58.876" v="3373" actId="478"/>
          <ac:picMkLst>
            <pc:docMk/>
            <pc:sldMk cId="1105596438" sldId="277"/>
            <ac:picMk id="4098" creationId="{0008B93D-87C9-4D04-95FD-2B69E96A2D11}"/>
          </ac:picMkLst>
        </pc:picChg>
        <pc:picChg chg="del">
          <ac:chgData name="김하영" userId="f4d97150-2565-44a7-a530-04167b3f28d1" providerId="ADAL" clId="{9E34D341-1011-4547-BD08-DE2C10AB77FC}" dt="2021-07-22T02:04:59.299" v="3374" actId="478"/>
          <ac:picMkLst>
            <pc:docMk/>
            <pc:sldMk cId="1105596438" sldId="277"/>
            <ac:picMk id="4100" creationId="{E5C10FAC-364C-47D5-A8B7-A5CB2398DB2A}"/>
          </ac:picMkLst>
        </pc:picChg>
        <pc:picChg chg="del">
          <ac:chgData name="김하영" userId="f4d97150-2565-44a7-a530-04167b3f28d1" providerId="ADAL" clId="{9E34D341-1011-4547-BD08-DE2C10AB77FC}" dt="2021-07-22T02:04:59.702" v="3375" actId="478"/>
          <ac:picMkLst>
            <pc:docMk/>
            <pc:sldMk cId="1105596438" sldId="277"/>
            <ac:picMk id="4102" creationId="{50E4FCC4-2A2A-4852-9742-A6B60645E544}"/>
          </ac:picMkLst>
        </pc:picChg>
        <pc:picChg chg="del">
          <ac:chgData name="김하영" userId="f4d97150-2565-44a7-a530-04167b3f28d1" providerId="ADAL" clId="{9E34D341-1011-4547-BD08-DE2C10AB77FC}" dt="2021-07-22T02:05:00.155" v="3376" actId="478"/>
          <ac:picMkLst>
            <pc:docMk/>
            <pc:sldMk cId="1105596438" sldId="277"/>
            <ac:picMk id="4104" creationId="{CB06C4EE-107D-49D8-B7B9-B53E9B6F0C86}"/>
          </ac:picMkLst>
        </pc:picChg>
      </pc:sldChg>
      <pc:sldChg chg="new del">
        <pc:chgData name="김하영" userId="f4d97150-2565-44a7-a530-04167b3f28d1" providerId="ADAL" clId="{9E34D341-1011-4547-BD08-DE2C10AB77FC}" dt="2021-07-22T02:04:49.585" v="3371" actId="47"/>
        <pc:sldMkLst>
          <pc:docMk/>
          <pc:sldMk cId="2968456851" sldId="277"/>
        </pc:sldMkLst>
      </pc:sldChg>
    </pc:docChg>
  </pc:docChgLst>
  <pc:docChgLst>
    <pc:chgData name="김하영" userId="f4d97150-2565-44a7-a530-04167b3f28d1" providerId="ADAL" clId="{5A68F7ED-AC9D-4D56-964E-9C4ED50067BC}"/>
    <pc:docChg chg="undo custSel addSld delSld modSld sldOrd">
      <pc:chgData name="김하영" userId="f4d97150-2565-44a7-a530-04167b3f28d1" providerId="ADAL" clId="{5A68F7ED-AC9D-4D56-964E-9C4ED50067BC}" dt="2021-08-03T10:52:06.206" v="4524" actId="478"/>
      <pc:docMkLst>
        <pc:docMk/>
      </pc:docMkLst>
      <pc:sldChg chg="modSp mod modNotesTx">
        <pc:chgData name="김하영" userId="f4d97150-2565-44a7-a530-04167b3f28d1" providerId="ADAL" clId="{5A68F7ED-AC9D-4D56-964E-9C4ED50067BC}" dt="2021-08-03T02:03:59.034" v="155" actId="20577"/>
        <pc:sldMkLst>
          <pc:docMk/>
          <pc:sldMk cId="2804073706" sldId="256"/>
        </pc:sldMkLst>
        <pc:spChg chg="mod">
          <ac:chgData name="김하영" userId="f4d97150-2565-44a7-a530-04167b3f28d1" providerId="ADAL" clId="{5A68F7ED-AC9D-4D56-964E-9C4ED50067BC}" dt="2021-08-03T02:02:53.553" v="29"/>
          <ac:spMkLst>
            <pc:docMk/>
            <pc:sldMk cId="2804073706" sldId="256"/>
            <ac:spMk id="8" creationId="{B084F941-B1A5-42ED-AD78-B0F57A275C9B}"/>
          </ac:spMkLst>
        </pc:spChg>
      </pc:sldChg>
      <pc:sldChg chg="addSp delSp modSp mod modNotesTx">
        <pc:chgData name="김하영" userId="f4d97150-2565-44a7-a530-04167b3f28d1" providerId="ADAL" clId="{5A68F7ED-AC9D-4D56-964E-9C4ED50067BC}" dt="2021-08-03T05:17:13.481" v="2241" actId="20577"/>
        <pc:sldMkLst>
          <pc:docMk/>
          <pc:sldMk cId="3134226920" sldId="258"/>
        </pc:sldMkLst>
        <pc:spChg chg="del">
          <ac:chgData name="김하영" userId="f4d97150-2565-44a7-a530-04167b3f28d1" providerId="ADAL" clId="{5A68F7ED-AC9D-4D56-964E-9C4ED50067BC}" dt="2021-08-03T02:03:08.613" v="47" actId="478"/>
          <ac:spMkLst>
            <pc:docMk/>
            <pc:sldMk cId="3134226920" sldId="258"/>
            <ac:spMk id="2" creationId="{3145E6AF-691E-4B14-A397-F38FF2D93758}"/>
          </ac:spMkLst>
        </pc:spChg>
        <pc:spChg chg="add del">
          <ac:chgData name="김하영" userId="f4d97150-2565-44a7-a530-04167b3f28d1" providerId="ADAL" clId="{5A68F7ED-AC9D-4D56-964E-9C4ED50067BC}" dt="2021-08-03T04:10:50.498" v="493"/>
          <ac:spMkLst>
            <pc:docMk/>
            <pc:sldMk cId="3134226920" sldId="258"/>
            <ac:spMk id="4" creationId="{681FC447-1F99-4895-9FB9-017EA22808D6}"/>
          </ac:spMkLst>
        </pc:spChg>
        <pc:spChg chg="mod">
          <ac:chgData name="김하영" userId="f4d97150-2565-44a7-a530-04167b3f28d1" providerId="ADAL" clId="{5A68F7ED-AC9D-4D56-964E-9C4ED50067BC}" dt="2021-08-03T02:05:09.501" v="174"/>
          <ac:spMkLst>
            <pc:docMk/>
            <pc:sldMk cId="3134226920" sldId="258"/>
            <ac:spMk id="5" creationId="{7D0033C3-456D-4151-9AAB-F0A2E961A5B6}"/>
          </ac:spMkLst>
        </pc:spChg>
        <pc:spChg chg="del">
          <ac:chgData name="김하영" userId="f4d97150-2565-44a7-a530-04167b3f28d1" providerId="ADAL" clId="{5A68F7ED-AC9D-4D56-964E-9C4ED50067BC}" dt="2021-08-03T02:03:10.386" v="49" actId="478"/>
          <ac:spMkLst>
            <pc:docMk/>
            <pc:sldMk cId="3134226920" sldId="258"/>
            <ac:spMk id="7" creationId="{A66BA25F-B03D-4518-8747-AC1C4861B6F8}"/>
          </ac:spMkLst>
        </pc:spChg>
        <pc:spChg chg="add">
          <ac:chgData name="김하영" userId="f4d97150-2565-44a7-a530-04167b3f28d1" providerId="ADAL" clId="{5A68F7ED-AC9D-4D56-964E-9C4ED50067BC}" dt="2021-08-03T04:10:57.521" v="496"/>
          <ac:spMkLst>
            <pc:docMk/>
            <pc:sldMk cId="3134226920" sldId="258"/>
            <ac:spMk id="9" creationId="{F0FD3251-E646-4ACC-BE94-542D34E222C4}"/>
          </ac:spMkLst>
        </pc:spChg>
        <pc:spChg chg="add del mod">
          <ac:chgData name="김하영" userId="f4d97150-2565-44a7-a530-04167b3f28d1" providerId="ADAL" clId="{5A68F7ED-AC9D-4D56-964E-9C4ED50067BC}" dt="2021-08-03T04:11:06.265" v="499"/>
          <ac:spMkLst>
            <pc:docMk/>
            <pc:sldMk cId="3134226920" sldId="258"/>
            <ac:spMk id="10" creationId="{89F21B32-84F9-40E1-B59C-33969080A9AF}"/>
          </ac:spMkLst>
        </pc:spChg>
        <pc:spChg chg="add del">
          <ac:chgData name="김하영" userId="f4d97150-2565-44a7-a530-04167b3f28d1" providerId="ADAL" clId="{5A68F7ED-AC9D-4D56-964E-9C4ED50067BC}" dt="2021-08-03T04:10:52.275" v="495" actId="22"/>
          <ac:spMkLst>
            <pc:docMk/>
            <pc:sldMk cId="3134226920" sldId="258"/>
            <ac:spMk id="12" creationId="{CD23559E-E73A-43DB-A12A-91581E58A846}"/>
          </ac:spMkLst>
        </pc:spChg>
        <pc:picChg chg="add del mod">
          <ac:chgData name="김하영" userId="f4d97150-2565-44a7-a530-04167b3f28d1" providerId="ADAL" clId="{5A68F7ED-AC9D-4D56-964E-9C4ED50067BC}" dt="2021-08-03T04:36:24.728" v="1561" actId="478"/>
          <ac:picMkLst>
            <pc:docMk/>
            <pc:sldMk cId="3134226920" sldId="258"/>
            <ac:picMk id="3" creationId="{B3EB9418-F554-4521-8BC7-391604B0C5F3}"/>
          </ac:picMkLst>
        </pc:picChg>
        <pc:picChg chg="del">
          <ac:chgData name="김하영" userId="f4d97150-2565-44a7-a530-04167b3f28d1" providerId="ADAL" clId="{5A68F7ED-AC9D-4D56-964E-9C4ED50067BC}" dt="2021-08-03T02:03:09.180" v="48" actId="478"/>
          <ac:picMkLst>
            <pc:docMk/>
            <pc:sldMk cId="3134226920" sldId="258"/>
            <ac:picMk id="1026" creationId="{D8A99B91-E282-4323-B54E-06A7C80F91B6}"/>
          </ac:picMkLst>
        </pc:picChg>
        <pc:picChg chg="add del mod">
          <ac:chgData name="김하영" userId="f4d97150-2565-44a7-a530-04167b3f28d1" providerId="ADAL" clId="{5A68F7ED-AC9D-4D56-964E-9C4ED50067BC}" dt="2021-08-03T04:36:24.361" v="1560" actId="478"/>
          <ac:picMkLst>
            <pc:docMk/>
            <pc:sldMk cId="3134226920" sldId="258"/>
            <ac:picMk id="1034" creationId="{95CF1E2F-CA08-4BF1-82E0-D7B4E7859B83}"/>
          </ac:picMkLst>
        </pc:picChg>
        <pc:picChg chg="add mod">
          <ac:chgData name="김하영" userId="f4d97150-2565-44a7-a530-04167b3f28d1" providerId="ADAL" clId="{5A68F7ED-AC9D-4D56-964E-9C4ED50067BC}" dt="2021-08-03T05:15:50.998" v="1998" actId="1076"/>
          <ac:picMkLst>
            <pc:docMk/>
            <pc:sldMk cId="3134226920" sldId="258"/>
            <ac:picMk id="1036" creationId="{486400B9-8D46-4495-A33A-F2507F286F4C}"/>
          </ac:picMkLst>
        </pc:picChg>
      </pc:sldChg>
      <pc:sldChg chg="addSp delSp modSp add mod modNotesTx">
        <pc:chgData name="김하영" userId="f4d97150-2565-44a7-a530-04167b3f28d1" providerId="ADAL" clId="{5A68F7ED-AC9D-4D56-964E-9C4ED50067BC}" dt="2021-08-03T04:25:46.561" v="1558" actId="20577"/>
        <pc:sldMkLst>
          <pc:docMk/>
          <pc:sldMk cId="1330137981" sldId="265"/>
        </pc:sldMkLst>
        <pc:spChg chg="mod">
          <ac:chgData name="김하영" userId="f4d97150-2565-44a7-a530-04167b3f28d1" providerId="ADAL" clId="{5A68F7ED-AC9D-4D56-964E-9C4ED50067BC}" dt="2021-08-03T04:21:53.526" v="1102"/>
          <ac:spMkLst>
            <pc:docMk/>
            <pc:sldMk cId="1330137981" sldId="265"/>
            <ac:spMk id="5" creationId="{7D0033C3-456D-4151-9AAB-F0A2E961A5B6}"/>
          </ac:spMkLst>
        </pc:spChg>
        <pc:picChg chg="add del">
          <ac:chgData name="김하영" userId="f4d97150-2565-44a7-a530-04167b3f28d1" providerId="ADAL" clId="{5A68F7ED-AC9D-4D56-964E-9C4ED50067BC}" dt="2021-08-03T04:18:54.182" v="993" actId="22"/>
          <ac:picMkLst>
            <pc:docMk/>
            <pc:sldMk cId="1330137981" sldId="265"/>
            <ac:picMk id="3" creationId="{065D7E20-6700-4442-B304-3FB34507432C}"/>
          </ac:picMkLst>
        </pc:picChg>
        <pc:picChg chg="add mod">
          <ac:chgData name="김하영" userId="f4d97150-2565-44a7-a530-04167b3f28d1" providerId="ADAL" clId="{5A68F7ED-AC9D-4D56-964E-9C4ED50067BC}" dt="2021-08-03T04:22:34.399" v="1181" actId="1076"/>
          <ac:picMkLst>
            <pc:docMk/>
            <pc:sldMk cId="1330137981" sldId="265"/>
            <ac:picMk id="2050" creationId="{F2D41233-D7E0-48B7-8BAE-1A56D06C47B5}"/>
          </ac:picMkLst>
        </pc:picChg>
        <pc:picChg chg="add mod">
          <ac:chgData name="김하영" userId="f4d97150-2565-44a7-a530-04167b3f28d1" providerId="ADAL" clId="{5A68F7ED-AC9D-4D56-964E-9C4ED50067BC}" dt="2021-08-03T04:25:36.565" v="1542" actId="1076"/>
          <ac:picMkLst>
            <pc:docMk/>
            <pc:sldMk cId="1330137981" sldId="265"/>
            <ac:picMk id="2052" creationId="{8DF22023-771B-4DD8-B246-A974F4ADE9E7}"/>
          </ac:picMkLst>
        </pc:picChg>
        <pc:picChg chg="add mod">
          <ac:chgData name="김하영" userId="f4d97150-2565-44a7-a530-04167b3f28d1" providerId="ADAL" clId="{5A68F7ED-AC9D-4D56-964E-9C4ED50067BC}" dt="2021-08-03T04:25:37.848" v="1543" actId="1076"/>
          <ac:picMkLst>
            <pc:docMk/>
            <pc:sldMk cId="1330137981" sldId="265"/>
            <ac:picMk id="2054" creationId="{E71FACCC-05A0-41F2-9E24-9BEDF791E3B2}"/>
          </ac:picMkLst>
        </pc:picChg>
      </pc:sldChg>
      <pc:sldChg chg="del">
        <pc:chgData name="김하영" userId="f4d97150-2565-44a7-a530-04167b3f28d1" providerId="ADAL" clId="{5A68F7ED-AC9D-4D56-964E-9C4ED50067BC}" dt="2021-08-03T02:03:12.922" v="50" actId="47"/>
        <pc:sldMkLst>
          <pc:docMk/>
          <pc:sldMk cId="2240546064" sldId="266"/>
        </pc:sldMkLst>
      </pc:sldChg>
      <pc:sldChg chg="add">
        <pc:chgData name="김하영" userId="f4d97150-2565-44a7-a530-04167b3f28d1" providerId="ADAL" clId="{5A68F7ED-AC9D-4D56-964E-9C4ED50067BC}" dt="2021-08-03T02:03:22.035" v="60"/>
        <pc:sldMkLst>
          <pc:docMk/>
          <pc:sldMk cId="3371312969" sldId="266"/>
        </pc:sldMkLst>
      </pc:sldChg>
      <pc:sldChg chg="del">
        <pc:chgData name="김하영" userId="f4d97150-2565-44a7-a530-04167b3f28d1" providerId="ADAL" clId="{5A68F7ED-AC9D-4D56-964E-9C4ED50067BC}" dt="2021-08-03T02:03:14.410" v="51" actId="47"/>
        <pc:sldMkLst>
          <pc:docMk/>
          <pc:sldMk cId="367275137" sldId="267"/>
        </pc:sldMkLst>
      </pc:sldChg>
      <pc:sldChg chg="add">
        <pc:chgData name="김하영" userId="f4d97150-2565-44a7-a530-04167b3f28d1" providerId="ADAL" clId="{5A68F7ED-AC9D-4D56-964E-9C4ED50067BC}" dt="2021-08-03T02:03:22.236" v="61"/>
        <pc:sldMkLst>
          <pc:docMk/>
          <pc:sldMk cId="3905607806" sldId="267"/>
        </pc:sldMkLst>
      </pc:sldChg>
      <pc:sldChg chg="add">
        <pc:chgData name="김하영" userId="f4d97150-2565-44a7-a530-04167b3f28d1" providerId="ADAL" clId="{5A68F7ED-AC9D-4D56-964E-9C4ED50067BC}" dt="2021-08-03T02:03:22.422" v="62"/>
        <pc:sldMkLst>
          <pc:docMk/>
          <pc:sldMk cId="1868490874" sldId="268"/>
        </pc:sldMkLst>
      </pc:sldChg>
      <pc:sldChg chg="del">
        <pc:chgData name="김하영" userId="f4d97150-2565-44a7-a530-04167b3f28d1" providerId="ADAL" clId="{5A68F7ED-AC9D-4D56-964E-9C4ED50067BC}" dt="2021-08-03T02:03:15.058" v="52" actId="47"/>
        <pc:sldMkLst>
          <pc:docMk/>
          <pc:sldMk cId="3196014386" sldId="268"/>
        </pc:sldMkLst>
      </pc:sldChg>
      <pc:sldChg chg="add">
        <pc:chgData name="김하영" userId="f4d97150-2565-44a7-a530-04167b3f28d1" providerId="ADAL" clId="{5A68F7ED-AC9D-4D56-964E-9C4ED50067BC}" dt="2021-08-03T02:03:22.618" v="63"/>
        <pc:sldMkLst>
          <pc:docMk/>
          <pc:sldMk cId="1043414285" sldId="269"/>
        </pc:sldMkLst>
      </pc:sldChg>
      <pc:sldChg chg="del">
        <pc:chgData name="김하영" userId="f4d97150-2565-44a7-a530-04167b3f28d1" providerId="ADAL" clId="{5A68F7ED-AC9D-4D56-964E-9C4ED50067BC}" dt="2021-08-03T02:03:15.657" v="53" actId="47"/>
        <pc:sldMkLst>
          <pc:docMk/>
          <pc:sldMk cId="3998936905" sldId="269"/>
        </pc:sldMkLst>
      </pc:sldChg>
      <pc:sldChg chg="del">
        <pc:chgData name="김하영" userId="f4d97150-2565-44a7-a530-04167b3f28d1" providerId="ADAL" clId="{5A68F7ED-AC9D-4D56-964E-9C4ED50067BC}" dt="2021-08-03T02:03:16.273" v="54" actId="47"/>
        <pc:sldMkLst>
          <pc:docMk/>
          <pc:sldMk cId="2665879235" sldId="270"/>
        </pc:sldMkLst>
      </pc:sldChg>
      <pc:sldChg chg="add">
        <pc:chgData name="김하영" userId="f4d97150-2565-44a7-a530-04167b3f28d1" providerId="ADAL" clId="{5A68F7ED-AC9D-4D56-964E-9C4ED50067BC}" dt="2021-08-03T02:03:22.794" v="64"/>
        <pc:sldMkLst>
          <pc:docMk/>
          <pc:sldMk cId="3035814178" sldId="270"/>
        </pc:sldMkLst>
      </pc:sldChg>
      <pc:sldChg chg="del">
        <pc:chgData name="김하영" userId="f4d97150-2565-44a7-a530-04167b3f28d1" providerId="ADAL" clId="{5A68F7ED-AC9D-4D56-964E-9C4ED50067BC}" dt="2021-08-03T02:03:16.975" v="55" actId="47"/>
        <pc:sldMkLst>
          <pc:docMk/>
          <pc:sldMk cId="1251220630" sldId="271"/>
        </pc:sldMkLst>
      </pc:sldChg>
      <pc:sldChg chg="add">
        <pc:chgData name="김하영" userId="f4d97150-2565-44a7-a530-04167b3f28d1" providerId="ADAL" clId="{5A68F7ED-AC9D-4D56-964E-9C4ED50067BC}" dt="2021-08-03T02:03:22.985" v="65"/>
        <pc:sldMkLst>
          <pc:docMk/>
          <pc:sldMk cId="3579111710" sldId="271"/>
        </pc:sldMkLst>
      </pc:sldChg>
      <pc:sldChg chg="del">
        <pc:chgData name="김하영" userId="f4d97150-2565-44a7-a530-04167b3f28d1" providerId="ADAL" clId="{5A68F7ED-AC9D-4D56-964E-9C4ED50067BC}" dt="2021-08-03T02:03:17.660" v="56" actId="47"/>
        <pc:sldMkLst>
          <pc:docMk/>
          <pc:sldMk cId="2718878194" sldId="272"/>
        </pc:sldMkLst>
      </pc:sldChg>
      <pc:sldChg chg="add">
        <pc:chgData name="김하영" userId="f4d97150-2565-44a7-a530-04167b3f28d1" providerId="ADAL" clId="{5A68F7ED-AC9D-4D56-964E-9C4ED50067BC}" dt="2021-08-03T02:03:23.160" v="66"/>
        <pc:sldMkLst>
          <pc:docMk/>
          <pc:sldMk cId="2816868984" sldId="272"/>
        </pc:sldMkLst>
      </pc:sldChg>
      <pc:sldChg chg="addSp delSp modSp add modNotesTx">
        <pc:chgData name="김하영" userId="f4d97150-2565-44a7-a530-04167b3f28d1" providerId="ADAL" clId="{5A68F7ED-AC9D-4D56-964E-9C4ED50067BC}" dt="2021-08-03T05:29:19.007" v="3738"/>
        <pc:sldMkLst>
          <pc:docMk/>
          <pc:sldMk cId="3299117842" sldId="273"/>
        </pc:sldMkLst>
        <pc:picChg chg="del">
          <ac:chgData name="김하영" userId="f4d97150-2565-44a7-a530-04167b3f28d1" providerId="ADAL" clId="{5A68F7ED-AC9D-4D56-964E-9C4ED50067BC}" dt="2021-08-03T05:19:16.584" v="2243" actId="478"/>
          <ac:picMkLst>
            <pc:docMk/>
            <pc:sldMk cId="3299117842" sldId="273"/>
            <ac:picMk id="1036" creationId="{486400B9-8D46-4495-A33A-F2507F286F4C}"/>
          </ac:picMkLst>
        </pc:picChg>
        <pc:picChg chg="add mod">
          <ac:chgData name="김하영" userId="f4d97150-2565-44a7-a530-04167b3f28d1" providerId="ADAL" clId="{5A68F7ED-AC9D-4D56-964E-9C4ED50067BC}" dt="2021-08-03T05:19:24.344" v="2247" actId="1076"/>
          <ac:picMkLst>
            <pc:docMk/>
            <pc:sldMk cId="3299117842" sldId="273"/>
            <ac:picMk id="3074" creationId="{A199CAA8-46D7-4877-A983-57DD6593B141}"/>
          </ac:picMkLst>
        </pc:picChg>
        <pc:picChg chg="add del">
          <ac:chgData name="김하영" userId="f4d97150-2565-44a7-a530-04167b3f28d1" providerId="ADAL" clId="{5A68F7ED-AC9D-4D56-964E-9C4ED50067BC}" dt="2021-08-03T05:29:16.033" v="3736"/>
          <ac:picMkLst>
            <pc:docMk/>
            <pc:sldMk cId="3299117842" sldId="273"/>
            <ac:picMk id="3076" creationId="{79DD90C5-33A2-4DB6-A9F4-61A0DD5C7058}"/>
          </ac:picMkLst>
        </pc:picChg>
        <pc:picChg chg="add del">
          <ac:chgData name="김하영" userId="f4d97150-2565-44a7-a530-04167b3f28d1" providerId="ADAL" clId="{5A68F7ED-AC9D-4D56-964E-9C4ED50067BC}" dt="2021-08-03T05:29:19.007" v="3738"/>
          <ac:picMkLst>
            <pc:docMk/>
            <pc:sldMk cId="3299117842" sldId="273"/>
            <ac:picMk id="3078" creationId="{6B22ECF9-0D38-442C-AF97-AC646B960E4B}"/>
          </ac:picMkLst>
        </pc:picChg>
      </pc:sldChg>
      <pc:sldChg chg="addSp delSp add modNotesTx">
        <pc:chgData name="김하영" userId="f4d97150-2565-44a7-a530-04167b3f28d1" providerId="ADAL" clId="{5A68F7ED-AC9D-4D56-964E-9C4ED50067BC}" dt="2021-08-03T05:32:27.363" v="4413" actId="20577"/>
        <pc:sldMkLst>
          <pc:docMk/>
          <pc:sldMk cId="2061325577" sldId="274"/>
        </pc:sldMkLst>
        <pc:picChg chg="del">
          <ac:chgData name="김하영" userId="f4d97150-2565-44a7-a530-04167b3f28d1" providerId="ADAL" clId="{5A68F7ED-AC9D-4D56-964E-9C4ED50067BC}" dt="2021-08-03T05:29:24.259" v="3740" actId="478"/>
          <ac:picMkLst>
            <pc:docMk/>
            <pc:sldMk cId="2061325577" sldId="274"/>
            <ac:picMk id="3074" creationId="{A199CAA8-46D7-4877-A983-57DD6593B141}"/>
          </ac:picMkLst>
        </pc:picChg>
        <pc:picChg chg="add">
          <ac:chgData name="김하영" userId="f4d97150-2565-44a7-a530-04167b3f28d1" providerId="ADAL" clId="{5A68F7ED-AC9D-4D56-964E-9C4ED50067BC}" dt="2021-08-03T05:29:30.068" v="3741"/>
          <ac:picMkLst>
            <pc:docMk/>
            <pc:sldMk cId="2061325577" sldId="274"/>
            <ac:picMk id="4098" creationId="{1CFC921D-AD21-4627-8715-CC83126D9741}"/>
          </ac:picMkLst>
        </pc:picChg>
      </pc:sldChg>
      <pc:sldChg chg="modSp add mod">
        <pc:chgData name="김하영" userId="f4d97150-2565-44a7-a530-04167b3f28d1" providerId="ADAL" clId="{5A68F7ED-AC9D-4D56-964E-9C4ED50067BC}" dt="2021-08-03T05:32:43.049" v="4415"/>
        <pc:sldMkLst>
          <pc:docMk/>
          <pc:sldMk cId="1877817441" sldId="275"/>
        </pc:sldMkLst>
        <pc:spChg chg="mod">
          <ac:chgData name="김하영" userId="f4d97150-2565-44a7-a530-04167b3f28d1" providerId="ADAL" clId="{5A68F7ED-AC9D-4D56-964E-9C4ED50067BC}" dt="2021-08-03T05:32:43.049" v="4415"/>
          <ac:spMkLst>
            <pc:docMk/>
            <pc:sldMk cId="1877817441" sldId="275"/>
            <ac:spMk id="5" creationId="{7D0033C3-456D-4151-9AAB-F0A2E961A5B6}"/>
          </ac:spMkLst>
        </pc:spChg>
      </pc:sldChg>
      <pc:sldChg chg="del">
        <pc:chgData name="김하영" userId="f4d97150-2565-44a7-a530-04167b3f28d1" providerId="ADAL" clId="{5A68F7ED-AC9D-4D56-964E-9C4ED50067BC}" dt="2021-08-03T02:03:18.453" v="57" actId="47"/>
        <pc:sldMkLst>
          <pc:docMk/>
          <pc:sldMk cId="563022355" sldId="276"/>
        </pc:sldMkLst>
      </pc:sldChg>
      <pc:sldChg chg="addSp delSp modSp add mod ord modNotesTx">
        <pc:chgData name="김하영" userId="f4d97150-2565-44a7-a530-04167b3f28d1" providerId="ADAL" clId="{5A68F7ED-AC9D-4D56-964E-9C4ED50067BC}" dt="2021-08-03T10:52:06.206" v="4524" actId="478"/>
        <pc:sldMkLst>
          <pc:docMk/>
          <pc:sldMk cId="3535541095" sldId="276"/>
        </pc:sldMkLst>
        <pc:picChg chg="add del mod">
          <ac:chgData name="김하영" userId="f4d97150-2565-44a7-a530-04167b3f28d1" providerId="ADAL" clId="{5A68F7ED-AC9D-4D56-964E-9C4ED50067BC}" dt="2021-08-03T10:52:05.070" v="4522" actId="478"/>
          <ac:picMkLst>
            <pc:docMk/>
            <pc:sldMk cId="3535541095" sldId="276"/>
            <ac:picMk id="3" creationId="{F3AA8EB3-82A0-4AA9-A9D5-451D4AAC7AC6}"/>
          </ac:picMkLst>
        </pc:picChg>
        <pc:picChg chg="add del mod">
          <ac:chgData name="김하영" userId="f4d97150-2565-44a7-a530-04167b3f28d1" providerId="ADAL" clId="{5A68F7ED-AC9D-4D56-964E-9C4ED50067BC}" dt="2021-08-03T10:52:05.753" v="4523" actId="478"/>
          <ac:picMkLst>
            <pc:docMk/>
            <pc:sldMk cId="3535541095" sldId="276"/>
            <ac:picMk id="7" creationId="{1016B2CF-1EE5-461C-8469-BC12DBC5D703}"/>
          </ac:picMkLst>
        </pc:picChg>
        <pc:picChg chg="add del mod">
          <ac:chgData name="김하영" userId="f4d97150-2565-44a7-a530-04167b3f28d1" providerId="ADAL" clId="{5A68F7ED-AC9D-4D56-964E-9C4ED50067BC}" dt="2021-08-03T10:52:06.206" v="4524" actId="478"/>
          <ac:picMkLst>
            <pc:docMk/>
            <pc:sldMk cId="3535541095" sldId="276"/>
            <ac:picMk id="9" creationId="{3B41F5A1-D10F-4EC5-873D-B21C8CDDF947}"/>
          </ac:picMkLst>
        </pc:picChg>
      </pc:sldChg>
      <pc:sldChg chg="del">
        <pc:chgData name="김하영" userId="f4d97150-2565-44a7-a530-04167b3f28d1" providerId="ADAL" clId="{5A68F7ED-AC9D-4D56-964E-9C4ED50067BC}" dt="2021-08-03T02:03:19.425" v="58" actId="47"/>
        <pc:sldMkLst>
          <pc:docMk/>
          <pc:sldMk cId="1105596438" sldId="277"/>
        </pc:sldMkLst>
      </pc:sldChg>
      <pc:sldChg chg="add">
        <pc:chgData name="김하영" userId="f4d97150-2565-44a7-a530-04167b3f28d1" providerId="ADAL" clId="{5A68F7ED-AC9D-4D56-964E-9C4ED50067BC}" dt="2021-08-03T05:32:47.236" v="4417"/>
        <pc:sldMkLst>
          <pc:docMk/>
          <pc:sldMk cId="4057064727" sldId="277"/>
        </pc:sldMkLst>
      </pc:sldChg>
      <pc:sldChg chg="add">
        <pc:chgData name="김하영" userId="f4d97150-2565-44a7-a530-04167b3f28d1" providerId="ADAL" clId="{5A68F7ED-AC9D-4D56-964E-9C4ED50067BC}" dt="2021-08-03T05:32:48.602" v="4418"/>
        <pc:sldMkLst>
          <pc:docMk/>
          <pc:sldMk cId="2512005414" sldId="278"/>
        </pc:sldMkLst>
      </pc:sldChg>
    </pc:docChg>
  </pc:docChgLst>
  <pc:docChgLst>
    <pc:chgData name="김하영" userId="f4d97150-2565-44a7-a530-04167b3f28d1" providerId="ADAL" clId="{28164196-E13B-415A-81E7-0518C83C9D40}"/>
    <pc:docChg chg="undo custSel addSld delSld modSld">
      <pc:chgData name="김하영" userId="f4d97150-2565-44a7-a530-04167b3f28d1" providerId="ADAL" clId="{28164196-E13B-415A-81E7-0518C83C9D40}" dt="2021-08-29T09:00:19.563" v="9067" actId="20577"/>
      <pc:docMkLst>
        <pc:docMk/>
      </pc:docMkLst>
      <pc:sldChg chg="modSp mod modNotesTx">
        <pc:chgData name="김하영" userId="f4d97150-2565-44a7-a530-04167b3f28d1" providerId="ADAL" clId="{28164196-E13B-415A-81E7-0518C83C9D40}" dt="2021-08-29T07:12:28.238" v="217" actId="20577"/>
        <pc:sldMkLst>
          <pc:docMk/>
          <pc:sldMk cId="2804073706" sldId="256"/>
        </pc:sldMkLst>
        <pc:spChg chg="mod">
          <ac:chgData name="김하영" userId="f4d97150-2565-44a7-a530-04167b3f28d1" providerId="ADAL" clId="{28164196-E13B-415A-81E7-0518C83C9D40}" dt="2021-08-29T07:03:35.316" v="36" actId="20577"/>
          <ac:spMkLst>
            <pc:docMk/>
            <pc:sldMk cId="2804073706" sldId="256"/>
            <ac:spMk id="8" creationId="{B084F941-B1A5-42ED-AD78-B0F57A275C9B}"/>
          </ac:spMkLst>
        </pc:spChg>
      </pc:sldChg>
      <pc:sldChg chg="addSp delSp modSp mod modNotesTx">
        <pc:chgData name="김하영" userId="f4d97150-2565-44a7-a530-04167b3f28d1" providerId="ADAL" clId="{28164196-E13B-415A-81E7-0518C83C9D40}" dt="2021-08-29T07:21:52.578" v="768" actId="1076"/>
        <pc:sldMkLst>
          <pc:docMk/>
          <pc:sldMk cId="3134226920" sldId="258"/>
        </pc:sldMkLst>
        <pc:spChg chg="add del mod">
          <ac:chgData name="김하영" userId="f4d97150-2565-44a7-a530-04167b3f28d1" providerId="ADAL" clId="{28164196-E13B-415A-81E7-0518C83C9D40}" dt="2021-08-29T07:11:03.201" v="177" actId="478"/>
          <ac:spMkLst>
            <pc:docMk/>
            <pc:sldMk cId="3134226920" sldId="258"/>
            <ac:spMk id="2" creationId="{F334600B-1516-470A-97EC-BB1A7FBB3E4A}"/>
          </ac:spMkLst>
        </pc:spChg>
        <pc:spChg chg="add mod">
          <ac:chgData name="김하영" userId="f4d97150-2565-44a7-a530-04167b3f28d1" providerId="ADAL" clId="{28164196-E13B-415A-81E7-0518C83C9D40}" dt="2021-08-29T07:13:43.827" v="251" actId="1076"/>
          <ac:spMkLst>
            <pc:docMk/>
            <pc:sldMk cId="3134226920" sldId="258"/>
            <ac:spMk id="3" creationId="{E111F46D-7E59-4AB4-BEFC-0B9C89236C66}"/>
          </ac:spMkLst>
        </pc:spChg>
        <pc:spChg chg="mod">
          <ac:chgData name="김하영" userId="f4d97150-2565-44a7-a530-04167b3f28d1" providerId="ADAL" clId="{28164196-E13B-415A-81E7-0518C83C9D40}" dt="2021-08-29T07:04:13.610" v="89" actId="20577"/>
          <ac:spMkLst>
            <pc:docMk/>
            <pc:sldMk cId="3134226920" sldId="258"/>
            <ac:spMk id="5" creationId="{7D0033C3-456D-4151-9AAB-F0A2E961A5B6}"/>
          </ac:spMkLst>
        </pc:spChg>
        <pc:spChg chg="add del mod">
          <ac:chgData name="김하영" userId="f4d97150-2565-44a7-a530-04167b3f28d1" providerId="ADAL" clId="{28164196-E13B-415A-81E7-0518C83C9D40}" dt="2021-08-29T07:17:07.170" v="292" actId="478"/>
          <ac:spMkLst>
            <pc:docMk/>
            <pc:sldMk cId="3134226920" sldId="258"/>
            <ac:spMk id="10" creationId="{BBABDA49-B318-474B-8B88-CD786A87193A}"/>
          </ac:spMkLst>
        </pc:spChg>
        <pc:grpChg chg="mod">
          <ac:chgData name="김하영" userId="f4d97150-2565-44a7-a530-04167b3f28d1" providerId="ADAL" clId="{28164196-E13B-415A-81E7-0518C83C9D40}" dt="2021-08-29T07:16:48.761" v="253" actId="1076"/>
          <ac:grpSpMkLst>
            <pc:docMk/>
            <pc:sldMk cId="3134226920" sldId="258"/>
            <ac:grpSpMk id="6" creationId="{1B0813F0-0608-43A3-9E53-0BA015EDE231}"/>
          </ac:grpSpMkLst>
        </pc:grpChg>
        <pc:picChg chg="add mod">
          <ac:chgData name="김하영" userId="f4d97150-2565-44a7-a530-04167b3f28d1" providerId="ADAL" clId="{28164196-E13B-415A-81E7-0518C83C9D40}" dt="2021-08-29T07:21:52.578" v="768" actId="1076"/>
          <ac:picMkLst>
            <pc:docMk/>
            <pc:sldMk cId="3134226920" sldId="258"/>
            <ac:picMk id="1026" creationId="{1BC3BF94-BBBA-4AFF-AD6C-9F8A4B32172C}"/>
          </ac:picMkLst>
        </pc:picChg>
        <pc:picChg chg="del">
          <ac:chgData name="김하영" userId="f4d97150-2565-44a7-a530-04167b3f28d1" providerId="ADAL" clId="{28164196-E13B-415A-81E7-0518C83C9D40}" dt="2021-08-29T07:04:28.208" v="90" actId="478"/>
          <ac:picMkLst>
            <pc:docMk/>
            <pc:sldMk cId="3134226920" sldId="258"/>
            <ac:picMk id="1026" creationId="{78A0BC3E-8547-4CB8-94D0-D11C3A497E9D}"/>
          </ac:picMkLst>
        </pc:picChg>
      </pc:sldChg>
      <pc:sldChg chg="del">
        <pc:chgData name="김하영" userId="f4d97150-2565-44a7-a530-04167b3f28d1" providerId="ADAL" clId="{28164196-E13B-415A-81E7-0518C83C9D40}" dt="2021-08-29T08:53:39.043" v="7980" actId="47"/>
        <pc:sldMkLst>
          <pc:docMk/>
          <pc:sldMk cId="17966091" sldId="263"/>
        </pc:sldMkLst>
      </pc:sldChg>
      <pc:sldChg chg="del">
        <pc:chgData name="김하영" userId="f4d97150-2565-44a7-a530-04167b3f28d1" providerId="ADAL" clId="{28164196-E13B-415A-81E7-0518C83C9D40}" dt="2021-08-29T07:03:55.625" v="51" actId="47"/>
        <pc:sldMkLst>
          <pc:docMk/>
          <pc:sldMk cId="1330137981" sldId="265"/>
        </pc:sldMkLst>
      </pc:sldChg>
      <pc:sldChg chg="addSp modSp add mod modNotesTx">
        <pc:chgData name="김하영" userId="f4d97150-2565-44a7-a530-04167b3f28d1" providerId="ADAL" clId="{28164196-E13B-415A-81E7-0518C83C9D40}" dt="2021-08-29T07:29:54.961" v="1407" actId="20577"/>
        <pc:sldMkLst>
          <pc:docMk/>
          <pc:sldMk cId="2287036655" sldId="265"/>
        </pc:sldMkLst>
        <pc:picChg chg="add mod">
          <ac:chgData name="김하영" userId="f4d97150-2565-44a7-a530-04167b3f28d1" providerId="ADAL" clId="{28164196-E13B-415A-81E7-0518C83C9D40}" dt="2021-08-29T07:24:13.630" v="772" actId="1076"/>
          <ac:picMkLst>
            <pc:docMk/>
            <pc:sldMk cId="2287036655" sldId="265"/>
            <ac:picMk id="3" creationId="{BB60C45A-0EF7-400B-BF2F-130CD5C163D7}"/>
          </ac:picMkLst>
        </pc:picChg>
      </pc:sldChg>
      <pc:sldChg chg="addSp delSp modSp add mod modNotesTx">
        <pc:chgData name="김하영" userId="f4d97150-2565-44a7-a530-04167b3f28d1" providerId="ADAL" clId="{28164196-E13B-415A-81E7-0518C83C9D40}" dt="2021-08-29T07:41:02.999" v="2999" actId="1076"/>
        <pc:sldMkLst>
          <pc:docMk/>
          <pc:sldMk cId="3516096497" sldId="266"/>
        </pc:sldMkLst>
        <pc:picChg chg="add mod">
          <ac:chgData name="김하영" userId="f4d97150-2565-44a7-a530-04167b3f28d1" providerId="ADAL" clId="{28164196-E13B-415A-81E7-0518C83C9D40}" dt="2021-08-29T07:41:02.999" v="2999" actId="1076"/>
          <ac:picMkLst>
            <pc:docMk/>
            <pc:sldMk cId="3516096497" sldId="266"/>
            <ac:picMk id="3" creationId="{54E685EC-B2A2-418D-872D-2D78513FAD10}"/>
          </ac:picMkLst>
        </pc:picChg>
        <pc:picChg chg="add del mod">
          <ac:chgData name="김하영" userId="f4d97150-2565-44a7-a530-04167b3f28d1" providerId="ADAL" clId="{28164196-E13B-415A-81E7-0518C83C9D40}" dt="2021-08-29T07:40:59.236" v="2997" actId="21"/>
          <ac:picMkLst>
            <pc:docMk/>
            <pc:sldMk cId="3516096497" sldId="266"/>
            <ac:picMk id="2050" creationId="{0BAAE101-BA0D-4B9C-BD03-19E2B6382F0A}"/>
          </ac:picMkLst>
        </pc:picChg>
      </pc:sldChg>
      <pc:sldChg chg="addSp modSp add modNotesTx">
        <pc:chgData name="김하영" userId="f4d97150-2565-44a7-a530-04167b3f28d1" providerId="ADAL" clId="{28164196-E13B-415A-81E7-0518C83C9D40}" dt="2021-08-29T07:43:59.305" v="3721" actId="20577"/>
        <pc:sldMkLst>
          <pc:docMk/>
          <pc:sldMk cId="611525104" sldId="267"/>
        </pc:sldMkLst>
        <pc:picChg chg="add mod">
          <ac:chgData name="김하영" userId="f4d97150-2565-44a7-a530-04167b3f28d1" providerId="ADAL" clId="{28164196-E13B-415A-81E7-0518C83C9D40}" dt="2021-08-29T07:41:06.745" v="3000" actId="1076"/>
          <ac:picMkLst>
            <pc:docMk/>
            <pc:sldMk cId="611525104" sldId="267"/>
            <ac:picMk id="7" creationId="{08F856EE-4CD8-4667-B03B-8C89E13201C6}"/>
          </ac:picMkLst>
        </pc:picChg>
      </pc:sldChg>
      <pc:sldChg chg="addSp modSp add mod modNotesTx">
        <pc:chgData name="김하영" userId="f4d97150-2565-44a7-a530-04167b3f28d1" providerId="ADAL" clId="{28164196-E13B-415A-81E7-0518C83C9D40}" dt="2021-08-29T08:11:07.388" v="4699" actId="20577"/>
        <pc:sldMkLst>
          <pc:docMk/>
          <pc:sldMk cId="3517870930" sldId="268"/>
        </pc:sldMkLst>
        <pc:picChg chg="add mod">
          <ac:chgData name="김하영" userId="f4d97150-2565-44a7-a530-04167b3f28d1" providerId="ADAL" clId="{28164196-E13B-415A-81E7-0518C83C9D40}" dt="2021-08-29T08:09:56.799" v="4454" actId="1076"/>
          <ac:picMkLst>
            <pc:docMk/>
            <pc:sldMk cId="3517870930" sldId="268"/>
            <ac:picMk id="3" creationId="{DB2F7C32-9975-41BA-8CE5-328255CB06E5}"/>
          </ac:picMkLst>
        </pc:picChg>
        <pc:picChg chg="add mod">
          <ac:chgData name="김하영" userId="f4d97150-2565-44a7-a530-04167b3f28d1" providerId="ADAL" clId="{28164196-E13B-415A-81E7-0518C83C9D40}" dt="2021-08-29T08:10:07.672" v="4456" actId="1076"/>
          <ac:picMkLst>
            <pc:docMk/>
            <pc:sldMk cId="3517870930" sldId="268"/>
            <ac:picMk id="7" creationId="{6F7989B3-43F6-498B-A358-305531A2A22B}"/>
          </ac:picMkLst>
        </pc:picChg>
        <pc:picChg chg="add mod">
          <ac:chgData name="김하영" userId="f4d97150-2565-44a7-a530-04167b3f28d1" providerId="ADAL" clId="{28164196-E13B-415A-81E7-0518C83C9D40}" dt="2021-08-29T08:09:35.247" v="4452" actId="1076"/>
          <ac:picMkLst>
            <pc:docMk/>
            <pc:sldMk cId="3517870930" sldId="268"/>
            <ac:picMk id="3074" creationId="{292EA146-5927-47B3-9236-EAE7751074C4}"/>
          </ac:picMkLst>
        </pc:picChg>
      </pc:sldChg>
      <pc:sldChg chg="addSp modSp add mod modNotesTx">
        <pc:chgData name="김하영" userId="f4d97150-2565-44a7-a530-04167b3f28d1" providerId="ADAL" clId="{28164196-E13B-415A-81E7-0518C83C9D40}" dt="2021-08-29T08:27:46.693" v="6033" actId="20577"/>
        <pc:sldMkLst>
          <pc:docMk/>
          <pc:sldMk cId="1200292806" sldId="269"/>
        </pc:sldMkLst>
        <pc:spChg chg="add mod">
          <ac:chgData name="김하영" userId="f4d97150-2565-44a7-a530-04167b3f28d1" providerId="ADAL" clId="{28164196-E13B-415A-81E7-0518C83C9D40}" dt="2021-08-29T08:15:48.865" v="4729"/>
          <ac:spMkLst>
            <pc:docMk/>
            <pc:sldMk cId="1200292806" sldId="269"/>
            <ac:spMk id="4" creationId="{DD4C1A9C-25E7-4835-AE70-03DB17A81DC6}"/>
          </ac:spMkLst>
        </pc:spChg>
        <pc:picChg chg="add mod">
          <ac:chgData name="김하영" userId="f4d97150-2565-44a7-a530-04167b3f28d1" providerId="ADAL" clId="{28164196-E13B-415A-81E7-0518C83C9D40}" dt="2021-08-29T08:16:42.096" v="4788" actId="1076"/>
          <ac:picMkLst>
            <pc:docMk/>
            <pc:sldMk cId="1200292806" sldId="269"/>
            <ac:picMk id="3" creationId="{ACB162F7-A0CF-4B52-90A9-EC122A63E9D7}"/>
          </ac:picMkLst>
        </pc:picChg>
        <pc:picChg chg="add mod">
          <ac:chgData name="김하영" userId="f4d97150-2565-44a7-a530-04167b3f28d1" providerId="ADAL" clId="{28164196-E13B-415A-81E7-0518C83C9D40}" dt="2021-08-29T08:16:48.414" v="4790" actId="14100"/>
          <ac:picMkLst>
            <pc:docMk/>
            <pc:sldMk cId="1200292806" sldId="269"/>
            <ac:picMk id="8" creationId="{83A7971B-925A-4000-A32D-6E63EDE19CBC}"/>
          </ac:picMkLst>
        </pc:picChg>
        <pc:picChg chg="add mod">
          <ac:chgData name="김하영" userId="f4d97150-2565-44a7-a530-04167b3f28d1" providerId="ADAL" clId="{28164196-E13B-415A-81E7-0518C83C9D40}" dt="2021-08-29T08:17:00.318" v="4795" actId="1076"/>
          <ac:picMkLst>
            <pc:docMk/>
            <pc:sldMk cId="1200292806" sldId="269"/>
            <ac:picMk id="11" creationId="{4EE2ADE8-8EDF-46D4-A330-D9803C7FD8A3}"/>
          </ac:picMkLst>
        </pc:picChg>
        <pc:picChg chg="add mod">
          <ac:chgData name="김하영" userId="f4d97150-2565-44a7-a530-04167b3f28d1" providerId="ADAL" clId="{28164196-E13B-415A-81E7-0518C83C9D40}" dt="2021-08-29T08:16:51.576" v="4791" actId="1076"/>
          <ac:picMkLst>
            <pc:docMk/>
            <pc:sldMk cId="1200292806" sldId="269"/>
            <ac:picMk id="5122" creationId="{D650AC05-F790-4304-8068-A30B78C511C6}"/>
          </ac:picMkLst>
        </pc:picChg>
      </pc:sldChg>
      <pc:sldChg chg="addSp modSp add modNotesTx">
        <pc:chgData name="김하영" userId="f4d97150-2565-44a7-a530-04167b3f28d1" providerId="ADAL" clId="{28164196-E13B-415A-81E7-0518C83C9D40}" dt="2021-08-29T08:35:54.982" v="7409" actId="20577"/>
        <pc:sldMkLst>
          <pc:docMk/>
          <pc:sldMk cId="2135091848" sldId="270"/>
        </pc:sldMkLst>
        <pc:picChg chg="add mod">
          <ac:chgData name="김하영" userId="f4d97150-2565-44a7-a530-04167b3f28d1" providerId="ADAL" clId="{28164196-E13B-415A-81E7-0518C83C9D40}" dt="2021-08-29T08:33:23.202" v="6960" actId="1076"/>
          <ac:picMkLst>
            <pc:docMk/>
            <pc:sldMk cId="2135091848" sldId="270"/>
            <ac:picMk id="6146" creationId="{74766159-0D07-4104-A4BF-2962DD552392}"/>
          </ac:picMkLst>
        </pc:picChg>
        <pc:picChg chg="add mod">
          <ac:chgData name="김하영" userId="f4d97150-2565-44a7-a530-04167b3f28d1" providerId="ADAL" clId="{28164196-E13B-415A-81E7-0518C83C9D40}" dt="2021-08-29T08:33:18.593" v="6958" actId="1076"/>
          <ac:picMkLst>
            <pc:docMk/>
            <pc:sldMk cId="2135091848" sldId="270"/>
            <ac:picMk id="6148" creationId="{E6D180FF-40E9-4579-A33E-0CEA415FD4C9}"/>
          </ac:picMkLst>
        </pc:picChg>
      </pc:sldChg>
      <pc:sldChg chg="addSp modSp add modNotesTx">
        <pc:chgData name="김하영" userId="f4d97150-2565-44a7-a530-04167b3f28d1" providerId="ADAL" clId="{28164196-E13B-415A-81E7-0518C83C9D40}" dt="2021-08-29T09:00:19.563" v="9067" actId="20577"/>
        <pc:sldMkLst>
          <pc:docMk/>
          <pc:sldMk cId="2244189594" sldId="271"/>
        </pc:sldMkLst>
        <pc:picChg chg="add mod">
          <ac:chgData name="김하영" userId="f4d97150-2565-44a7-a530-04167b3f28d1" providerId="ADAL" clId="{28164196-E13B-415A-81E7-0518C83C9D40}" dt="2021-08-29T08:47:15.194" v="7423" actId="1076"/>
          <ac:picMkLst>
            <pc:docMk/>
            <pc:sldMk cId="2244189594" sldId="271"/>
            <ac:picMk id="7170" creationId="{992E9E0A-DDA4-493F-99CB-5647D9F182A2}"/>
          </ac:picMkLst>
        </pc:picChg>
      </pc:sldChg>
      <pc:sldChg chg="add del">
        <pc:chgData name="김하영" userId="f4d97150-2565-44a7-a530-04167b3f28d1" providerId="ADAL" clId="{28164196-E13B-415A-81E7-0518C83C9D40}" dt="2021-08-29T08:46:53.123" v="7410" actId="47"/>
        <pc:sldMkLst>
          <pc:docMk/>
          <pc:sldMk cId="1773263509" sldId="272"/>
        </pc:sldMkLst>
      </pc:sldChg>
      <pc:sldChg chg="add del">
        <pc:chgData name="김하영" userId="f4d97150-2565-44a7-a530-04167b3f28d1" providerId="ADAL" clId="{28164196-E13B-415A-81E7-0518C83C9D40}" dt="2021-08-29T08:46:54.362" v="7411" actId="47"/>
        <pc:sldMkLst>
          <pc:docMk/>
          <pc:sldMk cId="1490883782" sldId="273"/>
        </pc:sldMkLst>
      </pc:sldChg>
      <pc:sldChg chg="del">
        <pc:chgData name="김하영" userId="f4d97150-2565-44a7-a530-04167b3f28d1" providerId="ADAL" clId="{28164196-E13B-415A-81E7-0518C83C9D40}" dt="2021-08-29T07:03:51.842" v="40" actId="47"/>
        <pc:sldMkLst>
          <pc:docMk/>
          <pc:sldMk cId="3299117842" sldId="273"/>
        </pc:sldMkLst>
      </pc:sldChg>
      <pc:sldChg chg="add del">
        <pc:chgData name="김하영" userId="f4d97150-2565-44a7-a530-04167b3f28d1" providerId="ADAL" clId="{28164196-E13B-415A-81E7-0518C83C9D40}" dt="2021-08-29T08:46:55.290" v="7412" actId="47"/>
        <pc:sldMkLst>
          <pc:docMk/>
          <pc:sldMk cId="138118159" sldId="274"/>
        </pc:sldMkLst>
      </pc:sldChg>
      <pc:sldChg chg="del">
        <pc:chgData name="김하영" userId="f4d97150-2565-44a7-a530-04167b3f28d1" providerId="ADAL" clId="{28164196-E13B-415A-81E7-0518C83C9D40}" dt="2021-08-29T07:03:52.808" v="41" actId="47"/>
        <pc:sldMkLst>
          <pc:docMk/>
          <pc:sldMk cId="2061325577" sldId="274"/>
        </pc:sldMkLst>
      </pc:sldChg>
      <pc:sldChg chg="del">
        <pc:chgData name="김하영" userId="f4d97150-2565-44a7-a530-04167b3f28d1" providerId="ADAL" clId="{28164196-E13B-415A-81E7-0518C83C9D40}" dt="2021-08-29T07:03:53.788" v="43" actId="47"/>
        <pc:sldMkLst>
          <pc:docMk/>
          <pc:sldMk cId="1877817441" sldId="275"/>
        </pc:sldMkLst>
      </pc:sldChg>
      <pc:sldChg chg="add del">
        <pc:chgData name="김하영" userId="f4d97150-2565-44a7-a530-04167b3f28d1" providerId="ADAL" clId="{28164196-E13B-415A-81E7-0518C83C9D40}" dt="2021-08-29T08:46:56.477" v="7413" actId="47"/>
        <pc:sldMkLst>
          <pc:docMk/>
          <pc:sldMk cId="3423680204" sldId="275"/>
        </pc:sldMkLst>
      </pc:sldChg>
      <pc:sldChg chg="add del">
        <pc:chgData name="김하영" userId="f4d97150-2565-44a7-a530-04167b3f28d1" providerId="ADAL" clId="{28164196-E13B-415A-81E7-0518C83C9D40}" dt="2021-08-29T08:46:57.459" v="7414" actId="47"/>
        <pc:sldMkLst>
          <pc:docMk/>
          <pc:sldMk cId="277493246" sldId="276"/>
        </pc:sldMkLst>
      </pc:sldChg>
      <pc:sldChg chg="del">
        <pc:chgData name="김하영" userId="f4d97150-2565-44a7-a530-04167b3f28d1" providerId="ADAL" clId="{28164196-E13B-415A-81E7-0518C83C9D40}" dt="2021-08-29T07:03:53.567" v="42" actId="47"/>
        <pc:sldMkLst>
          <pc:docMk/>
          <pc:sldMk cId="3535541095" sldId="276"/>
        </pc:sldMkLst>
      </pc:sldChg>
      <pc:sldChg chg="add del">
        <pc:chgData name="김하영" userId="f4d97150-2565-44a7-a530-04167b3f28d1" providerId="ADAL" clId="{28164196-E13B-415A-81E7-0518C83C9D40}" dt="2021-08-29T08:46:58.402" v="7415" actId="47"/>
        <pc:sldMkLst>
          <pc:docMk/>
          <pc:sldMk cId="3655215633" sldId="277"/>
        </pc:sldMkLst>
      </pc:sldChg>
      <pc:sldChg chg="del">
        <pc:chgData name="김하영" userId="f4d97150-2565-44a7-a530-04167b3f28d1" providerId="ADAL" clId="{28164196-E13B-415A-81E7-0518C83C9D40}" dt="2021-08-29T07:03:54.028" v="44" actId="47"/>
        <pc:sldMkLst>
          <pc:docMk/>
          <pc:sldMk cId="4057064727" sldId="277"/>
        </pc:sldMkLst>
      </pc:sldChg>
      <pc:sldChg chg="add del">
        <pc:chgData name="김하영" userId="f4d97150-2565-44a7-a530-04167b3f28d1" providerId="ADAL" clId="{28164196-E13B-415A-81E7-0518C83C9D40}" dt="2021-08-29T08:47:01.198" v="7416" actId="47"/>
        <pc:sldMkLst>
          <pc:docMk/>
          <pc:sldMk cId="1360943951" sldId="278"/>
        </pc:sldMkLst>
      </pc:sldChg>
      <pc:sldChg chg="del">
        <pc:chgData name="김하영" userId="f4d97150-2565-44a7-a530-04167b3f28d1" providerId="ADAL" clId="{28164196-E13B-415A-81E7-0518C83C9D40}" dt="2021-08-29T07:03:54.261" v="45" actId="47"/>
        <pc:sldMkLst>
          <pc:docMk/>
          <pc:sldMk cId="2512005414" sldId="278"/>
        </pc:sldMkLst>
      </pc:sldChg>
      <pc:sldChg chg="add del">
        <pc:chgData name="김하영" userId="f4d97150-2565-44a7-a530-04167b3f28d1" providerId="ADAL" clId="{28164196-E13B-415A-81E7-0518C83C9D40}" dt="2021-08-29T08:47:01.604" v="7417" actId="47"/>
        <pc:sldMkLst>
          <pc:docMk/>
          <pc:sldMk cId="1988338474" sldId="279"/>
        </pc:sldMkLst>
      </pc:sldChg>
      <pc:sldChg chg="del">
        <pc:chgData name="김하영" userId="f4d97150-2565-44a7-a530-04167b3f28d1" providerId="ADAL" clId="{28164196-E13B-415A-81E7-0518C83C9D40}" dt="2021-08-29T07:03:54.480" v="46" actId="47"/>
        <pc:sldMkLst>
          <pc:docMk/>
          <pc:sldMk cId="2222312832" sldId="279"/>
        </pc:sldMkLst>
      </pc:sldChg>
      <pc:sldChg chg="add del">
        <pc:chgData name="김하영" userId="f4d97150-2565-44a7-a530-04167b3f28d1" providerId="ADAL" clId="{28164196-E13B-415A-81E7-0518C83C9D40}" dt="2021-08-29T08:47:01.929" v="7418" actId="47"/>
        <pc:sldMkLst>
          <pc:docMk/>
          <pc:sldMk cId="597285458" sldId="280"/>
        </pc:sldMkLst>
      </pc:sldChg>
      <pc:sldChg chg="del">
        <pc:chgData name="김하영" userId="f4d97150-2565-44a7-a530-04167b3f28d1" providerId="ADAL" clId="{28164196-E13B-415A-81E7-0518C83C9D40}" dt="2021-08-29T07:03:54.673" v="47" actId="47"/>
        <pc:sldMkLst>
          <pc:docMk/>
          <pc:sldMk cId="2085637000" sldId="280"/>
        </pc:sldMkLst>
      </pc:sldChg>
      <pc:sldChg chg="del">
        <pc:chgData name="김하영" userId="f4d97150-2565-44a7-a530-04167b3f28d1" providerId="ADAL" clId="{28164196-E13B-415A-81E7-0518C83C9D40}" dt="2021-08-29T07:03:54.909" v="48" actId="47"/>
        <pc:sldMkLst>
          <pc:docMk/>
          <pc:sldMk cId="1123291528" sldId="281"/>
        </pc:sldMkLst>
      </pc:sldChg>
      <pc:sldChg chg="add del">
        <pc:chgData name="김하영" userId="f4d97150-2565-44a7-a530-04167b3f28d1" providerId="ADAL" clId="{28164196-E13B-415A-81E7-0518C83C9D40}" dt="2021-08-29T08:47:02.601" v="7419" actId="47"/>
        <pc:sldMkLst>
          <pc:docMk/>
          <pc:sldMk cId="2504673177" sldId="281"/>
        </pc:sldMkLst>
      </pc:sldChg>
      <pc:sldChg chg="del">
        <pc:chgData name="김하영" userId="f4d97150-2565-44a7-a530-04167b3f28d1" providerId="ADAL" clId="{28164196-E13B-415A-81E7-0518C83C9D40}" dt="2021-08-29T07:03:55.174" v="49" actId="47"/>
        <pc:sldMkLst>
          <pc:docMk/>
          <pc:sldMk cId="268088499" sldId="282"/>
        </pc:sldMkLst>
      </pc:sldChg>
      <pc:sldChg chg="add del">
        <pc:chgData name="김하영" userId="f4d97150-2565-44a7-a530-04167b3f28d1" providerId="ADAL" clId="{28164196-E13B-415A-81E7-0518C83C9D40}" dt="2021-08-29T08:47:03.273" v="7420" actId="47"/>
        <pc:sldMkLst>
          <pc:docMk/>
          <pc:sldMk cId="1898322371" sldId="282"/>
        </pc:sldMkLst>
      </pc:sldChg>
      <pc:sldChg chg="del">
        <pc:chgData name="김하영" userId="f4d97150-2565-44a7-a530-04167b3f28d1" providerId="ADAL" clId="{28164196-E13B-415A-81E7-0518C83C9D40}" dt="2021-08-29T07:03:55.382" v="50" actId="47"/>
        <pc:sldMkLst>
          <pc:docMk/>
          <pc:sldMk cId="229447186" sldId="283"/>
        </pc:sldMkLst>
      </pc:sldChg>
      <pc:sldChg chg="del">
        <pc:chgData name="김하영" userId="f4d97150-2565-44a7-a530-04167b3f28d1" providerId="ADAL" clId="{28164196-E13B-415A-81E7-0518C83C9D40}" dt="2021-08-29T07:03:56.127" v="52" actId="47"/>
        <pc:sldMkLst>
          <pc:docMk/>
          <pc:sldMk cId="3715872259" sldId="288"/>
        </pc:sldMkLst>
      </pc:sldChg>
      <pc:sldChg chg="del">
        <pc:chgData name="김하영" userId="f4d97150-2565-44a7-a530-04167b3f28d1" providerId="ADAL" clId="{28164196-E13B-415A-81E7-0518C83C9D40}" dt="2021-08-29T07:03:57.329" v="53" actId="47"/>
        <pc:sldMkLst>
          <pc:docMk/>
          <pc:sldMk cId="4200736221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46F8F-77C2-4599-9116-DE615558903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D0530-3636-4905-9319-3EB51AB18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4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첫번째로 </a:t>
            </a:r>
            <a:r>
              <a:rPr lang="en-US" altLang="ko-KR" dirty="0"/>
              <a:t>SNN</a:t>
            </a:r>
            <a:r>
              <a:rPr lang="ko-KR" altLang="en-US" dirty="0"/>
              <a:t>에 대해 설명할 </a:t>
            </a:r>
            <a:r>
              <a:rPr lang="ko-KR" altLang="en-US" dirty="0" err="1"/>
              <a:t>아이좋아</a:t>
            </a:r>
            <a:r>
              <a:rPr lang="ko-KR" altLang="en-US" dirty="0"/>
              <a:t> 팀의 김하영입니다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4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SNN</a:t>
            </a:r>
            <a:r>
              <a:rPr lang="ko-KR" altLang="en-US" dirty="0"/>
              <a:t>은 </a:t>
            </a:r>
            <a:r>
              <a:rPr lang="en-US" altLang="ko-KR" sz="1200" dirty="0"/>
              <a:t>Spiking Neural Network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줄임말입니다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세대 신경망이라 불리는 </a:t>
            </a:r>
            <a:r>
              <a:rPr lang="en-US" altLang="ko-KR" sz="1200" dirty="0"/>
              <a:t>SNN</a:t>
            </a:r>
            <a:r>
              <a:rPr lang="ko-KR" altLang="en-US" sz="1200" dirty="0"/>
              <a:t>은 뇌과학에서 밝혀진 생물학적인 뇌의 뉴런이 출력을 결정하는 메커니즘과 기존 신경망의</a:t>
            </a:r>
            <a:endParaRPr lang="en-US" altLang="ko-KR" sz="1200" dirty="0"/>
          </a:p>
          <a:p>
            <a:r>
              <a:rPr lang="ko-KR" altLang="en-US" sz="1200" dirty="0"/>
              <a:t>차이를 좁히는 것을 목표로 하고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SNN</a:t>
            </a:r>
            <a:r>
              <a:rPr lang="ko-KR" altLang="en-US" sz="1200" dirty="0"/>
              <a:t>을 설명하기 위해서는 우선 </a:t>
            </a:r>
            <a:r>
              <a:rPr lang="en-US" altLang="ko-KR" sz="1200" dirty="0"/>
              <a:t>SNN</a:t>
            </a:r>
            <a:r>
              <a:rPr lang="ko-KR" altLang="en-US" sz="1200" dirty="0"/>
              <a:t>이 무엇을 모티브로 하고 생물학점 관점으로 봤을 때에 어떻게 동작하는지 알아야합니다</a:t>
            </a:r>
            <a:r>
              <a:rPr lang="en-US" altLang="ko-KR" sz="120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5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그림은 뉴런과 뉴런의 연접 부분을 나타낸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뉴런은 크게 </a:t>
            </a:r>
            <a:r>
              <a:rPr lang="en-US" altLang="ko-KR" b="1" dirty="0">
                <a:effectLst/>
              </a:rPr>
              <a:t>dendrite-axon-axon tip</a:t>
            </a:r>
            <a:r>
              <a:rPr lang="ko-KR" altLang="en-US" b="1" dirty="0">
                <a:effectLst/>
              </a:rPr>
              <a:t>구조</a:t>
            </a:r>
            <a:r>
              <a:rPr lang="ko-KR" altLang="en-US" dirty="0"/>
              <a:t>로 이루어져 있습니다</a:t>
            </a:r>
            <a:r>
              <a:rPr lang="en-US" altLang="ko-KR" dirty="0"/>
              <a:t>.</a:t>
            </a:r>
            <a:r>
              <a:rPr lang="ko-KR" altLang="en-US" b="1" dirty="0">
                <a:effectLst/>
              </a:rPr>
              <a:t> </a:t>
            </a:r>
            <a:r>
              <a:rPr lang="en-US" altLang="ko-KR" b="1" dirty="0">
                <a:effectLst/>
              </a:rPr>
              <a:t>dendrite</a:t>
            </a:r>
            <a:r>
              <a:rPr lang="ko-KR" altLang="en-US" b="1" dirty="0">
                <a:effectLst/>
              </a:rPr>
              <a:t>는 다른 뉴런으로 부터 데이터를 받아드리는 쪽</a:t>
            </a:r>
            <a:r>
              <a:rPr lang="ko-KR" altLang="en-US" dirty="0"/>
              <a:t>이며 </a:t>
            </a:r>
            <a:r>
              <a:rPr lang="en-US" altLang="ko-KR" b="1" dirty="0">
                <a:effectLst/>
              </a:rPr>
              <a:t>axon</a:t>
            </a:r>
            <a:r>
              <a:rPr lang="ko-KR" altLang="en-US" b="1" dirty="0">
                <a:effectLst/>
              </a:rPr>
              <a:t>은 전기적 신호를 전달</a:t>
            </a:r>
            <a:r>
              <a:rPr lang="ko-KR" altLang="en-US" dirty="0"/>
              <a:t>하게 됩니다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b="1" dirty="0">
                <a:effectLst/>
              </a:rPr>
              <a:t>axon tip</a:t>
            </a:r>
            <a:r>
              <a:rPr lang="ko-KR" altLang="en-US" b="1" dirty="0">
                <a:effectLst/>
              </a:rPr>
              <a:t>에서는 다음 뉴런으로 화학물질을 분비</a:t>
            </a:r>
            <a:r>
              <a:rPr lang="ko-KR" altLang="en-US" dirty="0"/>
              <a:t>해서 다른 뉴런으로 데이터를 전달하게 됩니다</a:t>
            </a:r>
            <a:r>
              <a:rPr lang="en-US" altLang="ko-KR" dirty="0"/>
              <a:t>. </a:t>
            </a:r>
            <a:r>
              <a:rPr lang="ko-KR" altLang="en-US" dirty="0"/>
              <a:t>이렇게 두 개의 뉴런이 연결되어 정보를 전달하는 것을 우리는 </a:t>
            </a:r>
            <a:r>
              <a:rPr lang="en-US" altLang="ko-KR" dirty="0"/>
              <a:t>synapse</a:t>
            </a:r>
            <a:r>
              <a:rPr lang="ko-KR" altLang="en-US" dirty="0" err="1"/>
              <a:t>한다라고도</a:t>
            </a:r>
            <a:r>
              <a:rPr lang="ko-KR" altLang="en-US" dirty="0"/>
              <a:t> 표현하게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시냅스는 </a:t>
            </a:r>
            <a:r>
              <a:rPr lang="ko-KR" altLang="en-US" dirty="0" err="1"/>
              <a:t>흥분성</a:t>
            </a:r>
            <a:r>
              <a:rPr lang="ko-KR" altLang="en-US" dirty="0"/>
              <a:t> 시냅스와 </a:t>
            </a:r>
            <a:r>
              <a:rPr lang="ko-KR" altLang="en-US" dirty="0" err="1"/>
              <a:t>억제성</a:t>
            </a:r>
            <a:r>
              <a:rPr lang="ko-KR" altLang="en-US" dirty="0"/>
              <a:t> 시냅스로 나뉘게 되는데 </a:t>
            </a:r>
            <a:r>
              <a:rPr lang="ko-KR" altLang="en-US" dirty="0" err="1"/>
              <a:t>흥분성</a:t>
            </a:r>
            <a:r>
              <a:rPr lang="ko-KR" altLang="en-US" dirty="0"/>
              <a:t> 시냅스는 내부의 전하량을 높이고 억제성은 전하량을 낮추게 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흥분성</a:t>
            </a:r>
            <a:r>
              <a:rPr lang="ko-KR" altLang="en-US" dirty="0"/>
              <a:t> 시냅스가 학습할 때 주를 이루지만 신호를 만들어내고 </a:t>
            </a:r>
            <a:r>
              <a:rPr lang="ko-KR" altLang="en-US" dirty="0" err="1"/>
              <a:t>억제성</a:t>
            </a:r>
            <a:r>
              <a:rPr lang="ko-KR" altLang="en-US" dirty="0"/>
              <a:t> 신호는 해당 신호를 억제함으로써 </a:t>
            </a:r>
            <a:r>
              <a:rPr lang="en-US" altLang="ko-KR" dirty="0"/>
              <a:t>control</a:t>
            </a:r>
            <a:r>
              <a:rPr lang="ko-KR" altLang="en-US" dirty="0"/>
              <a:t>하기에 두 종류의 시냅스 모두 중요합니다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9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설명한 뉴런들은 셀 수 없이 많게 서로 연결되어 있으며 뉴런들의 빈공간에는 여러 이온들이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물질들이 세포 안으로 들어오고 밖으로 나가면서 세포안의 전하량이 달라지게 되는데요 </a:t>
            </a:r>
            <a:endParaRPr lang="en-US" altLang="ko-KR" dirty="0"/>
          </a:p>
          <a:p>
            <a:r>
              <a:rPr lang="ko-KR" altLang="en-US" dirty="0"/>
              <a:t>전위가 역전되어 바깥쪽이 </a:t>
            </a:r>
            <a:r>
              <a:rPr lang="en-US" altLang="ko-KR" dirty="0"/>
              <a:t>-, </a:t>
            </a:r>
            <a:r>
              <a:rPr lang="ko-KR" altLang="en-US" dirty="0"/>
              <a:t>안쪽이 </a:t>
            </a:r>
            <a:r>
              <a:rPr lang="en-US" altLang="ko-KR" dirty="0"/>
              <a:t>+</a:t>
            </a:r>
            <a:r>
              <a:rPr lang="ko-KR" altLang="en-US" dirty="0"/>
              <a:t>를 띄게 되는데 이 때 형성된 막 전위를 </a:t>
            </a:r>
            <a:r>
              <a:rPr lang="en-US" altLang="ko-KR" dirty="0"/>
              <a:t>Action potential </a:t>
            </a:r>
            <a:r>
              <a:rPr lang="ko-KR" altLang="en-US" dirty="0"/>
              <a:t>활동전위라고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ko-KR" altLang="en-US" dirty="0" err="1"/>
              <a:t>막전위</a:t>
            </a:r>
            <a:r>
              <a:rPr lang="ko-KR" altLang="en-US" dirty="0"/>
              <a:t> </a:t>
            </a:r>
            <a:r>
              <a:rPr lang="en-US" altLang="ko-KR" dirty="0"/>
              <a:t>(membrane potential)</a:t>
            </a:r>
            <a:r>
              <a:rPr lang="ko-KR" altLang="en-US" dirty="0"/>
              <a:t>은 </a:t>
            </a:r>
            <a:r>
              <a:rPr lang="en-US" altLang="ko-KR" dirty="0"/>
              <a:t>-70mv</a:t>
            </a:r>
            <a:r>
              <a:rPr lang="ko-KR" altLang="en-US" dirty="0"/>
              <a:t>로 평형 상태를 이루는데요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 뉴런에서 </a:t>
            </a:r>
            <a:r>
              <a:rPr lang="ko-KR" altLang="en-US" dirty="0" err="1"/>
              <a:t>글루타민이라는</a:t>
            </a:r>
            <a:r>
              <a:rPr lang="ko-KR" altLang="en-US" dirty="0"/>
              <a:t> </a:t>
            </a:r>
            <a:r>
              <a:rPr lang="ko-KR" altLang="en-US" dirty="0" err="1"/>
              <a:t>화확물질이</a:t>
            </a:r>
            <a:r>
              <a:rPr lang="ko-KR" altLang="en-US" dirty="0"/>
              <a:t> 다음 뉴런의 막에 붙게 되면 나트륨 이온을 들이는 게이트가 열리면서 나트륨 이온들이 내부로 들어오게 됩니다</a:t>
            </a:r>
            <a:r>
              <a:rPr lang="en-US" altLang="ko-KR" dirty="0"/>
              <a:t>. </a:t>
            </a:r>
            <a:r>
              <a:rPr lang="ko-KR" altLang="en-US" dirty="0"/>
              <a:t>이때 많은 나트륨이온이 들어오게 되면 막전위는 </a:t>
            </a:r>
            <a:r>
              <a:rPr lang="en-US" altLang="ko-KR" dirty="0" err="1"/>
              <a:t>threshol</a:t>
            </a:r>
            <a:r>
              <a:rPr lang="ko-KR" altLang="en-US" dirty="0"/>
              <a:t>까지 올라가게 됩니다</a:t>
            </a:r>
            <a:r>
              <a:rPr lang="en-US" altLang="ko-KR" dirty="0"/>
              <a:t>. Threshold</a:t>
            </a:r>
            <a:r>
              <a:rPr lang="ko-KR" altLang="en-US" dirty="0"/>
              <a:t>까지 올라가게 되면</a:t>
            </a:r>
            <a:endParaRPr lang="en-US" altLang="ko-KR" dirty="0"/>
          </a:p>
          <a:p>
            <a:r>
              <a:rPr lang="ko-KR" altLang="en-US" dirty="0"/>
              <a:t>더 많은 나트륨 이온이 들어오게 되고 세포 내부의 전하량이 급속도로 올라가게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무작정 올라가지 않고 대략 </a:t>
            </a:r>
            <a:r>
              <a:rPr lang="en-US" altLang="ko-KR" dirty="0"/>
              <a:t>30-40mv</a:t>
            </a:r>
            <a:r>
              <a:rPr lang="ko-KR" altLang="en-US" dirty="0"/>
              <a:t>까지 올라가게 되면 칼륨 이온을 내보내는 게이트가 열리게 됩니다</a:t>
            </a:r>
            <a:r>
              <a:rPr lang="en-US" altLang="ko-KR" dirty="0"/>
              <a:t>.</a:t>
            </a:r>
            <a:r>
              <a:rPr lang="ko-KR" altLang="en-US" dirty="0"/>
              <a:t>탈륨 이온이 나가게 되면서 막전위는 내려가게 되고 게이트가 닫히면서 </a:t>
            </a:r>
            <a:r>
              <a:rPr lang="en-US" altLang="ko-KR" dirty="0"/>
              <a:t>-70mv</a:t>
            </a:r>
            <a:r>
              <a:rPr lang="ko-KR" altLang="en-US" dirty="0"/>
              <a:t>의 평형상태로 돌아오게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54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 좀 유의해서 보셨으면 하는 부분이 자극이 들어오는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언급했다 </a:t>
            </a:r>
            <a:r>
              <a:rPr lang="ko-KR" altLang="en-US" dirty="0" err="1"/>
              <a:t>싶이</a:t>
            </a:r>
            <a:r>
              <a:rPr lang="ko-KR" altLang="en-US" dirty="0"/>
              <a:t> 자극이 들어와서 </a:t>
            </a:r>
            <a:r>
              <a:rPr lang="en-US" altLang="ko-KR" dirty="0" err="1"/>
              <a:t>threshol</a:t>
            </a:r>
            <a:r>
              <a:rPr lang="ko-KR" altLang="en-US" dirty="0"/>
              <a:t>를 넘게 되면 막전위는 급격하게 올라가게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입력으로 들어오는 자극이 </a:t>
            </a:r>
            <a:r>
              <a:rPr lang="en-US" altLang="ko-KR" dirty="0"/>
              <a:t>threshold</a:t>
            </a:r>
            <a:r>
              <a:rPr lang="ko-KR" altLang="en-US" dirty="0"/>
              <a:t>를 넘지 못하면 급격한 이온의 이동은 없게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그림에서도 확인하시면 일정량 이상의 자극이 들어오면 그래프가 급격하게 상승하고 내려갔다가 정상으로 돌아오지만</a:t>
            </a:r>
            <a:endParaRPr lang="en-US" altLang="ko-KR" dirty="0"/>
          </a:p>
          <a:p>
            <a:r>
              <a:rPr lang="en-US" altLang="ko-KR" dirty="0"/>
              <a:t>Threshold</a:t>
            </a:r>
            <a:r>
              <a:rPr lang="ko-KR" altLang="en-US" dirty="0"/>
              <a:t>를 넘지 못하는 자극이 입력으로 들어올 때는 활동 전위는 생기지 않게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1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정말 간단하게 뉴런에 대해 </a:t>
            </a:r>
            <a:r>
              <a:rPr lang="ko-KR" altLang="en-US" dirty="0" err="1"/>
              <a:t>설명드렸는데요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SNN</a:t>
            </a:r>
            <a:r>
              <a:rPr lang="ko-KR" altLang="en-US" dirty="0"/>
              <a:t>은 기존 </a:t>
            </a:r>
            <a:r>
              <a:rPr lang="en-US" altLang="ko-KR" dirty="0"/>
              <a:t>ANN, DNN</a:t>
            </a:r>
            <a:r>
              <a:rPr lang="ko-KR" altLang="en-US" dirty="0"/>
              <a:t>보다 앞서 설명한 메커니즘에 더욱 유사하게 만들어 졌습니다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SNN</a:t>
            </a:r>
            <a:r>
              <a:rPr lang="ko-KR" altLang="en-US" dirty="0"/>
              <a:t>은 특정시점에 발생하는 이산적인 스파이크를 통해서 작동합니다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뉴런이 특정한 전위에 도달하면 스파이크가 발생하고 해당 뉴런의 </a:t>
            </a:r>
            <a:r>
              <a:rPr lang="ko-KR" altLang="en-US" dirty="0" err="1"/>
              <a:t>포텐셜</a:t>
            </a:r>
            <a:r>
              <a:rPr lang="ko-KR" altLang="en-US" dirty="0"/>
              <a:t> 값이 초기화되는 것을 모방하여 작동합니다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2</a:t>
            </a:r>
            <a:r>
              <a:rPr lang="ko-KR" altLang="en-US" dirty="0"/>
              <a:t>세대 신경망이라 불리는 </a:t>
            </a:r>
            <a:r>
              <a:rPr lang="en-US" altLang="ko-KR" dirty="0"/>
              <a:t>ANN, DNN </a:t>
            </a:r>
            <a:r>
              <a:rPr lang="ko-KR" altLang="en-US" dirty="0"/>
              <a:t>등은 연속적인 값</a:t>
            </a:r>
            <a:r>
              <a:rPr lang="en-US" altLang="ko-KR" dirty="0"/>
              <a:t>, </a:t>
            </a:r>
            <a:r>
              <a:rPr lang="ko-KR" altLang="en-US" dirty="0"/>
              <a:t>실수를 출력했지만 </a:t>
            </a:r>
            <a:r>
              <a:rPr lang="en-US" altLang="ko-KR" dirty="0"/>
              <a:t>Spiking Neural Network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의 바이너리 값을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상단의 이미지는 두뇌를 구성하는 뉴런과 시냅스 구조이고</a:t>
            </a:r>
            <a:r>
              <a:rPr lang="en-US" altLang="ko-KR" dirty="0"/>
              <a:t>, </a:t>
            </a:r>
            <a:r>
              <a:rPr lang="ko-KR" altLang="en-US" dirty="0"/>
              <a:t>오른쪽 하단의 이미지는 </a:t>
            </a:r>
            <a:r>
              <a:rPr lang="en-US" altLang="ko-KR" dirty="0"/>
              <a:t>SNN</a:t>
            </a:r>
            <a:r>
              <a:rPr lang="ko-KR" altLang="en-US" dirty="0"/>
              <a:t>형태</a:t>
            </a:r>
            <a:r>
              <a:rPr lang="en-US" altLang="ko-KR" dirty="0"/>
              <a:t>, </a:t>
            </a:r>
            <a:r>
              <a:rPr lang="ko-KR" altLang="en-US" dirty="0"/>
              <a:t>그중 </a:t>
            </a:r>
            <a:r>
              <a:rPr lang="en-US" altLang="ko-KR" dirty="0"/>
              <a:t>LIF(Leaky integrated and fire </a:t>
            </a:r>
            <a:r>
              <a:rPr lang="ko-KR" altLang="en-US" dirty="0"/>
              <a:t>모델로 구현한 모델입니다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2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LIF(Leaky Integrate and Fire)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모델에 대해 간단하게 알아 보겠습니다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가장 상단의 왼쪽 이미지를 확인했을 때에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타우는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감가율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 SD Gothic Neo"/>
              </a:rPr>
              <a:t>Vmem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막전위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I(t)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는 입력된 전하량입니다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I(t)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는 바로 오른쪽 이미지의 식을 가지는데요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이식에서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세타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함수의 의미는 왼쪽아래의 이미지와 같습니다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세타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함수는 스파이크와 관련된 함수를 지칭하며 이를 가중치에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곱한후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들어오는 형태로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I(t)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가 해석되며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입력된 전하량과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–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값을 가지는 막전위가 더해진 값이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 (threshold)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넘는지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안넘는지로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분류하는 역할을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더 간단히 설명하자면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오른쪽 아래의 이미지 중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보면 입력에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따라 증가 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시간에 따라 점차 증가하는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u(t)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에 대해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u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가 발사 임계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Firing threshold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에 도달하면 모델은 스파이크를 생성하고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u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초기화하고 잠시 그 상태를 유지하는 모델입니다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앞에서 설명했던 뉴런의 활동전위와 상당히 유사함을 알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SNN</a:t>
            </a:r>
            <a:r>
              <a:rPr lang="ko-KR" altLang="en-US" dirty="0"/>
              <a:t>은 </a:t>
            </a:r>
            <a:r>
              <a:rPr lang="en-US" altLang="ko-KR" dirty="0"/>
              <a:t>ANN</a:t>
            </a:r>
            <a:r>
              <a:rPr lang="ko-KR" altLang="en-US" dirty="0"/>
              <a:t>등의 모델과는 달리 인간의 신경구조와 더욱 더 유사한 구조를 가졌다는 것을 알았습니다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SNN</a:t>
            </a:r>
            <a:r>
              <a:rPr lang="ko-KR" altLang="en-US" dirty="0"/>
              <a:t>을 통해 출력되는 스파이크의 학습 내용은 기존 신경망보다 해석하기가 어려워집니다</a:t>
            </a:r>
            <a:r>
              <a:rPr lang="en-US" altLang="ko-KR" dirty="0"/>
              <a:t>. </a:t>
            </a:r>
            <a:r>
              <a:rPr lang="ko-KR" altLang="en-US" dirty="0"/>
              <a:t>그렇다면 </a:t>
            </a:r>
            <a:endParaRPr lang="en-US" altLang="ko-KR" dirty="0"/>
          </a:p>
          <a:p>
            <a:r>
              <a:rPr lang="ko-KR" altLang="en-US" dirty="0"/>
              <a:t>기존 신경망에 비해 가지는 이점이 무엇이기에 새로운 신경망은 생물학적인 뉴런의 구조를 따라가려 하는 것일까요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스파이크를 사용하는 학습은 시공간 데이터</a:t>
            </a:r>
            <a:r>
              <a:rPr lang="en-US" altLang="ko-KR" dirty="0"/>
              <a:t>, </a:t>
            </a:r>
            <a:r>
              <a:rPr lang="ko-KR" altLang="en-US" dirty="0"/>
              <a:t>즉 실제 세계의 감각 데이터를 처리할 수 있도록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공간적 측면은 해당 뉴런이 연관되어 있는 뉴런에만 국한되어 있으며</a:t>
            </a:r>
            <a:r>
              <a:rPr lang="en-US" altLang="ko-KR" dirty="0"/>
              <a:t>, ANN</a:t>
            </a:r>
            <a:r>
              <a:rPr lang="ko-KR" altLang="en-US" dirty="0"/>
              <a:t>과 같은 기존 뉴런은 </a:t>
            </a:r>
            <a:r>
              <a:rPr lang="en-US" altLang="ko-KR" dirty="0"/>
              <a:t>fully-connected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구성되어 있는 반면에 </a:t>
            </a:r>
            <a:r>
              <a:rPr lang="en-US" altLang="ko-KR" dirty="0"/>
              <a:t>SNN</a:t>
            </a:r>
            <a:r>
              <a:rPr lang="ko-KR" altLang="en-US" dirty="0"/>
              <a:t>은 입력 계층의 값들을 개별적으로 처리한다는 것을 의미합니다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시간적 측면은 시간이 지남에 따라 학습이 이뤄지며</a:t>
            </a:r>
            <a:r>
              <a:rPr lang="en-US" altLang="ko-KR" dirty="0"/>
              <a:t>, </a:t>
            </a:r>
            <a:r>
              <a:rPr lang="ko-KR" altLang="en-US" dirty="0"/>
              <a:t>바이너리 인코딩 과정에서 스파이크의 시간 정보를 얻을 수 있다는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</a:t>
            </a:r>
            <a:r>
              <a:rPr lang="en-US" altLang="ko-KR" dirty="0"/>
              <a:t>RNN</a:t>
            </a:r>
            <a:r>
              <a:rPr lang="ko-KR" altLang="en-US" dirty="0"/>
              <a:t>이 필요로 하는 추가적인 복잡성 없이도 자연스럽게 시간 데이터를 처리할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17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Spiking Neural Network</a:t>
            </a:r>
            <a:r>
              <a:rPr lang="ko-KR" altLang="en-US" dirty="0"/>
              <a:t>는 많은 논문에서 기존 신경망보다 유용하다는 것이 입증되었지만 학습방법에 대한 자료가 많이 없었고</a:t>
            </a:r>
            <a:r>
              <a:rPr lang="en-US" altLang="ko-KR" dirty="0"/>
              <a:t>, spiking function</a:t>
            </a:r>
            <a:r>
              <a:rPr lang="ko-KR" altLang="en-US" dirty="0"/>
              <a:t>이 미분이 불가능하기에 이전에 사용하던 </a:t>
            </a:r>
            <a:r>
              <a:rPr lang="ko-KR" altLang="en-US" dirty="0" err="1"/>
              <a:t>역전파</a:t>
            </a:r>
            <a:r>
              <a:rPr lang="en-US" altLang="ko-KR" dirty="0"/>
              <a:t> </a:t>
            </a:r>
            <a:r>
              <a:rPr lang="ko-KR" altLang="en-US" dirty="0"/>
              <a:t>등을 활용한 학습 알고리즘으로는 학습을 시킬 수 없기에 기존 신경망을 능가하는 성능은 보이지 못했습니다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연산도 불가능 했기에 많은 시간이 걸리기도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Slayer(spike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error</a:t>
            </a:r>
            <a:r>
              <a:rPr lang="ko-KR" altLang="en-US" dirty="0"/>
              <a:t> </a:t>
            </a:r>
            <a:r>
              <a:rPr lang="en-US" altLang="ko-KR" dirty="0"/>
              <a:t>reassignment)</a:t>
            </a:r>
            <a:r>
              <a:rPr lang="ko-KR" altLang="en-US" dirty="0"/>
              <a:t>라는 </a:t>
            </a:r>
            <a:r>
              <a:rPr lang="en-US" altLang="ko-KR" dirty="0" err="1"/>
              <a:t>snn</a:t>
            </a:r>
            <a:r>
              <a:rPr lang="ko-KR" altLang="en-US" dirty="0"/>
              <a:t>학습에 기반하여 역전파를 구현한 패키지가 개발이 되었는데요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발표는 </a:t>
            </a:r>
            <a:r>
              <a:rPr lang="en-US" altLang="ko-KR" dirty="0"/>
              <a:t>slayer</a:t>
            </a:r>
            <a:r>
              <a:rPr lang="ko-KR" altLang="en-US" dirty="0"/>
              <a:t>에 대해 설명하도록 하겠습니다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5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88523" y="2922628"/>
            <a:ext cx="4846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</a:t>
            </a:r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ㅏㅇ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 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좋아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– SNN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926077" y="252251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2021 BCML study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39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you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for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listening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SNN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F0FD3251-E646-4ACC-BE94-542D34E22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1F46D-7E59-4AB4-BEFC-0B9C89236C66}"/>
              </a:ext>
            </a:extLst>
          </p:cNvPr>
          <p:cNvSpPr txBox="1"/>
          <p:nvPr/>
        </p:nvSpPr>
        <p:spPr>
          <a:xfrm>
            <a:off x="557400" y="1201217"/>
            <a:ext cx="79889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SNN(Spiking Neural Network)</a:t>
            </a:r>
            <a:endParaRPr lang="ko-KR" altLang="en-US" sz="3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C3BF94-BBBA-4AFF-AD6C-9F8A4B321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0" y="2014214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SNN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F0FD3251-E646-4ACC-BE94-542D34E22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60C45A-0EF7-400B-BF2F-130CD5C1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226094"/>
            <a:ext cx="7208640" cy="51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3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SNN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F0FD3251-E646-4ACC-BE94-542D34E22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E685EC-B2A2-418D-872D-2D78513F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75" y="1957161"/>
            <a:ext cx="573485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9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SNN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F0FD3251-E646-4ACC-BE94-542D34E22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8F856EE-4CD8-4667-B03B-8C89E132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055" y="1415966"/>
            <a:ext cx="467677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52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SNN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F0FD3251-E646-4ACC-BE94-542D34E22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2EA146-5927-47B3-9236-EAE7751074C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97" y="2215941"/>
            <a:ext cx="5307969" cy="24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2F7C32-9975-41BA-8CE5-328255CB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496" y="1364420"/>
            <a:ext cx="5068007" cy="2324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7989B3-43F6-498B-A358-305531A2A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487" y="4034102"/>
            <a:ext cx="510611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7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SNN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F0FD3251-E646-4ACC-BE94-542D34E22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B162F7-A0CF-4B52-90A9-EC122A63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652" y="1102007"/>
            <a:ext cx="3747371" cy="144444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650AC05-F790-4304-8068-A30B78C51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729" y="2807520"/>
            <a:ext cx="7475871" cy="386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4C1A9C-25E7-4835-AE70-03DB17A81DC6}"/>
              </a:ext>
            </a:extLst>
          </p:cNvPr>
          <p:cNvSpPr txBox="1"/>
          <p:nvPr/>
        </p:nvSpPr>
        <p:spPr>
          <a:xfrm>
            <a:off x="409074" y="1443789"/>
            <a:ext cx="32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>
                <a:solidFill>
                  <a:srgbClr val="333333"/>
                </a:solidFill>
                <a:effectLst/>
                <a:latin typeface="Apple SD Gothic Neo"/>
              </a:rPr>
              <a:t>LIF(Leaky Integrate and Fire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A7971B-925A-4000-A32D-6E63EDE19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022" y="1102007"/>
            <a:ext cx="5031555" cy="13920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E2ADE8-8EDF-46D4-A330-D9803C7FD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2" y="3743112"/>
            <a:ext cx="3935362" cy="11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9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SNN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F0FD3251-E646-4ACC-BE94-542D34E22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766159-0D07-4104-A4BF-2962DD55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2" y="2505780"/>
            <a:ext cx="6622249" cy="25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nvolutional Neural Networks - 컨볼루션 거쳤으면 이제 인공 신경망으로! Fully connected Layer  (5) - YouTube">
            <a:extLst>
              <a:ext uri="{FF2B5EF4-FFF2-40B4-BE49-F238E27FC236}">
                <a16:creationId xmlns:a16="http://schemas.microsoft.com/office/drawing/2014/main" id="{E6D180FF-40E9-4579-A33E-0CEA415FD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11" y="199122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09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SNN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F0FD3251-E646-4ACC-BE94-542D34E22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2E9E0A-DDA4-493F-99CB-5647D9F1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22" y="2106528"/>
            <a:ext cx="6026567" cy="32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18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864</Words>
  <Application>Microsoft Office PowerPoint</Application>
  <PresentationFormat>와이드스크린</PresentationFormat>
  <Paragraphs>86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Malgun Gothic Semilight</vt:lpstr>
      <vt:lpstr>Apple SD Gothic Neo</vt:lpstr>
      <vt:lpstr>맑은 고딕</vt:lpstr>
      <vt:lpstr>KoPubWorld돋움체 Bold</vt:lpstr>
      <vt:lpstr>Arial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김하영</cp:lastModifiedBy>
  <cp:revision>44</cp:revision>
  <dcterms:created xsi:type="dcterms:W3CDTF">2020-01-03T14:16:53Z</dcterms:created>
  <dcterms:modified xsi:type="dcterms:W3CDTF">2021-08-29T09:00:23Z</dcterms:modified>
</cp:coreProperties>
</file>