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3" r:id="rId3"/>
    <p:sldId id="266" r:id="rId4"/>
    <p:sldId id="267" r:id="rId5"/>
    <p:sldId id="268" r:id="rId6"/>
    <p:sldId id="258" r:id="rId7"/>
    <p:sldId id="269" r:id="rId8"/>
    <p:sldId id="270" r:id="rId9"/>
    <p:sldId id="274" r:id="rId10"/>
    <p:sldId id="271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68632" autoAdjust="0"/>
  </p:normalViewPr>
  <p:slideViewPr>
    <p:cSldViewPr snapToGrid="0">
      <p:cViewPr varScale="1">
        <p:scale>
          <a:sx n="46" d="100"/>
          <a:sy n="46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원" userId="1b8efe91bc3829a9" providerId="LiveId" clId="{337EB218-A1AA-4C3E-A665-BD8763622864}"/>
    <pc:docChg chg="undo custSel addSld delSld modSld sldOrd">
      <pc:chgData name="김 재원" userId="1b8efe91bc3829a9" providerId="LiveId" clId="{337EB218-A1AA-4C3E-A665-BD8763622864}" dt="2021-09-09T05:23:45.407" v="4968" actId="403"/>
      <pc:docMkLst>
        <pc:docMk/>
      </pc:docMkLst>
      <pc:sldChg chg="modSp mod modNotesTx">
        <pc:chgData name="김 재원" userId="1b8efe91bc3829a9" providerId="LiveId" clId="{337EB218-A1AA-4C3E-A665-BD8763622864}" dt="2021-09-08T09:34:04.775" v="111" actId="20577"/>
        <pc:sldMkLst>
          <pc:docMk/>
          <pc:sldMk cId="158645157" sldId="258"/>
        </pc:sldMkLst>
        <pc:spChg chg="mod">
          <ac:chgData name="김 재원" userId="1b8efe91bc3829a9" providerId="LiveId" clId="{337EB218-A1AA-4C3E-A665-BD8763622864}" dt="2021-09-08T09:24:50.955" v="5" actId="20577"/>
          <ac:spMkLst>
            <pc:docMk/>
            <pc:sldMk cId="158645157" sldId="258"/>
            <ac:spMk id="2" creationId="{5E6371F4-3653-4DE5-8891-9B0549622B35}"/>
          </ac:spMkLst>
        </pc:spChg>
        <pc:spChg chg="mod">
          <ac:chgData name="김 재원" userId="1b8efe91bc3829a9" providerId="LiveId" clId="{337EB218-A1AA-4C3E-A665-BD8763622864}" dt="2021-09-08T09:34:04.775" v="111" actId="20577"/>
          <ac:spMkLst>
            <pc:docMk/>
            <pc:sldMk cId="158645157" sldId="258"/>
            <ac:spMk id="3" creationId="{945F4DDA-93ED-4767-95FF-D5C93D3F91E9}"/>
          </ac:spMkLst>
        </pc:spChg>
      </pc:sldChg>
      <pc:sldChg chg="modNotesTx">
        <pc:chgData name="김 재원" userId="1b8efe91bc3829a9" providerId="LiveId" clId="{337EB218-A1AA-4C3E-A665-BD8763622864}" dt="2021-09-09T05:21:26.485" v="4954" actId="20577"/>
        <pc:sldMkLst>
          <pc:docMk/>
          <pc:sldMk cId="2580459282" sldId="266"/>
        </pc:sldMkLst>
      </pc:sldChg>
      <pc:sldChg chg="modNotesTx">
        <pc:chgData name="김 재원" userId="1b8efe91bc3829a9" providerId="LiveId" clId="{337EB218-A1AA-4C3E-A665-BD8763622864}" dt="2021-09-08T15:37:18.789" v="3154" actId="20577"/>
        <pc:sldMkLst>
          <pc:docMk/>
          <pc:sldMk cId="1609597924" sldId="268"/>
        </pc:sldMkLst>
      </pc:sldChg>
      <pc:sldChg chg="addSp delSp modSp new mod modNotesTx">
        <pc:chgData name="김 재원" userId="1b8efe91bc3829a9" providerId="LiveId" clId="{337EB218-A1AA-4C3E-A665-BD8763622864}" dt="2021-09-08T09:50:42.643" v="1003" actId="20577"/>
        <pc:sldMkLst>
          <pc:docMk/>
          <pc:sldMk cId="223749887" sldId="269"/>
        </pc:sldMkLst>
        <pc:spChg chg="mod">
          <ac:chgData name="김 재원" userId="1b8efe91bc3829a9" providerId="LiveId" clId="{337EB218-A1AA-4C3E-A665-BD8763622864}" dt="2021-09-08T09:44:29.763" v="925" actId="20577"/>
          <ac:spMkLst>
            <pc:docMk/>
            <pc:sldMk cId="223749887" sldId="269"/>
            <ac:spMk id="2" creationId="{76046B08-C189-4632-9EFE-CB32A69A34C5}"/>
          </ac:spMkLst>
        </pc:spChg>
        <pc:spChg chg="del">
          <ac:chgData name="김 재원" userId="1b8efe91bc3829a9" providerId="LiveId" clId="{337EB218-A1AA-4C3E-A665-BD8763622864}" dt="2021-09-08T09:28:10.094" v="109" actId="21"/>
          <ac:spMkLst>
            <pc:docMk/>
            <pc:sldMk cId="223749887" sldId="269"/>
            <ac:spMk id="3" creationId="{C7C9BFCA-DC5E-42FD-9D19-FD1B981B36CE}"/>
          </ac:spMkLst>
        </pc:spChg>
        <pc:spChg chg="add mod">
          <ac:chgData name="김 재원" userId="1b8efe91bc3829a9" providerId="LiveId" clId="{337EB218-A1AA-4C3E-A665-BD8763622864}" dt="2021-09-08T09:50:42.643" v="1003" actId="20577"/>
          <ac:spMkLst>
            <pc:docMk/>
            <pc:sldMk cId="223749887" sldId="269"/>
            <ac:spMk id="4" creationId="{0BC87278-59AA-4AAE-BCD2-80ACFCBBBFEE}"/>
          </ac:spMkLst>
        </pc:spChg>
        <pc:picChg chg="add mod">
          <ac:chgData name="김 재원" userId="1b8efe91bc3829a9" providerId="LiveId" clId="{337EB218-A1AA-4C3E-A665-BD8763622864}" dt="2021-09-08T09:50:31.917" v="991" actId="1076"/>
          <ac:picMkLst>
            <pc:docMk/>
            <pc:sldMk cId="223749887" sldId="269"/>
            <ac:picMk id="5" creationId="{A8D35A0D-383F-408A-A1BC-D3E6047F8A00}"/>
          </ac:picMkLst>
        </pc:picChg>
      </pc:sldChg>
      <pc:sldChg chg="addSp delSp modSp new mod modNotesTx">
        <pc:chgData name="김 재원" userId="1b8efe91bc3829a9" providerId="LiveId" clId="{337EB218-A1AA-4C3E-A665-BD8763622864}" dt="2021-09-09T05:00:59.736" v="4865" actId="20577"/>
        <pc:sldMkLst>
          <pc:docMk/>
          <pc:sldMk cId="3066993978" sldId="270"/>
        </pc:sldMkLst>
        <pc:spChg chg="mod">
          <ac:chgData name="김 재원" userId="1b8efe91bc3829a9" providerId="LiveId" clId="{337EB218-A1AA-4C3E-A665-BD8763622864}" dt="2021-09-08T09:44:25.764" v="923" actId="20577"/>
          <ac:spMkLst>
            <pc:docMk/>
            <pc:sldMk cId="3066993978" sldId="270"/>
            <ac:spMk id="2" creationId="{FAD7DF95-6059-4CC3-8D1F-29B8641C2FD4}"/>
          </ac:spMkLst>
        </pc:spChg>
        <pc:spChg chg="del">
          <ac:chgData name="김 재원" userId="1b8efe91bc3829a9" providerId="LiveId" clId="{337EB218-A1AA-4C3E-A665-BD8763622864}" dt="2021-09-08T09:44:33.651" v="926" actId="21"/>
          <ac:spMkLst>
            <pc:docMk/>
            <pc:sldMk cId="3066993978" sldId="270"/>
            <ac:spMk id="3" creationId="{045409CB-A289-4A88-B525-3DAEA2E1C46E}"/>
          </ac:spMkLst>
        </pc:spChg>
        <pc:spChg chg="add mod">
          <ac:chgData name="김 재원" userId="1b8efe91bc3829a9" providerId="LiveId" clId="{337EB218-A1AA-4C3E-A665-BD8763622864}" dt="2021-09-09T04:33:43.669" v="3554" actId="20577"/>
          <ac:spMkLst>
            <pc:docMk/>
            <pc:sldMk cId="3066993978" sldId="270"/>
            <ac:spMk id="4" creationId="{C5203D20-078C-4E28-8285-5494CEF166A5}"/>
          </ac:spMkLst>
        </pc:spChg>
        <pc:spChg chg="add del mod">
          <ac:chgData name="김 재원" userId="1b8efe91bc3829a9" providerId="LiveId" clId="{337EB218-A1AA-4C3E-A665-BD8763622864}" dt="2021-09-08T09:44:55.727" v="929" actId="21"/>
          <ac:spMkLst>
            <pc:docMk/>
            <pc:sldMk cId="3066993978" sldId="270"/>
            <ac:spMk id="7" creationId="{98B1A866-9ADD-4B85-85B6-6AAA6B769529}"/>
          </ac:spMkLst>
        </pc:spChg>
        <pc:picChg chg="add del mod">
          <ac:chgData name="김 재원" userId="1b8efe91bc3829a9" providerId="LiveId" clId="{337EB218-A1AA-4C3E-A665-BD8763622864}" dt="2021-09-08T09:44:51.634" v="928" actId="21"/>
          <ac:picMkLst>
            <pc:docMk/>
            <pc:sldMk cId="3066993978" sldId="270"/>
            <ac:picMk id="5" creationId="{C1BC265F-A51D-400A-99D3-A86A9D086953}"/>
          </ac:picMkLst>
        </pc:picChg>
        <pc:picChg chg="add mod">
          <ac:chgData name="김 재원" userId="1b8efe91bc3829a9" providerId="LiveId" clId="{337EB218-A1AA-4C3E-A665-BD8763622864}" dt="2021-09-08T09:45:05.802" v="933" actId="1076"/>
          <ac:picMkLst>
            <pc:docMk/>
            <pc:sldMk cId="3066993978" sldId="270"/>
            <ac:picMk id="8" creationId="{95D6B9C2-860F-48ED-ACC2-D11221EC0BDA}"/>
          </ac:picMkLst>
        </pc:picChg>
      </pc:sldChg>
      <pc:sldChg chg="addSp delSp modSp new mod modNotesTx">
        <pc:chgData name="김 재원" userId="1b8efe91bc3829a9" providerId="LiveId" clId="{337EB218-A1AA-4C3E-A665-BD8763622864}" dt="2021-09-09T04:53:58.937" v="4589" actId="20577"/>
        <pc:sldMkLst>
          <pc:docMk/>
          <pc:sldMk cId="1422993792" sldId="271"/>
        </pc:sldMkLst>
        <pc:spChg chg="mod">
          <ac:chgData name="김 재원" userId="1b8efe91bc3829a9" providerId="LiveId" clId="{337EB218-A1AA-4C3E-A665-BD8763622864}" dt="2021-09-08T09:55:55.336" v="1622" actId="20577"/>
          <ac:spMkLst>
            <pc:docMk/>
            <pc:sldMk cId="1422993792" sldId="271"/>
            <ac:spMk id="2" creationId="{98ED01F8-4649-485B-AC02-332CC49CA8EE}"/>
          </ac:spMkLst>
        </pc:spChg>
        <pc:spChg chg="add mod">
          <ac:chgData name="김 재원" userId="1b8efe91bc3829a9" providerId="LiveId" clId="{337EB218-A1AA-4C3E-A665-BD8763622864}" dt="2021-09-09T04:45:00.478" v="4086" actId="207"/>
          <ac:spMkLst>
            <pc:docMk/>
            <pc:sldMk cId="1422993792" sldId="271"/>
            <ac:spMk id="3" creationId="{7A60BDDE-A71A-4B37-B05A-A280ED22DAB0}"/>
          </ac:spMkLst>
        </pc:spChg>
        <pc:spChg chg="del">
          <ac:chgData name="김 재원" userId="1b8efe91bc3829a9" providerId="LiveId" clId="{337EB218-A1AA-4C3E-A665-BD8763622864}" dt="2021-09-08T09:56:13.446" v="1623" actId="21"/>
          <ac:spMkLst>
            <pc:docMk/>
            <pc:sldMk cId="1422993792" sldId="271"/>
            <ac:spMk id="3" creationId="{E2A83A01-EB24-44D8-9AEE-2EB66F2C39DE}"/>
          </ac:spMkLst>
        </pc:spChg>
        <pc:spChg chg="add mod">
          <ac:chgData name="김 재원" userId="1b8efe91bc3829a9" providerId="LiveId" clId="{337EB218-A1AA-4C3E-A665-BD8763622864}" dt="2021-09-09T04:44:21.701" v="4074" actId="20577"/>
          <ac:spMkLst>
            <pc:docMk/>
            <pc:sldMk cId="1422993792" sldId="271"/>
            <ac:spMk id="4" creationId="{05C64678-1245-4086-B866-31945D3BE012}"/>
          </ac:spMkLst>
        </pc:spChg>
        <pc:spChg chg="add del mod">
          <ac:chgData name="김 재원" userId="1b8efe91bc3829a9" providerId="LiveId" clId="{337EB218-A1AA-4C3E-A665-BD8763622864}" dt="2021-09-09T04:44:31.306" v="4078" actId="21"/>
          <ac:spMkLst>
            <pc:docMk/>
            <pc:sldMk cId="1422993792" sldId="271"/>
            <ac:spMk id="7" creationId="{300D7320-4AFD-4C81-A8CD-BFFF4CC6C2E3}"/>
          </ac:spMkLst>
        </pc:spChg>
        <pc:picChg chg="add mod">
          <ac:chgData name="김 재원" userId="1b8efe91bc3829a9" providerId="LiveId" clId="{337EB218-A1AA-4C3E-A665-BD8763622864}" dt="2021-09-08T09:56:34.662" v="1628" actId="1076"/>
          <ac:picMkLst>
            <pc:docMk/>
            <pc:sldMk cId="1422993792" sldId="271"/>
            <ac:picMk id="5" creationId="{1B8A4D9E-6F40-4E75-A192-20668AB1CFF6}"/>
          </ac:picMkLst>
        </pc:picChg>
        <pc:picChg chg="add del mod">
          <ac:chgData name="김 재원" userId="1b8efe91bc3829a9" providerId="LiveId" clId="{337EB218-A1AA-4C3E-A665-BD8763622864}" dt="2021-09-09T04:44:39.462" v="4082" actId="1076"/>
          <ac:picMkLst>
            <pc:docMk/>
            <pc:sldMk cId="1422993792" sldId="271"/>
            <ac:picMk id="6" creationId="{E311F8D2-D330-48C1-BD76-B0C21CABEF04}"/>
          </ac:picMkLst>
        </pc:picChg>
      </pc:sldChg>
      <pc:sldChg chg="addSp delSp modSp new del mod">
        <pc:chgData name="김 재원" userId="1b8efe91bc3829a9" providerId="LiveId" clId="{337EB218-A1AA-4C3E-A665-BD8763622864}" dt="2021-09-09T04:46:27.464" v="4089" actId="2696"/>
        <pc:sldMkLst>
          <pc:docMk/>
          <pc:sldMk cId="1008933680" sldId="272"/>
        </pc:sldMkLst>
        <pc:spChg chg="mod">
          <ac:chgData name="김 재원" userId="1b8efe91bc3829a9" providerId="LiveId" clId="{337EB218-A1AA-4C3E-A665-BD8763622864}" dt="2021-09-08T14:38:49.937" v="2181" actId="20577"/>
          <ac:spMkLst>
            <pc:docMk/>
            <pc:sldMk cId="1008933680" sldId="272"/>
            <ac:spMk id="2" creationId="{A767A32F-BA91-4552-A976-C5079C50F804}"/>
          </ac:spMkLst>
        </pc:spChg>
        <pc:spChg chg="del">
          <ac:chgData name="김 재원" userId="1b8efe91bc3829a9" providerId="LiveId" clId="{337EB218-A1AA-4C3E-A665-BD8763622864}" dt="2021-09-08T14:38:53.797" v="2182" actId="21"/>
          <ac:spMkLst>
            <pc:docMk/>
            <pc:sldMk cId="1008933680" sldId="272"/>
            <ac:spMk id="3" creationId="{1EEE3435-2528-45B3-8D0E-D152C3369C5A}"/>
          </ac:spMkLst>
        </pc:spChg>
        <pc:spChg chg="add del mod">
          <ac:chgData name="김 재원" userId="1b8efe91bc3829a9" providerId="LiveId" clId="{337EB218-A1AA-4C3E-A665-BD8763622864}" dt="2021-09-08T14:39:25.049" v="2185" actId="21"/>
          <ac:spMkLst>
            <pc:docMk/>
            <pc:sldMk cId="1008933680" sldId="272"/>
            <ac:spMk id="4" creationId="{81D05639-4E80-40FE-9F75-2E4A86EECBD2}"/>
          </ac:spMkLst>
        </pc:spChg>
        <pc:spChg chg="add del mod">
          <ac:chgData name="김 재원" userId="1b8efe91bc3829a9" providerId="LiveId" clId="{337EB218-A1AA-4C3E-A665-BD8763622864}" dt="2021-09-08T14:51:39.322" v="2285" actId="21"/>
          <ac:spMkLst>
            <pc:docMk/>
            <pc:sldMk cId="1008933680" sldId="272"/>
            <ac:spMk id="8" creationId="{5B2EBEC1-15E6-4615-986D-A372A25C7EE2}"/>
          </ac:spMkLst>
        </pc:spChg>
        <pc:spChg chg="add mod">
          <ac:chgData name="김 재원" userId="1b8efe91bc3829a9" providerId="LiveId" clId="{337EB218-A1AA-4C3E-A665-BD8763622864}" dt="2021-09-08T14:52:19.964" v="2291" actId="1582"/>
          <ac:spMkLst>
            <pc:docMk/>
            <pc:sldMk cId="1008933680" sldId="272"/>
            <ac:spMk id="9" creationId="{C4EA5E8A-A6AB-4D36-9B22-0AB5E1D11B74}"/>
          </ac:spMkLst>
        </pc:spChg>
        <pc:picChg chg="add del mod">
          <ac:chgData name="김 재원" userId="1b8efe91bc3829a9" providerId="LiveId" clId="{337EB218-A1AA-4C3E-A665-BD8763622864}" dt="2021-09-08T14:39:29.918" v="2188" actId="21"/>
          <ac:picMkLst>
            <pc:docMk/>
            <pc:sldMk cId="1008933680" sldId="272"/>
            <ac:picMk id="5" creationId="{83CF17B4-84EF-4AD2-A910-E09E79459899}"/>
          </ac:picMkLst>
        </pc:picChg>
        <pc:picChg chg="add mod">
          <ac:chgData name="김 재원" userId="1b8efe91bc3829a9" providerId="LiveId" clId="{337EB218-A1AA-4C3E-A665-BD8763622864}" dt="2021-09-08T14:51:43.694" v="2287" actId="1076"/>
          <ac:picMkLst>
            <pc:docMk/>
            <pc:sldMk cId="1008933680" sldId="272"/>
            <ac:picMk id="7" creationId="{EE552BE9-4B0E-4CE2-AEBE-1DD3F53A0A5D}"/>
          </ac:picMkLst>
        </pc:picChg>
      </pc:sldChg>
      <pc:sldChg chg="addSp delSp modSp add mod ord modAnim modNotesTx">
        <pc:chgData name="김 재원" userId="1b8efe91bc3829a9" providerId="LiveId" clId="{337EB218-A1AA-4C3E-A665-BD8763622864}" dt="2021-09-09T05:01:35.621" v="4934" actId="20577"/>
        <pc:sldMkLst>
          <pc:docMk/>
          <pc:sldMk cId="1505224756" sldId="273"/>
        </pc:sldMkLst>
        <pc:spChg chg="mod">
          <ac:chgData name="김 재원" userId="1b8efe91bc3829a9" providerId="LiveId" clId="{337EB218-A1AA-4C3E-A665-BD8763622864}" dt="2021-09-08T15:11:23.464" v="2293"/>
          <ac:spMkLst>
            <pc:docMk/>
            <pc:sldMk cId="1505224756" sldId="273"/>
            <ac:spMk id="2" creationId="{E5D95D37-F495-41CC-AFD9-C43668E6190C}"/>
          </ac:spMkLst>
        </pc:spChg>
        <pc:spChg chg="del mod">
          <ac:chgData name="김 재원" userId="1b8efe91bc3829a9" providerId="LiveId" clId="{337EB218-A1AA-4C3E-A665-BD8763622864}" dt="2021-09-08T15:18:40.175" v="2296" actId="21"/>
          <ac:spMkLst>
            <pc:docMk/>
            <pc:sldMk cId="1505224756" sldId="273"/>
            <ac:spMk id="6" creationId="{D03675FB-28D4-41A2-87D0-BA3863531BFE}"/>
          </ac:spMkLst>
        </pc:spChg>
        <pc:spChg chg="add mod">
          <ac:chgData name="김 재원" userId="1b8efe91bc3829a9" providerId="LiveId" clId="{337EB218-A1AA-4C3E-A665-BD8763622864}" dt="2021-09-08T15:23:57.973" v="2330" actId="1076"/>
          <ac:spMkLst>
            <pc:docMk/>
            <pc:sldMk cId="1505224756" sldId="273"/>
            <ac:spMk id="10" creationId="{D03675FB-28D4-41A2-87D0-BA3863531BFE}"/>
          </ac:spMkLst>
        </pc:spChg>
        <pc:spChg chg="add mod">
          <ac:chgData name="김 재원" userId="1b8efe91bc3829a9" providerId="LiveId" clId="{337EB218-A1AA-4C3E-A665-BD8763622864}" dt="2021-09-08T15:24:24.666" v="2333" actId="1076"/>
          <ac:spMkLst>
            <pc:docMk/>
            <pc:sldMk cId="1505224756" sldId="273"/>
            <ac:spMk id="11" creationId="{904F6B06-C2BA-4658-962D-35DDA161F453}"/>
          </ac:spMkLst>
        </pc:spChg>
        <pc:spChg chg="add mod">
          <ac:chgData name="김 재원" userId="1b8efe91bc3829a9" providerId="LiveId" clId="{337EB218-A1AA-4C3E-A665-BD8763622864}" dt="2021-09-08T15:24:24.666" v="2333" actId="1076"/>
          <ac:spMkLst>
            <pc:docMk/>
            <pc:sldMk cId="1505224756" sldId="273"/>
            <ac:spMk id="12" creationId="{874E8817-73C1-42DC-9FB9-408582DD2D03}"/>
          </ac:spMkLst>
        </pc:spChg>
        <pc:spChg chg="del">
          <ac:chgData name="김 재원" userId="1b8efe91bc3829a9" providerId="LiveId" clId="{337EB218-A1AA-4C3E-A665-BD8763622864}" dt="2021-09-08T15:11:29.841" v="2294" actId="21"/>
          <ac:spMkLst>
            <pc:docMk/>
            <pc:sldMk cId="1505224756" sldId="273"/>
            <ac:spMk id="13" creationId="{05917D84-6F86-47D3-8EBF-CEE53D05292B}"/>
          </ac:spMkLst>
        </pc:spChg>
        <pc:spChg chg="del mod">
          <ac:chgData name="김 재원" userId="1b8efe91bc3829a9" providerId="LiveId" clId="{337EB218-A1AA-4C3E-A665-BD8763622864}" dt="2021-09-08T15:18:40.175" v="2296" actId="21"/>
          <ac:spMkLst>
            <pc:docMk/>
            <pc:sldMk cId="1505224756" sldId="273"/>
            <ac:spMk id="14" creationId="{904F6B06-C2BA-4658-962D-35DDA161F453}"/>
          </ac:spMkLst>
        </pc:spChg>
        <pc:spChg chg="del mod">
          <ac:chgData name="김 재원" userId="1b8efe91bc3829a9" providerId="LiveId" clId="{337EB218-A1AA-4C3E-A665-BD8763622864}" dt="2021-09-08T15:18:40.175" v="2296" actId="21"/>
          <ac:spMkLst>
            <pc:docMk/>
            <pc:sldMk cId="1505224756" sldId="273"/>
            <ac:spMk id="15" creationId="{874E8817-73C1-42DC-9FB9-408582DD2D03}"/>
          </ac:spMkLst>
        </pc:spChg>
        <pc:spChg chg="mod">
          <ac:chgData name="김 재원" userId="1b8efe91bc3829a9" providerId="LiveId" clId="{337EB218-A1AA-4C3E-A665-BD8763622864}" dt="2021-09-08T15:20:11.070" v="2320" actId="1076"/>
          <ac:spMkLst>
            <pc:docMk/>
            <pc:sldMk cId="1505224756" sldId="273"/>
            <ac:spMk id="18" creationId="{BB7E323D-F0C3-4DA0-883E-4BDB89A8FC61}"/>
          </ac:spMkLst>
        </pc:spChg>
        <pc:picChg chg="mod">
          <ac:chgData name="김 재원" userId="1b8efe91bc3829a9" providerId="LiveId" clId="{337EB218-A1AA-4C3E-A665-BD8763622864}" dt="2021-09-08T15:20:05.718" v="2318" actId="14100"/>
          <ac:picMkLst>
            <pc:docMk/>
            <pc:sldMk cId="1505224756" sldId="273"/>
            <ac:picMk id="5" creationId="{874CE59B-9E11-4931-A335-16962012FE32}"/>
          </ac:picMkLst>
        </pc:picChg>
        <pc:picChg chg="mod">
          <ac:chgData name="김 재원" userId="1b8efe91bc3829a9" providerId="LiveId" clId="{337EB218-A1AA-4C3E-A665-BD8763622864}" dt="2021-09-08T15:20:23.582" v="2323" actId="1076"/>
          <ac:picMkLst>
            <pc:docMk/>
            <pc:sldMk cId="1505224756" sldId="273"/>
            <ac:picMk id="16" creationId="{6706DF03-1696-4765-B381-A91A626080B9}"/>
          </ac:picMkLst>
        </pc:picChg>
      </pc:sldChg>
      <pc:sldChg chg="addSp delSp modSp add mod modNotesTx">
        <pc:chgData name="김 재원" userId="1b8efe91bc3829a9" providerId="LiveId" clId="{337EB218-A1AA-4C3E-A665-BD8763622864}" dt="2021-09-09T05:20:19.770" v="4939" actId="20577"/>
        <pc:sldMkLst>
          <pc:docMk/>
          <pc:sldMk cId="3842421701" sldId="274"/>
        </pc:sldMkLst>
        <pc:spChg chg="mod">
          <ac:chgData name="김 재원" userId="1b8efe91bc3829a9" providerId="LiveId" clId="{337EB218-A1AA-4C3E-A665-BD8763622864}" dt="2021-09-09T04:51:48.565" v="4315" actId="20577"/>
          <ac:spMkLst>
            <pc:docMk/>
            <pc:sldMk cId="3842421701" sldId="274"/>
            <ac:spMk id="4" creationId="{C5203D20-078C-4E28-8285-5494CEF166A5}"/>
          </ac:spMkLst>
        </pc:spChg>
        <pc:spChg chg="add del mod">
          <ac:chgData name="김 재원" userId="1b8efe91bc3829a9" providerId="LiveId" clId="{337EB218-A1AA-4C3E-A665-BD8763622864}" dt="2021-09-09T04:29:34.766" v="3160" actId="21"/>
          <ac:spMkLst>
            <pc:docMk/>
            <pc:sldMk cId="3842421701" sldId="274"/>
            <ac:spMk id="5" creationId="{649BC2CB-7D2E-4FBE-833B-05AE75224BB6}"/>
          </ac:spMkLst>
        </pc:spChg>
        <pc:picChg chg="del">
          <ac:chgData name="김 재원" userId="1b8efe91bc3829a9" providerId="LiveId" clId="{337EB218-A1AA-4C3E-A665-BD8763622864}" dt="2021-09-09T04:29:32.419" v="3159" actId="21"/>
          <ac:picMkLst>
            <pc:docMk/>
            <pc:sldMk cId="3842421701" sldId="274"/>
            <ac:picMk id="8" creationId="{95D6B9C2-860F-48ED-ACC2-D11221EC0BDA}"/>
          </ac:picMkLst>
        </pc:picChg>
      </pc:sldChg>
      <pc:sldChg chg="delSp modSp add mod modNotesTx">
        <pc:chgData name="김 재원" userId="1b8efe91bc3829a9" providerId="LiveId" clId="{337EB218-A1AA-4C3E-A665-BD8763622864}" dt="2021-09-09T04:55:39.772" v="4591" actId="1076"/>
        <pc:sldMkLst>
          <pc:docMk/>
          <pc:sldMk cId="1155998396" sldId="275"/>
        </pc:sldMkLst>
        <pc:spChg chg="mod">
          <ac:chgData name="김 재원" userId="1b8efe91bc3829a9" providerId="LiveId" clId="{337EB218-A1AA-4C3E-A665-BD8763622864}" dt="2021-09-09T04:55:39.772" v="4591" actId="1076"/>
          <ac:spMkLst>
            <pc:docMk/>
            <pc:sldMk cId="1155998396" sldId="275"/>
            <ac:spMk id="4" creationId="{05C64678-1245-4086-B866-31945D3BE012}"/>
          </ac:spMkLst>
        </pc:spChg>
        <pc:picChg chg="del">
          <ac:chgData name="김 재원" userId="1b8efe91bc3829a9" providerId="LiveId" clId="{337EB218-A1AA-4C3E-A665-BD8763622864}" dt="2021-09-09T04:46:44.296" v="4090" actId="21"/>
          <ac:picMkLst>
            <pc:docMk/>
            <pc:sldMk cId="1155998396" sldId="275"/>
            <ac:picMk id="5" creationId="{1B8A4D9E-6F40-4E75-A192-20668AB1CFF6}"/>
          </ac:picMkLst>
        </pc:picChg>
      </pc:sldChg>
      <pc:sldChg chg="addSp delSp modSp new mod">
        <pc:chgData name="김 재원" userId="1b8efe91bc3829a9" providerId="LiveId" clId="{337EB218-A1AA-4C3E-A665-BD8763622864}" dt="2021-09-09T05:23:45.407" v="4968" actId="403"/>
        <pc:sldMkLst>
          <pc:docMk/>
          <pc:sldMk cId="4026310999" sldId="276"/>
        </pc:sldMkLst>
        <pc:spChg chg="del">
          <ac:chgData name="김 재원" userId="1b8efe91bc3829a9" providerId="LiveId" clId="{337EB218-A1AA-4C3E-A665-BD8763622864}" dt="2021-09-09T05:23:18.757" v="4956" actId="21"/>
          <ac:spMkLst>
            <pc:docMk/>
            <pc:sldMk cId="4026310999" sldId="276"/>
            <ac:spMk id="2" creationId="{0AAB9DA9-0A24-4D48-B0CC-B30EAC12C3D6}"/>
          </ac:spMkLst>
        </pc:spChg>
        <pc:spChg chg="del">
          <ac:chgData name="김 재원" userId="1b8efe91bc3829a9" providerId="LiveId" clId="{337EB218-A1AA-4C3E-A665-BD8763622864}" dt="2021-09-09T05:23:18.757" v="4956" actId="21"/>
          <ac:spMkLst>
            <pc:docMk/>
            <pc:sldMk cId="4026310999" sldId="276"/>
            <ac:spMk id="3" creationId="{050742DE-688A-4D1F-9589-FBBB5E44E247}"/>
          </ac:spMkLst>
        </pc:spChg>
        <pc:spChg chg="add mod">
          <ac:chgData name="김 재원" userId="1b8efe91bc3829a9" providerId="LiveId" clId="{337EB218-A1AA-4C3E-A665-BD8763622864}" dt="2021-09-09T05:23:45.407" v="4968" actId="403"/>
          <ac:spMkLst>
            <pc:docMk/>
            <pc:sldMk cId="4026310999" sldId="276"/>
            <ac:spMk id="4" creationId="{6DD3E28D-023F-4182-A9E7-FD3F5E8AC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42FB-A73C-47B4-BB7A-D6C9766E682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4750-1A26-49EA-ACF0-AB0D6B315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최적화가 </a:t>
            </a:r>
            <a:r>
              <a:rPr lang="ko-KR" altLang="en-US" dirty="0" err="1"/>
              <a:t>나오게된</a:t>
            </a:r>
            <a:r>
              <a:rPr lang="ko-KR" altLang="en-US" dirty="0"/>
              <a:t> 배경으로</a:t>
            </a:r>
            <a:endParaRPr lang="en-US" altLang="ko-KR" dirty="0"/>
          </a:p>
          <a:p>
            <a:r>
              <a:rPr lang="ko-KR" altLang="en-US" dirty="0"/>
              <a:t>인공 신경망 기반 데이터 분석 </a:t>
            </a:r>
            <a:r>
              <a:rPr lang="en-US" altLang="ko-KR" dirty="0"/>
              <a:t>TASK</a:t>
            </a:r>
            <a:r>
              <a:rPr lang="ko-KR" altLang="en-US" dirty="0"/>
              <a:t>는 데이터 탐색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정제</a:t>
            </a:r>
            <a:r>
              <a:rPr lang="en-US" altLang="ko-KR" dirty="0"/>
              <a:t>, </a:t>
            </a:r>
            <a:r>
              <a:rPr lang="ko-KR" altLang="en-US" dirty="0"/>
              <a:t>특징 추출</a:t>
            </a:r>
            <a:r>
              <a:rPr lang="en-US" altLang="ko-KR" dirty="0"/>
              <a:t>, </a:t>
            </a:r>
            <a:r>
              <a:rPr lang="ko-KR" altLang="en-US" dirty="0"/>
              <a:t>모델 선택</a:t>
            </a:r>
            <a:r>
              <a:rPr lang="en-US" altLang="ko-KR" dirty="0"/>
              <a:t>, </a:t>
            </a:r>
            <a:r>
              <a:rPr lang="ko-KR" altLang="en-US" dirty="0"/>
              <a:t>모델 훈련 및 최적화의 단계로 진행이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목표 모델 선정과 훈련 및 최적화 단계는 전문 지식과  많은 시간과 컴퓨팅 자원이 요구된다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데이터가 다를 경우 이와 같은 작업이 반복해서 수행되기 때문에 이러한 문제를 해결하기 위해 더욱 빠른 훈련 및 분석을 보장하기 위한 자동 기계학습인 </a:t>
            </a:r>
            <a:r>
              <a:rPr lang="en-US" altLang="ko-KR" dirty="0"/>
              <a:t>Auto ML </a:t>
            </a:r>
            <a:r>
              <a:rPr lang="ko-KR" altLang="en-US" dirty="0"/>
              <a:t>기술이 등장하였고 이 중에서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최적화를 자동화하는 방법에 대해 알아보도록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5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</a:t>
            </a:r>
            <a:r>
              <a:rPr lang="en-US" altLang="ko-KR" dirty="0"/>
              <a:t>search</a:t>
            </a:r>
            <a:r>
              <a:rPr lang="ko-KR" altLang="en-US" dirty="0"/>
              <a:t>역시 구현이 간단하고 </a:t>
            </a:r>
            <a:r>
              <a:rPr lang="en-US" altLang="ko-KR" dirty="0"/>
              <a:t>parallel</a:t>
            </a:r>
            <a:r>
              <a:rPr lang="ko-KR" altLang="en-US" dirty="0"/>
              <a:t>하게 동작한다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불필요한 반복 수행 횟수를 줄이는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동시에 정해진 간격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(grid)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사이에 위치한 값들에 대해서도 확률적으로 탐색이 가능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하다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그러나 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다음 후보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hyperparameter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선정 시 이전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hyperparameter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값들의 성능 결과에 대한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‘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사전 지식이 반영되지 않기 때문에 여전히 불필요한 탐색을 반복된다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  <a:ea typeface="AppleSDGothicNeoB00" panose="02000503000000000000" pitchFamily="2" charset="-127"/>
              </a:rPr>
              <a:t>또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  <a:ea typeface="AppleSDGothicNeoB00" panose="02000503000000000000" pitchFamily="2" charset="-127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  <a:ea typeface="AppleSDGothicNeoB00" panose="02000503000000000000" pitchFamily="2" charset="-127"/>
              </a:rPr>
              <a:t>최적의 조건에 접근하기 까지 오랜 시간이 필요할 수도 있으며 이 때문에 당연히 성능은 낮게 나오게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  <a:ea typeface="AppleSDGothicNeoB00" panose="02000503000000000000" pitchFamily="2" charset="-127"/>
              </a:rPr>
              <a:t>.</a:t>
            </a: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모델을 구성하는데 여러 요소가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파라미터와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파라미터는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모델 내부에서 결정되는 변수로 </a:t>
            </a:r>
            <a:r>
              <a:rPr lang="en-US" altLang="ko-KR" dirty="0"/>
              <a:t>weigh</a:t>
            </a:r>
            <a:r>
              <a:rPr lang="ko-KR" altLang="en-US" dirty="0"/>
              <a:t>와 </a:t>
            </a:r>
            <a:r>
              <a:rPr lang="en-US" altLang="ko-KR" dirty="0"/>
              <a:t>bias(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가 있으며 모델 내부에서 데이터를 통해 구해진다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모델링할 때 사용자가 직접 세팅해주는 값을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예로는 </a:t>
            </a:r>
            <a:r>
              <a:rPr lang="en-US" altLang="ko-KR" dirty="0"/>
              <a:t>learning rate</a:t>
            </a:r>
            <a:r>
              <a:rPr lang="ko-KR" altLang="en-US" dirty="0"/>
              <a:t>와 </a:t>
            </a:r>
            <a:r>
              <a:rPr lang="en-US" altLang="ko-KR" dirty="0"/>
              <a:t>hidden unit </a:t>
            </a:r>
            <a:r>
              <a:rPr lang="ko-KR" altLang="en-US" dirty="0"/>
              <a:t>수</a:t>
            </a:r>
            <a:r>
              <a:rPr lang="en-US" altLang="ko-KR" dirty="0"/>
              <a:t>, batch size, epoch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하이퍼파라미터의</a:t>
            </a:r>
            <a:r>
              <a:rPr lang="ko-KR" altLang="en-US" dirty="0"/>
              <a:t> 종류와 적용시 고려사항을 알아보도록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학습률인</a:t>
            </a:r>
            <a:r>
              <a:rPr lang="ko-KR" altLang="en-US" dirty="0"/>
              <a:t> </a:t>
            </a:r>
            <a:r>
              <a:rPr lang="en-US" altLang="ko-KR" dirty="0"/>
              <a:t>learning rate</a:t>
            </a:r>
            <a:r>
              <a:rPr lang="ko-KR" altLang="en-US" dirty="0"/>
              <a:t>는 </a:t>
            </a:r>
            <a:r>
              <a:rPr lang="en-US" altLang="ko-KR" dirty="0"/>
              <a:t>gradient</a:t>
            </a:r>
            <a:r>
              <a:rPr lang="ko-KR" altLang="en-US" dirty="0"/>
              <a:t>의 방향으로 얼마나 빠르게 이동할 것인지를 결정하는 변수로 적용시엔 너무 작으면 학습 속도가 늦고 너무 클 경우 학습이 불가하게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손실함수는 입력에 따른 </a:t>
            </a:r>
            <a:r>
              <a:rPr lang="ko-KR" altLang="en-US" dirty="0" err="1"/>
              <a:t>기대값과</a:t>
            </a:r>
            <a:r>
              <a:rPr lang="ko-KR" altLang="en-US" dirty="0"/>
              <a:t> 실제 값의 차이를 계산하는 함수이다</a:t>
            </a:r>
            <a:r>
              <a:rPr lang="en-US" altLang="ko-KR" dirty="0"/>
              <a:t>. </a:t>
            </a:r>
            <a:r>
              <a:rPr lang="ko-KR" altLang="en-US" dirty="0"/>
              <a:t>적용시엔 </a:t>
            </a:r>
            <a:r>
              <a:rPr lang="en-US" altLang="ko-KR" dirty="0" err="1"/>
              <a:t>mse</a:t>
            </a:r>
            <a:r>
              <a:rPr lang="ko-KR" altLang="en-US" dirty="0"/>
              <a:t>와 교차 엔트로피 오차 등 어떠한 손실함수를 쓰는지에 대해 </a:t>
            </a:r>
            <a:r>
              <a:rPr lang="ko-KR" altLang="en-US" dirty="0" err="1"/>
              <a:t>고려애햐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 파라미터는 </a:t>
            </a:r>
            <a:r>
              <a:rPr lang="en-US" altLang="ko-KR" dirty="0"/>
              <a:t>overfitting </a:t>
            </a:r>
            <a:r>
              <a:rPr lang="ko-KR" altLang="en-US" dirty="0"/>
              <a:t>문제를 피하기 위해 </a:t>
            </a:r>
            <a:r>
              <a:rPr lang="en-US" altLang="ko-KR" dirty="0"/>
              <a:t>L1 </a:t>
            </a:r>
            <a:r>
              <a:rPr lang="ko-KR" altLang="en-US" dirty="0"/>
              <a:t>또는 </a:t>
            </a:r>
            <a:r>
              <a:rPr lang="en-US" altLang="ko-KR" dirty="0"/>
              <a:t>L2 </a:t>
            </a:r>
            <a:r>
              <a:rPr lang="ko-KR" altLang="en-US" dirty="0"/>
              <a:t>정규화 방법을 사용한다</a:t>
            </a:r>
            <a:r>
              <a:rPr lang="en-US" altLang="ko-KR" dirty="0"/>
              <a:t>. </a:t>
            </a:r>
            <a:r>
              <a:rPr lang="ko-KR" altLang="en-US" dirty="0"/>
              <a:t>적용시에 사용하는 일반화 변수도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파라미터로 분류가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미니 배치 크기는 </a:t>
            </a:r>
            <a:r>
              <a:rPr lang="ko-KR" altLang="en-US" dirty="0" err="1"/>
              <a:t>배치셋</a:t>
            </a:r>
            <a:r>
              <a:rPr lang="ko-KR" altLang="en-US" dirty="0"/>
              <a:t> 수행을 위해 전체 학습 데이터를 나누는 크기이다</a:t>
            </a:r>
            <a:r>
              <a:rPr lang="en-US" altLang="ko-KR" dirty="0"/>
              <a:t>. </a:t>
            </a:r>
            <a:r>
              <a:rPr lang="ko-KR" altLang="en-US" dirty="0"/>
              <a:t>이는 가용 메모리 크기와 </a:t>
            </a:r>
            <a:r>
              <a:rPr lang="en-US" altLang="ko-KR" dirty="0"/>
              <a:t>epoch </a:t>
            </a:r>
            <a:r>
              <a:rPr lang="ko-KR" altLang="en-US" dirty="0"/>
              <a:t>수행 성능을 고려해야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 반복 횟수는 학습의 조기 종료를 결정하는 변수이다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학습 효율이 떨어지는 시점을 적절히 판단하여야 합니다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/>
              <a:t>다음 </a:t>
            </a:r>
            <a:r>
              <a:rPr lang="ko-KR" altLang="en-US" dirty="0"/>
              <a:t>은닉층의 뉴런 개수는 훈련 데이터에 대한 학습 최적화를 결정하는 변수이다</a:t>
            </a:r>
            <a:r>
              <a:rPr lang="en-US" altLang="ko-KR" dirty="0"/>
              <a:t>. </a:t>
            </a:r>
            <a:r>
              <a:rPr lang="ko-KR" altLang="en-US" dirty="0" err="1"/>
              <a:t>은닉수는</a:t>
            </a:r>
            <a:r>
              <a:rPr lang="ko-KR" altLang="en-US" dirty="0"/>
              <a:t> 첫 은닉층에서의 뉴런 수가 </a:t>
            </a:r>
            <a:r>
              <a:rPr lang="en-US" altLang="ko-KR" dirty="0"/>
              <a:t>input</a:t>
            </a:r>
            <a:r>
              <a:rPr lang="ko-KR" altLang="en-US" dirty="0"/>
              <a:t>층보다 큰 것이 효과적이다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가중치 초기화는 학습 성능에 대해 결정하는 변수로 모든 초기값이 </a:t>
            </a:r>
            <a:r>
              <a:rPr lang="en-US" altLang="ko-KR" dirty="0"/>
              <a:t>0</a:t>
            </a:r>
            <a:r>
              <a:rPr lang="ko-KR" altLang="en-US" dirty="0"/>
              <a:t>일 경우 모든 뉴런이 동일한 결과가 나오게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최적화 시키는 방법들은 여러가지가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8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매뉴얼 리서치는 말 그대로 설계자의 직관이나 경험에 기반하여 파라미터를 추정하고 결과를 관찰하는 것을 반복하여 최적의 파라미터를 찾는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방법의 가장 큰 장점은 단순하고 유저 정의가 가능하다는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단점으론 직관과 경험에 의존하게 때문에 찾은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최적이라고 장담하지 못하고 한 번에 여러 종류의 </a:t>
            </a:r>
            <a:r>
              <a:rPr lang="ko-KR" altLang="en-US" dirty="0" err="1"/>
              <a:t>하이퍼파라미터들을</a:t>
            </a:r>
            <a:r>
              <a:rPr lang="ko-KR" altLang="en-US" dirty="0"/>
              <a:t> 탐색하고자 할 때</a:t>
            </a:r>
            <a:r>
              <a:rPr lang="en-US" altLang="ko-KR" dirty="0"/>
              <a:t>, </a:t>
            </a:r>
            <a:r>
              <a:rPr lang="ko-KR" altLang="en-US" dirty="0"/>
              <a:t>문제가 더욱 </a:t>
            </a:r>
            <a:r>
              <a:rPr lang="ko-KR" altLang="en-US" dirty="0" err="1"/>
              <a:t>복잡해진다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1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Grid 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모든 경우를 테이블로 만든 뒤 격자로 탐색하는 방식으로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탐색의 대상이 되는 특정 범위 내의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하이퍼파라미터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값들을 일정한 간격을 두고 선정하여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각각에 대하여 측정한 성능 결과를 기록한 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가장 높은 성능을 발휘했던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hyperparameter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값을 선정하는 방법입니다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 grid 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best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로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추정되는점을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기준으로 세분화하여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최적값을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찾고 이 결과를 판정하기 위해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validation set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 필요하다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그렇기 때문에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grid 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대부분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k-fold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와 함께 진행이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하이퍼파라미터들은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각각 다른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dimension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과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scale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을 가진다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이러한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지오메트리컬리한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dimensional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volum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 존재한다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이를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Search space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라 하며 각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하이퍼파라미터를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point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로 표현을 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grid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searc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와 뒤에 나올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random 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모든 경우를 테이블로 만들기 때문에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search space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정의해준다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4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장점으로 구현이 간단하는 것과 </a:t>
            </a:r>
            <a:r>
              <a:rPr lang="en-US" altLang="ko-KR" dirty="0"/>
              <a:t>parallel</a:t>
            </a:r>
            <a:r>
              <a:rPr lang="ko-KR" altLang="en-US" dirty="0"/>
              <a:t>하게 동작하고 </a:t>
            </a:r>
            <a:r>
              <a:rPr lang="en-US" altLang="ko-KR" dirty="0"/>
              <a:t>manual search</a:t>
            </a:r>
            <a:r>
              <a:rPr lang="ko-KR" altLang="en-US" dirty="0"/>
              <a:t>와 비교하면 좀 더 균등하고 전역적인 탐색이 가능하다는 것이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단점으로 튜닝 대상인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개수가 많아지면 필요한 시행횟수가 기하급수적으로 늘어나며 균일한 간격으로 탐색하기 때문에 최적의 </a:t>
            </a:r>
            <a:r>
              <a:rPr lang="ko-KR" altLang="en-US" dirty="0" err="1"/>
              <a:t>하이퍼파라미터값을</a:t>
            </a:r>
            <a:r>
              <a:rPr lang="ko-KR" altLang="en-US" dirty="0"/>
              <a:t> 찾지 못하는 경우가 발생할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랜덤 </a:t>
            </a:r>
            <a:r>
              <a:rPr lang="en-US" altLang="ko-KR" dirty="0"/>
              <a:t>search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 </a:t>
            </a:r>
            <a:r>
              <a:rPr lang="en-US" altLang="ko-KR" dirty="0"/>
              <a:t>search</a:t>
            </a:r>
            <a:r>
              <a:rPr lang="ko-KR" altLang="en-US" dirty="0"/>
              <a:t>도 </a:t>
            </a:r>
            <a:r>
              <a:rPr lang="en-US" altLang="ko-KR" dirty="0"/>
              <a:t>Grid search</a:t>
            </a:r>
            <a:r>
              <a:rPr lang="ko-KR" altLang="en-US" dirty="0"/>
              <a:t>와 마찬가지로 각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최소값과 최대값만을 </a:t>
            </a:r>
            <a:r>
              <a:rPr lang="ko-KR" altLang="en-US" dirty="0" err="1"/>
              <a:t>정해둡니다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grid search</a:t>
            </a:r>
            <a:r>
              <a:rPr lang="ko-KR" altLang="en-US" dirty="0"/>
              <a:t>는 일정한 간격으로 탐색하는 반면</a:t>
            </a:r>
            <a:r>
              <a:rPr lang="en-US" altLang="ko-KR" dirty="0"/>
              <a:t>, </a:t>
            </a:r>
            <a:r>
              <a:rPr lang="ko-KR" altLang="en-US" dirty="0"/>
              <a:t>랜덤 </a:t>
            </a:r>
            <a:r>
              <a:rPr lang="en-US" altLang="ko-KR" dirty="0"/>
              <a:t>search</a:t>
            </a:r>
            <a:r>
              <a:rPr lang="ko-KR" altLang="en-US" dirty="0"/>
              <a:t>는 범위 내에서 무작위 값을 반복적으로 추출하여 최적의 조합을 찾습니다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750-1A26-49EA-ACF0-AB0D6B3157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3A19-D087-4CA7-82C2-ECEC84436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BD62C-0039-46C2-AE91-81D630F1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5AC09-778C-4314-A81A-89F5416B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F951C-A8FD-4D65-9399-EDC7E058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AE77B-37D1-417E-9AA9-C739EBC5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7E4C-4717-488E-8818-1545D00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31B99-4958-412C-A8AB-5B0B362D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771BD-CE85-4DDD-BC17-AC44B939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DBA09-4522-4929-8848-10282EF0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2E53-2E97-4AA0-965D-FA702F8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3C4D4-7F5C-4EB8-9C67-A11E54EF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9871-D3C2-4C80-B926-BC2BDE8E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EFA5A-5E79-4907-94D2-658FF27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731F2-1A91-4523-B58D-89AEC90C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1AF2-DCE0-4364-827B-EFE4F048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55764-661B-4C26-A7AC-8BB12497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F0CEC-8DF9-4C8B-84AB-2B693F3A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21591-E366-43E4-9D82-03AC707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A2C1-92E4-4396-BF5F-4AD60B3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E0650-3BA7-487F-802A-28A30F3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BDB27-2180-4194-B44A-EDE2979B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EBEF6-BE98-403B-841F-F96ED903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3F27E-E7DD-4E4B-AB74-FEFF139D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E2792-AC40-4415-B656-09D5220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A5459-3A2F-43B5-891B-A5BE962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28EC-CAAB-4021-A679-C9A0E106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803B-200D-4970-9F94-888D6E1E1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839C4-56D9-4B0C-853B-12496139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A09BE-0A92-43CE-B31F-AF0E79F0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FEF65-4B99-4360-A136-41E317F4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FA4C2-3366-4D3A-B61D-1C5D16A6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6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F0A7B-696D-478E-8554-72DED03C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8A829-AB37-481E-AEC7-6758C561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E828B-FB41-475A-9D48-F91C5AEE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7EA80-54DC-484C-B0EA-4BA9C3A0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535B2-33D6-49D2-A0B1-313B4FD74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95DFB-1606-478B-A0B9-B155954C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B40AD-4A1A-4410-BEBA-F4013BFB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07F902-C6FA-441F-AD68-955D2EB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EA1D-C243-4381-A3F0-248CB386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F102B-077F-464F-A074-F7FB3B5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36B5EF-5FB6-4342-A8E9-2E2565A9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83F11-860C-4576-8471-327CA69B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F8E58-276C-4029-9573-AFA5EAD3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0C7DF9-5A76-429D-9A4C-E1F1C8A0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CDE80-AA7F-4402-972D-2415DAC7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7FC1-CBC4-4696-BB4B-17044FB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3377A-837B-4A95-A151-650D024B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1D2DB-1C40-4215-BE7C-FAACAA3D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35DA2-08B1-44AE-8BC0-031C9BA8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68795-5C2E-43F4-9C57-69863F6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B9BCA-BA72-423A-95E7-80F4602A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62F1B-1706-4B37-BA32-4F441766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7B6FCA-45D8-4DCA-8222-77BE0BEDF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6A3D5-7D1B-4807-BF11-D6EC4615C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0921E-C910-46B1-8402-156195E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CF978-ED35-4F07-B1C2-422A9190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A3933-920C-4F02-9092-E5A0A8EC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94463-CDD3-44B9-ACCF-44FA557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1647C-971F-4B29-BCC8-9C183E26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5A27A-2662-4EF4-993C-ABE41A31C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5844-C875-49F2-87D0-90DE560BE331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09D77-9359-417E-8003-26C72817F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5A91-8034-446C-96AD-400A18EA0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918C-81D5-4871-B83B-AD0F86544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83231-E8B9-4C94-8C05-3245294E934A}"/>
              </a:ext>
            </a:extLst>
          </p:cNvPr>
          <p:cNvSpPr txBox="1"/>
          <p:nvPr/>
        </p:nvSpPr>
        <p:spPr>
          <a:xfrm>
            <a:off x="2937413" y="1997839"/>
            <a:ext cx="6317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Hyperparameters Optimization</a:t>
            </a:r>
          </a:p>
          <a:p>
            <a:pPr algn="ctr"/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(HPO)</a:t>
            </a:r>
          </a:p>
        </p:txBody>
      </p:sp>
    </p:spTree>
    <p:extLst>
      <p:ext uri="{BB962C8B-B14F-4D97-AF65-F5344CB8AC3E}">
        <p14:creationId xmlns:p14="http://schemas.microsoft.com/office/powerpoint/2010/main" val="150433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01F8-4649-485B-AC02-332CC49C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64678-1245-4086-B866-31945D3BE012}"/>
              </a:ext>
            </a:extLst>
          </p:cNvPr>
          <p:cNvSpPr txBox="1"/>
          <p:nvPr/>
        </p:nvSpPr>
        <p:spPr>
          <a:xfrm>
            <a:off x="1021080" y="2442628"/>
            <a:ext cx="508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Repeat extraction of random values within the range.</a:t>
            </a:r>
            <a:endParaRPr lang="en-US" altLang="ko-KR" sz="2400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A4D9E-6F40-4E75-A192-20668AB1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5"/>
          <a:stretch/>
        </p:blipFill>
        <p:spPr>
          <a:xfrm>
            <a:off x="7060738" y="1526670"/>
            <a:ext cx="4110182" cy="469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11F8D2-D330-48C1-BD76-B0C21CABE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3550624"/>
            <a:ext cx="5300392" cy="242179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60BDDE-A71A-4B37-B05A-A280ED22DAB0}"/>
              </a:ext>
            </a:extLst>
          </p:cNvPr>
          <p:cNvSpPr/>
          <p:nvPr/>
        </p:nvSpPr>
        <p:spPr>
          <a:xfrm>
            <a:off x="1592580" y="4815840"/>
            <a:ext cx="3086100" cy="5638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9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01F8-4649-485B-AC02-332CC49C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64678-1245-4086-B866-31945D3BE012}"/>
              </a:ext>
            </a:extLst>
          </p:cNvPr>
          <p:cNvSpPr txBox="1"/>
          <p:nvPr/>
        </p:nvSpPr>
        <p:spPr>
          <a:xfrm>
            <a:off x="1719347" y="2126744"/>
            <a:ext cx="790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Pros</a:t>
            </a:r>
          </a:p>
          <a:p>
            <a:r>
              <a:rPr lang="en-US" altLang="ko-KR" sz="2000" dirty="0"/>
              <a:t>	- easy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implement</a:t>
            </a:r>
          </a:p>
          <a:p>
            <a:r>
              <a:rPr lang="en-US" altLang="ko-KR" sz="2000" dirty="0"/>
              <a:t>	- parallelizable</a:t>
            </a:r>
          </a:p>
          <a:p>
            <a:r>
              <a:rPr lang="en-US" altLang="ko-KR" sz="2000" dirty="0"/>
              <a:t>	- Similar to Grid search but better performance over time</a:t>
            </a:r>
          </a:p>
          <a:p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Cons</a:t>
            </a:r>
          </a:p>
          <a:p>
            <a:r>
              <a:rPr lang="en-US" altLang="ko-KR" dirty="0"/>
              <a:t>	</a:t>
            </a:r>
            <a:r>
              <a:rPr lang="en-US" altLang="ko-KR" sz="2000" dirty="0"/>
              <a:t>- can’t make use of previous observations</a:t>
            </a:r>
          </a:p>
          <a:p>
            <a:r>
              <a:rPr lang="en-US" altLang="ko-KR" sz="2000" dirty="0"/>
              <a:t>	- needs too long to approach the optimum</a:t>
            </a:r>
          </a:p>
          <a:p>
            <a:r>
              <a:rPr lang="en-US" altLang="ko-KR" sz="2000" dirty="0"/>
              <a:t>	- low accuracy</a:t>
            </a:r>
          </a:p>
        </p:txBody>
      </p:sp>
    </p:spTree>
    <p:extLst>
      <p:ext uri="{BB962C8B-B14F-4D97-AF65-F5344CB8AC3E}">
        <p14:creationId xmlns:p14="http://schemas.microsoft.com/office/powerpoint/2010/main" val="115599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3E28D-023F-4182-A9E7-FD3F5E8AC8DC}"/>
              </a:ext>
            </a:extLst>
          </p:cNvPr>
          <p:cNvSpPr txBox="1"/>
          <p:nvPr/>
        </p:nvSpPr>
        <p:spPr>
          <a:xfrm>
            <a:off x="2937413" y="2921168"/>
            <a:ext cx="631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2631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5D37-F495-41CC-AFD9-C43668E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Optimization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4CE59B-9E11-4931-A335-16962012F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054"/>
            <a:ext cx="3999807" cy="1317879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06DF03-1696-4765-B381-A91A6260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707" y="2597724"/>
            <a:ext cx="6058921" cy="359579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B7E323D-F0C3-4DA0-883E-4BDB89A8FC61}"/>
              </a:ext>
            </a:extLst>
          </p:cNvPr>
          <p:cNvSpPr/>
          <p:nvPr/>
        </p:nvSpPr>
        <p:spPr>
          <a:xfrm>
            <a:off x="8226659" y="3269311"/>
            <a:ext cx="933966" cy="936930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03675FB-28D4-41A2-87D0-BA3863531BFE}"/>
              </a:ext>
            </a:extLst>
          </p:cNvPr>
          <p:cNvSpPr txBox="1"/>
          <p:nvPr/>
        </p:nvSpPr>
        <p:spPr>
          <a:xfrm>
            <a:off x="672155" y="4092561"/>
            <a:ext cx="471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“Recent studies using artificial neural networks have expanded the field of neural network optimization and automatic structure.“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04F6B06-C2BA-4658-962D-35DDA161F453}"/>
              </a:ext>
            </a:extLst>
          </p:cNvPr>
          <p:cNvSpPr/>
          <p:nvPr/>
        </p:nvSpPr>
        <p:spPr>
          <a:xfrm>
            <a:off x="2008206" y="5461205"/>
            <a:ext cx="5033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874E8817-73C1-42DC-9FB9-408582DD2D03}"/>
              </a:ext>
            </a:extLst>
          </p:cNvPr>
          <p:cNvSpPr txBox="1"/>
          <p:nvPr/>
        </p:nvSpPr>
        <p:spPr>
          <a:xfrm>
            <a:off x="2662546" y="5415038"/>
            <a:ext cx="128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AutoML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522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E13B-38D2-4327-89AE-18946157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Hyperparameter?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538FD-C06D-48DA-9036-5B153B32A2B5}"/>
              </a:ext>
            </a:extLst>
          </p:cNvPr>
          <p:cNvSpPr/>
          <p:nvPr/>
        </p:nvSpPr>
        <p:spPr>
          <a:xfrm>
            <a:off x="4545497" y="3110774"/>
            <a:ext cx="2438400" cy="1325563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Deeplearning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090EC5-D2EA-4B46-ADE8-2D49B316CEA3}"/>
              </a:ext>
            </a:extLst>
          </p:cNvPr>
          <p:cNvSpPr/>
          <p:nvPr/>
        </p:nvSpPr>
        <p:spPr>
          <a:xfrm>
            <a:off x="8203096" y="2597426"/>
            <a:ext cx="1656522" cy="742121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FF2A23-C0FA-4E70-BA75-782D7759ED30}"/>
              </a:ext>
            </a:extLst>
          </p:cNvPr>
          <p:cNvSpPr/>
          <p:nvPr/>
        </p:nvSpPr>
        <p:spPr>
          <a:xfrm>
            <a:off x="8203096" y="3901729"/>
            <a:ext cx="1656522" cy="742121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Bias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04EE2-B9D7-4DBF-A03B-1A04C68C6488}"/>
              </a:ext>
            </a:extLst>
          </p:cNvPr>
          <p:cNvSpPr/>
          <p:nvPr/>
        </p:nvSpPr>
        <p:spPr>
          <a:xfrm>
            <a:off x="1669776" y="2226365"/>
            <a:ext cx="1656522" cy="742121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learing</a:t>
            </a:r>
            <a:r>
              <a:rPr lang="en-US" altLang="ko-KR" dirty="0"/>
              <a:t> rate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7A27-1F00-4A31-8FE1-F2A604341219}"/>
              </a:ext>
            </a:extLst>
          </p:cNvPr>
          <p:cNvSpPr/>
          <p:nvPr/>
        </p:nvSpPr>
        <p:spPr>
          <a:xfrm>
            <a:off x="1669776" y="3388380"/>
            <a:ext cx="1656522" cy="742121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 unit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9E6C7-DFAE-4D7B-B0E1-0C29F91BFC3E}"/>
              </a:ext>
            </a:extLst>
          </p:cNvPr>
          <p:cNvSpPr/>
          <p:nvPr/>
        </p:nvSpPr>
        <p:spPr>
          <a:xfrm>
            <a:off x="1669776" y="4501562"/>
            <a:ext cx="1656522" cy="742121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batch size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9445AB-D541-415D-B5A6-46AE7542582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326298" y="2597426"/>
            <a:ext cx="1219199" cy="11761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40483-79C4-498F-9419-2452030B85FC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326298" y="3759441"/>
            <a:ext cx="1219199" cy="141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805672-211F-4DE0-B08B-D5A1996F7547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3326298" y="3773556"/>
            <a:ext cx="1219199" cy="10990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C0B15C-C9EA-44F8-B433-D9B9D6E120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983897" y="2968487"/>
            <a:ext cx="1219199" cy="805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598463-A75D-4722-AD6D-F3A123201FC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983897" y="3773556"/>
            <a:ext cx="1219199" cy="4992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D93C0D-F637-43A9-8550-7EA16856A9BB}"/>
              </a:ext>
            </a:extLst>
          </p:cNvPr>
          <p:cNvCxnSpPr>
            <a:cxnSpLocks/>
          </p:cNvCxnSpPr>
          <p:nvPr/>
        </p:nvCxnSpPr>
        <p:spPr>
          <a:xfrm>
            <a:off x="5764697" y="5597236"/>
            <a:ext cx="4196721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70E7AD-6E31-4142-BDAF-81AF2B4A288D}"/>
              </a:ext>
            </a:extLst>
          </p:cNvPr>
          <p:cNvCxnSpPr>
            <a:cxnSpLocks/>
          </p:cNvCxnSpPr>
          <p:nvPr/>
        </p:nvCxnSpPr>
        <p:spPr>
          <a:xfrm>
            <a:off x="1567976" y="5597236"/>
            <a:ext cx="419672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365C-A8BB-4E70-AAD9-AF15C6F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type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BCA0C3-CFD8-4EF1-8ACC-89F1AE22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86787"/>
              </p:ext>
            </p:extLst>
          </p:nvPr>
        </p:nvGraphicFramePr>
        <p:xfrm>
          <a:off x="1101897" y="1907854"/>
          <a:ext cx="9721272" cy="458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424">
                  <a:extLst>
                    <a:ext uri="{9D8B030D-6E8A-4147-A177-3AD203B41FA5}">
                      <a16:colId xmlns:a16="http://schemas.microsoft.com/office/drawing/2014/main" val="1329874534"/>
                    </a:ext>
                  </a:extLst>
                </a:gridCol>
                <a:gridCol w="3240424">
                  <a:extLst>
                    <a:ext uri="{9D8B030D-6E8A-4147-A177-3AD203B41FA5}">
                      <a16:colId xmlns:a16="http://schemas.microsoft.com/office/drawing/2014/main" val="3223695754"/>
                    </a:ext>
                  </a:extLst>
                </a:gridCol>
                <a:gridCol w="3240424">
                  <a:extLst>
                    <a:ext uri="{9D8B030D-6E8A-4147-A177-3AD203B41FA5}">
                      <a16:colId xmlns:a16="http://schemas.microsoft.com/office/drawing/2014/main" val="706594517"/>
                    </a:ext>
                  </a:extLst>
                </a:gridCol>
              </a:tblGrid>
              <a:tr h="31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Consideration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8859"/>
                  </a:ext>
                </a:extLst>
              </a:tr>
              <a:tr h="92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 that determines how fast to move in the direction of gradient.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Too small -&gt; learning </a:t>
                      </a:r>
                      <a:r>
                        <a:rPr lang="en-US" altLang="ko-KR" dirty="0" err="1"/>
                        <a:t>spped</a:t>
                      </a:r>
                      <a:r>
                        <a:rPr lang="en-US" altLang="ko-KR" dirty="0"/>
                        <a:t> is slow</a:t>
                      </a:r>
                    </a:p>
                    <a:p>
                      <a:pPr latinLnBrk="1"/>
                      <a:r>
                        <a:rPr lang="en-US" altLang="ko-KR" dirty="0"/>
                        <a:t>Too big -&gt; can’t learn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25870"/>
                  </a:ext>
                </a:extLst>
              </a:tr>
              <a:tr h="1355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function that calculates the difference between the expected value and the actual value according to the input.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-Mean square </a:t>
                      </a:r>
                      <a:r>
                        <a:rPr lang="en-US" altLang="ko-KR" dirty="0" err="1"/>
                        <a:t>eroor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-Cross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 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40210"/>
                  </a:ext>
                </a:extLst>
              </a:tr>
              <a:tr h="89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Regularization 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L1 or L2 normalization method to avoid overfitting problem.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Generalization variables used are also classified as hyperparameters.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30352"/>
                  </a:ext>
                </a:extLst>
              </a:tr>
              <a:tr h="764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Mini-batch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to divide the entire training data for batch set performance.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onsidering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available memory size and epoch performance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7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365C-A8BB-4E70-AAD9-AF15C6F2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type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BCA0C3-CFD8-4EF1-8ACC-89F1AE22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26569"/>
              </p:ext>
            </p:extLst>
          </p:nvPr>
        </p:nvGraphicFramePr>
        <p:xfrm>
          <a:off x="1235364" y="2539620"/>
          <a:ext cx="9721272" cy="356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424">
                  <a:extLst>
                    <a:ext uri="{9D8B030D-6E8A-4147-A177-3AD203B41FA5}">
                      <a16:colId xmlns:a16="http://schemas.microsoft.com/office/drawing/2014/main" val="1329874534"/>
                    </a:ext>
                  </a:extLst>
                </a:gridCol>
                <a:gridCol w="3240424">
                  <a:extLst>
                    <a:ext uri="{9D8B030D-6E8A-4147-A177-3AD203B41FA5}">
                      <a16:colId xmlns:a16="http://schemas.microsoft.com/office/drawing/2014/main" val="3223695754"/>
                    </a:ext>
                  </a:extLst>
                </a:gridCol>
                <a:gridCol w="3240424">
                  <a:extLst>
                    <a:ext uri="{9D8B030D-6E8A-4147-A177-3AD203B41FA5}">
                      <a16:colId xmlns:a16="http://schemas.microsoft.com/office/drawing/2014/main" val="706594517"/>
                    </a:ext>
                  </a:extLst>
                </a:gridCol>
              </a:tblGrid>
              <a:tr h="31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Consideration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8859"/>
                  </a:ext>
                </a:extLst>
              </a:tr>
              <a:tr h="92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Training Loop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that determine early termination of learning.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Appropriately judge when learning efficiency decreases.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25870"/>
                  </a:ext>
                </a:extLst>
              </a:tr>
              <a:tr h="1355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Hidden Unit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optimization decision variable for training data.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effective that the number of neurons in the first Hidden Layer is larger than the Input Layer.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40210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 Initialization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Determinant of learning 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all initial values are 0, all neurons have the same result.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3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371F4-3653-4DE5-8891-9B05496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Hyperparameter Optimization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F4DDA-93ED-4767-95FF-D5C93D3F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401565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Manual search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Grid search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Random search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Bayesian optimization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Successive Halving Algorithm(SHA)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Hyperband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BOHB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4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46B08-C189-4632-9EFE-CB32A69A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87278-59AA-4AAE-BCD2-80ACFCBBBFEE}"/>
              </a:ext>
            </a:extLst>
          </p:cNvPr>
          <p:cNvSpPr txBox="1"/>
          <p:nvPr/>
        </p:nvSpPr>
        <p:spPr>
          <a:xfrm>
            <a:off x="838199" y="2306465"/>
            <a:ext cx="61431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Find the best combination based on the user's intuition or experience.</a:t>
            </a:r>
          </a:p>
          <a:p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Pros</a:t>
            </a:r>
          </a:p>
          <a:p>
            <a:r>
              <a:rPr lang="en-US" altLang="ko-KR" sz="2400" dirty="0"/>
              <a:t>	- </a:t>
            </a:r>
            <a:r>
              <a:rPr lang="en-US" altLang="ko-KR" sz="2000" dirty="0"/>
              <a:t>User-defined such as simplicity, </a:t>
            </a:r>
          </a:p>
          <a:p>
            <a:r>
              <a:rPr lang="en-US" altLang="ko-KR" sz="2000" dirty="0"/>
              <a:t>	   search time, etc.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Cons</a:t>
            </a:r>
          </a:p>
          <a:p>
            <a:r>
              <a:rPr lang="en-US" altLang="ko-KR" sz="2400" dirty="0"/>
              <a:t>	- </a:t>
            </a:r>
            <a:r>
              <a:rPr lang="en-US" altLang="ko-KR" sz="2000" dirty="0"/>
              <a:t>optimum combination difficulty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D35A0D-383F-408A-A1BC-D3E6047F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71"/>
          <a:stretch/>
        </p:blipFill>
        <p:spPr>
          <a:xfrm>
            <a:off x="6981305" y="1471354"/>
            <a:ext cx="4372495" cy="4762902"/>
          </a:xfrm>
        </p:spPr>
      </p:pic>
    </p:spTree>
    <p:extLst>
      <p:ext uri="{BB962C8B-B14F-4D97-AF65-F5344CB8AC3E}">
        <p14:creationId xmlns:p14="http://schemas.microsoft.com/office/powerpoint/2010/main" val="22374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7DF95-6059-4CC3-8D1F-29B864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03D20-078C-4E28-8285-5494CEF166A5}"/>
              </a:ext>
            </a:extLst>
          </p:cNvPr>
          <p:cNvSpPr txBox="1"/>
          <p:nvPr/>
        </p:nvSpPr>
        <p:spPr>
          <a:xfrm>
            <a:off x="838200" y="1833767"/>
            <a:ext cx="62774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Find the best combination by setting the values to be applied to each hyperparameter in advance and performing all combinations.</a:t>
            </a:r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 Search Space</a:t>
            </a:r>
          </a:p>
          <a:p>
            <a:r>
              <a:rPr lang="en-US" altLang="ko-KR" sz="2000" dirty="0"/>
              <a:t> 	: Volume to be searched where each 	dimension represents a hyperparameter and 	each point represents one model 	configuration.</a:t>
            </a:r>
            <a:endParaRPr lang="ko-KR" altLang="en-US" sz="20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5D6B9C2-860F-48ED-ACC2-D11221EC0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9" r="33607"/>
          <a:stretch/>
        </p:blipFill>
        <p:spPr>
          <a:xfrm>
            <a:off x="6898078" y="1456671"/>
            <a:ext cx="4339344" cy="4610085"/>
          </a:xfrm>
        </p:spPr>
      </p:pic>
    </p:spTree>
    <p:extLst>
      <p:ext uri="{BB962C8B-B14F-4D97-AF65-F5344CB8AC3E}">
        <p14:creationId xmlns:p14="http://schemas.microsoft.com/office/powerpoint/2010/main" val="306699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7DF95-6059-4CC3-8D1F-29B864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03D20-078C-4E28-8285-5494CEF166A5}"/>
              </a:ext>
            </a:extLst>
          </p:cNvPr>
          <p:cNvSpPr txBox="1"/>
          <p:nvPr/>
        </p:nvSpPr>
        <p:spPr>
          <a:xfrm>
            <a:off x="971204" y="1813173"/>
            <a:ext cx="985196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Pros</a:t>
            </a:r>
          </a:p>
          <a:p>
            <a:r>
              <a:rPr lang="en-US" altLang="ko-KR" sz="2400" dirty="0"/>
              <a:t>	</a:t>
            </a:r>
            <a:r>
              <a:rPr lang="en-US" altLang="ko-KR" sz="2000" dirty="0"/>
              <a:t>- easy to implement</a:t>
            </a:r>
          </a:p>
          <a:p>
            <a:r>
              <a:rPr lang="en-US" altLang="ko-KR" sz="2000" dirty="0"/>
              <a:t>	- parallelizable</a:t>
            </a:r>
          </a:p>
          <a:p>
            <a:r>
              <a:rPr lang="en-US" altLang="ko-KR" sz="2000" dirty="0"/>
              <a:t>	- Browse more evenly and globally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Cons</a:t>
            </a:r>
          </a:p>
          <a:p>
            <a:r>
              <a:rPr lang="en-US" altLang="ko-KR" sz="2400" dirty="0"/>
              <a:t>	- </a:t>
            </a:r>
            <a:r>
              <a:rPr lang="en-US" altLang="ko-KR" sz="2000" dirty="0"/>
              <a:t>the entire navigation target range and interval should be set.</a:t>
            </a:r>
            <a:endParaRPr lang="en-US" altLang="ko-KR" sz="2400" dirty="0"/>
          </a:p>
          <a:p>
            <a:r>
              <a:rPr lang="en-US" altLang="ko-KR" sz="2400" dirty="0"/>
              <a:t>	- </a:t>
            </a:r>
            <a:r>
              <a:rPr lang="en-US" altLang="ko-KR" sz="2000" dirty="0"/>
              <a:t>As the number of hyperparameters </a:t>
            </a:r>
          </a:p>
          <a:p>
            <a:r>
              <a:rPr lang="en-US" altLang="ko-KR" sz="2000" dirty="0"/>
              <a:t>	   increases, the problem becomes more complex</a:t>
            </a:r>
          </a:p>
          <a:p>
            <a:r>
              <a:rPr lang="en-US" altLang="ko-KR" sz="2000" dirty="0"/>
              <a:t>	-  The optimal hyperparameter value cannot be found</a:t>
            </a:r>
          </a:p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24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1097</Words>
  <Application>Microsoft Office PowerPoint</Application>
  <PresentationFormat>와이드스크린</PresentationFormat>
  <Paragraphs>142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AppleSDGothicNeoB00</vt:lpstr>
      <vt:lpstr>Spoqa Han Sans</vt:lpstr>
      <vt:lpstr>맑은 고딕</vt:lpstr>
      <vt:lpstr>Arial</vt:lpstr>
      <vt:lpstr>Helvetica</vt:lpstr>
      <vt:lpstr>Roboto</vt:lpstr>
      <vt:lpstr>Office 테마</vt:lpstr>
      <vt:lpstr>PowerPoint 프레젠테이션</vt:lpstr>
      <vt:lpstr>Hyperparameter Optimization</vt:lpstr>
      <vt:lpstr>What is Hyperparameter?</vt:lpstr>
      <vt:lpstr>Hyperparameter type</vt:lpstr>
      <vt:lpstr>Hyperparameter type</vt:lpstr>
      <vt:lpstr>Hyperparameter Optimization Method</vt:lpstr>
      <vt:lpstr>Manual Search</vt:lpstr>
      <vt:lpstr>Grid Search</vt:lpstr>
      <vt:lpstr>Grid Search</vt:lpstr>
      <vt:lpstr>Random Search</vt:lpstr>
      <vt:lpstr>Random Search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재원</dc:creator>
  <cp:lastModifiedBy>김 재원</cp:lastModifiedBy>
  <cp:revision>15</cp:revision>
  <dcterms:created xsi:type="dcterms:W3CDTF">2021-09-08T07:45:37Z</dcterms:created>
  <dcterms:modified xsi:type="dcterms:W3CDTF">2021-09-09T05:23:46Z</dcterms:modified>
</cp:coreProperties>
</file>