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73" r:id="rId4"/>
    <p:sldId id="274" r:id="rId5"/>
    <p:sldId id="276" r:id="rId6"/>
    <p:sldId id="275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65" r:id="rId15"/>
    <p:sldId id="288" r:id="rId16"/>
    <p:sldId id="289" r:id="rId17"/>
    <p:sldId id="263" r:id="rId18"/>
    <p:sldId id="264" r:id="rId19"/>
  </p:sldIdLst>
  <p:sldSz cx="12192000" cy="6858000"/>
  <p:notesSz cx="6858000" cy="9144000"/>
  <p:embeddedFontLst>
    <p:embeddedFont>
      <p:font typeface="KoPubWorld돋움체 Bold" panose="020B0600000101010101" charset="-127"/>
      <p:bold r:id="rId21"/>
    </p:embeddedFont>
    <p:embeddedFont>
      <p:font typeface="KoPubWorld돋움체 Light" panose="020B0600000101010101" charset="-127"/>
      <p:regular r:id="rId22"/>
    </p:embeddedFont>
    <p:embeddedFont>
      <p:font typeface="Malgun Gothic Semilight" panose="020B0502040204020203" pitchFamily="50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C30503-EA3D-4BFF-B0DC-C3A75EF905B9}" v="2354" dt="2021-08-05T05:51:50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596" autoAdjust="0"/>
  </p:normalViewPr>
  <p:slideViewPr>
    <p:cSldViewPr snapToGrid="0">
      <p:cViewPr varScale="1">
        <p:scale>
          <a:sx n="96" d="100"/>
          <a:sy n="96" d="100"/>
        </p:scale>
        <p:origin x="10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하영" userId="f4d97150-2565-44a7-a530-04167b3f28d1" providerId="ADAL" clId="{9AC30503-EA3D-4BFF-B0DC-C3A75EF905B9}"/>
    <pc:docChg chg="undo custSel addSld delSld modSld sldOrd">
      <pc:chgData name="김하영" userId="f4d97150-2565-44a7-a530-04167b3f28d1" providerId="ADAL" clId="{9AC30503-EA3D-4BFF-B0DC-C3A75EF905B9}" dt="2021-08-05T05:51:45.460" v="10691" actId="20577"/>
      <pc:docMkLst>
        <pc:docMk/>
      </pc:docMkLst>
      <pc:sldChg chg="addSp delSp modSp modNotesTx">
        <pc:chgData name="김하영" userId="f4d97150-2565-44a7-a530-04167b3f28d1" providerId="ADAL" clId="{9AC30503-EA3D-4BFF-B0DC-C3A75EF905B9}" dt="2021-08-03T10:59:20.315" v="808" actId="20577"/>
        <pc:sldMkLst>
          <pc:docMk/>
          <pc:sldMk cId="3134226920" sldId="258"/>
        </pc:sldMkLst>
        <pc:picChg chg="add mod">
          <ac:chgData name="김하영" userId="f4d97150-2565-44a7-a530-04167b3f28d1" providerId="ADAL" clId="{9AC30503-EA3D-4BFF-B0DC-C3A75EF905B9}" dt="2021-08-03T10:55:54.491" v="4" actId="1076"/>
          <ac:picMkLst>
            <pc:docMk/>
            <pc:sldMk cId="3134226920" sldId="258"/>
            <ac:picMk id="1026" creationId="{78A0BC3E-8547-4CB8-94D0-D11C3A497E9D}"/>
          </ac:picMkLst>
        </pc:picChg>
        <pc:picChg chg="del">
          <ac:chgData name="김하영" userId="f4d97150-2565-44a7-a530-04167b3f28d1" providerId="ADAL" clId="{9AC30503-EA3D-4BFF-B0DC-C3A75EF905B9}" dt="2021-08-03T10:55:47.687" v="0" actId="478"/>
          <ac:picMkLst>
            <pc:docMk/>
            <pc:sldMk cId="3134226920" sldId="258"/>
            <ac:picMk id="1036" creationId="{486400B9-8D46-4495-A33A-F2507F286F4C}"/>
          </ac:picMkLst>
        </pc:picChg>
      </pc:sldChg>
      <pc:sldChg chg="ord modNotesTx">
        <pc:chgData name="김하영" userId="f4d97150-2565-44a7-a530-04167b3f28d1" providerId="ADAL" clId="{9AC30503-EA3D-4BFF-B0DC-C3A75EF905B9}" dt="2021-08-05T05:51:45.460" v="10691" actId="20577"/>
        <pc:sldMkLst>
          <pc:docMk/>
          <pc:sldMk cId="1330137981" sldId="265"/>
        </pc:sldMkLst>
      </pc:sldChg>
      <pc:sldChg chg="del">
        <pc:chgData name="김하영" userId="f4d97150-2565-44a7-a530-04167b3f28d1" providerId="ADAL" clId="{9AC30503-EA3D-4BFF-B0DC-C3A75EF905B9}" dt="2021-08-04T01:40:38.887" v="10657" actId="47"/>
        <pc:sldMkLst>
          <pc:docMk/>
          <pc:sldMk cId="3371312969" sldId="266"/>
        </pc:sldMkLst>
      </pc:sldChg>
      <pc:sldChg chg="del">
        <pc:chgData name="김하영" userId="f4d97150-2565-44a7-a530-04167b3f28d1" providerId="ADAL" clId="{9AC30503-EA3D-4BFF-B0DC-C3A75EF905B9}" dt="2021-08-04T01:40:39.600" v="10658" actId="47"/>
        <pc:sldMkLst>
          <pc:docMk/>
          <pc:sldMk cId="3905607806" sldId="267"/>
        </pc:sldMkLst>
      </pc:sldChg>
      <pc:sldChg chg="del">
        <pc:chgData name="김하영" userId="f4d97150-2565-44a7-a530-04167b3f28d1" providerId="ADAL" clId="{9AC30503-EA3D-4BFF-B0DC-C3A75EF905B9}" dt="2021-08-04T01:40:39.795" v="10659" actId="47"/>
        <pc:sldMkLst>
          <pc:docMk/>
          <pc:sldMk cId="1868490874" sldId="268"/>
        </pc:sldMkLst>
      </pc:sldChg>
      <pc:sldChg chg="del">
        <pc:chgData name="김하영" userId="f4d97150-2565-44a7-a530-04167b3f28d1" providerId="ADAL" clId="{9AC30503-EA3D-4BFF-B0DC-C3A75EF905B9}" dt="2021-08-04T01:40:40.003" v="10660" actId="47"/>
        <pc:sldMkLst>
          <pc:docMk/>
          <pc:sldMk cId="1043414285" sldId="269"/>
        </pc:sldMkLst>
      </pc:sldChg>
      <pc:sldChg chg="del">
        <pc:chgData name="김하영" userId="f4d97150-2565-44a7-a530-04167b3f28d1" providerId="ADAL" clId="{9AC30503-EA3D-4BFF-B0DC-C3A75EF905B9}" dt="2021-08-04T01:40:40.574" v="10661" actId="47"/>
        <pc:sldMkLst>
          <pc:docMk/>
          <pc:sldMk cId="3035814178" sldId="270"/>
        </pc:sldMkLst>
      </pc:sldChg>
      <pc:sldChg chg="del">
        <pc:chgData name="김하영" userId="f4d97150-2565-44a7-a530-04167b3f28d1" providerId="ADAL" clId="{9AC30503-EA3D-4BFF-B0DC-C3A75EF905B9}" dt="2021-08-04T01:40:40.936" v="10662" actId="47"/>
        <pc:sldMkLst>
          <pc:docMk/>
          <pc:sldMk cId="3579111710" sldId="271"/>
        </pc:sldMkLst>
      </pc:sldChg>
      <pc:sldChg chg="del">
        <pc:chgData name="김하영" userId="f4d97150-2565-44a7-a530-04167b3f28d1" providerId="ADAL" clId="{9AC30503-EA3D-4BFF-B0DC-C3A75EF905B9}" dt="2021-08-04T01:40:41.639" v="10663" actId="47"/>
        <pc:sldMkLst>
          <pc:docMk/>
          <pc:sldMk cId="2816868984" sldId="272"/>
        </pc:sldMkLst>
      </pc:sldChg>
      <pc:sldChg chg="addSp delSp modNotesTx">
        <pc:chgData name="김하영" userId="f4d97150-2565-44a7-a530-04167b3f28d1" providerId="ADAL" clId="{9AC30503-EA3D-4BFF-B0DC-C3A75EF905B9}" dt="2021-08-05T05:49:05.677" v="10669" actId="20577"/>
        <pc:sldMkLst>
          <pc:docMk/>
          <pc:sldMk cId="3299117842" sldId="273"/>
        </pc:sldMkLst>
        <pc:picChg chg="add">
          <ac:chgData name="김하영" userId="f4d97150-2565-44a7-a530-04167b3f28d1" providerId="ADAL" clId="{9AC30503-EA3D-4BFF-B0DC-C3A75EF905B9}" dt="2021-08-03T10:59:28.768" v="810"/>
          <ac:picMkLst>
            <pc:docMk/>
            <pc:sldMk cId="3299117842" sldId="273"/>
            <ac:picMk id="2050" creationId="{92BEBE7F-BB96-48DF-9E8A-A42D5B917302}"/>
          </ac:picMkLst>
        </pc:picChg>
        <pc:picChg chg="del">
          <ac:chgData name="김하영" userId="f4d97150-2565-44a7-a530-04167b3f28d1" providerId="ADAL" clId="{9AC30503-EA3D-4BFF-B0DC-C3A75EF905B9}" dt="2021-08-03T10:59:25.503" v="809" actId="478"/>
          <ac:picMkLst>
            <pc:docMk/>
            <pc:sldMk cId="3299117842" sldId="273"/>
            <ac:picMk id="3074" creationId="{A199CAA8-46D7-4877-A983-57DD6593B141}"/>
          </ac:picMkLst>
        </pc:picChg>
      </pc:sldChg>
      <pc:sldChg chg="addSp delSp modSp mod modNotesTx">
        <pc:chgData name="김하영" userId="f4d97150-2565-44a7-a530-04167b3f28d1" providerId="ADAL" clId="{9AC30503-EA3D-4BFF-B0DC-C3A75EF905B9}" dt="2021-08-03T11:09:55.213" v="2358" actId="20577"/>
        <pc:sldMkLst>
          <pc:docMk/>
          <pc:sldMk cId="2061325577" sldId="274"/>
        </pc:sldMkLst>
        <pc:picChg chg="add mod">
          <ac:chgData name="김하영" userId="f4d97150-2565-44a7-a530-04167b3f28d1" providerId="ADAL" clId="{9AC30503-EA3D-4BFF-B0DC-C3A75EF905B9}" dt="2021-08-03T11:05:14.002" v="1923" actId="1076"/>
          <ac:picMkLst>
            <pc:docMk/>
            <pc:sldMk cId="2061325577" sldId="274"/>
            <ac:picMk id="3" creationId="{54B30A50-B092-4CEB-BE91-637893B1281B}"/>
          </ac:picMkLst>
        </pc:picChg>
        <pc:picChg chg="add mod">
          <ac:chgData name="김하영" userId="f4d97150-2565-44a7-a530-04167b3f28d1" providerId="ADAL" clId="{9AC30503-EA3D-4BFF-B0DC-C3A75EF905B9}" dt="2021-08-03T11:05:18.132" v="1926" actId="14100"/>
          <ac:picMkLst>
            <pc:docMk/>
            <pc:sldMk cId="2061325577" sldId="274"/>
            <ac:picMk id="7" creationId="{1C712320-483D-49BB-BFCC-05936300FCF2}"/>
          </ac:picMkLst>
        </pc:picChg>
        <pc:picChg chg="add mod">
          <ac:chgData name="김하영" userId="f4d97150-2565-44a7-a530-04167b3f28d1" providerId="ADAL" clId="{9AC30503-EA3D-4BFF-B0DC-C3A75EF905B9}" dt="2021-08-03T11:03:01.124" v="1507" actId="1076"/>
          <ac:picMkLst>
            <pc:docMk/>
            <pc:sldMk cId="2061325577" sldId="274"/>
            <ac:picMk id="3074" creationId="{564481A8-C2DD-4E6E-AF5D-608D887E628D}"/>
          </ac:picMkLst>
        </pc:picChg>
        <pc:picChg chg="del">
          <ac:chgData name="김하영" userId="f4d97150-2565-44a7-a530-04167b3f28d1" providerId="ADAL" clId="{9AC30503-EA3D-4BFF-B0DC-C3A75EF905B9}" dt="2021-08-03T11:02:26.845" v="1496" actId="478"/>
          <ac:picMkLst>
            <pc:docMk/>
            <pc:sldMk cId="2061325577" sldId="274"/>
            <ac:picMk id="4098" creationId="{1CFC921D-AD21-4627-8715-CC83126D9741}"/>
          </ac:picMkLst>
        </pc:picChg>
      </pc:sldChg>
      <pc:sldChg chg="addSp modSp mod modNotesTx">
        <pc:chgData name="김하영" userId="f4d97150-2565-44a7-a530-04167b3f28d1" providerId="ADAL" clId="{9AC30503-EA3D-4BFF-B0DC-C3A75EF905B9}" dt="2021-08-03T11:26:15.894" v="4082" actId="20577"/>
        <pc:sldMkLst>
          <pc:docMk/>
          <pc:sldMk cId="1877817441" sldId="275"/>
        </pc:sldMkLst>
        <pc:picChg chg="add mod">
          <ac:chgData name="김하영" userId="f4d97150-2565-44a7-a530-04167b3f28d1" providerId="ADAL" clId="{9AC30503-EA3D-4BFF-B0DC-C3A75EF905B9}" dt="2021-08-03T11:16:26.056" v="3014" actId="14100"/>
          <ac:picMkLst>
            <pc:docMk/>
            <pc:sldMk cId="1877817441" sldId="275"/>
            <ac:picMk id="3" creationId="{273E2D9F-D5CC-4C21-B5DE-4BEB2FE16DDE}"/>
          </ac:picMkLst>
        </pc:picChg>
        <pc:picChg chg="add mod">
          <ac:chgData name="김하영" userId="f4d97150-2565-44a7-a530-04167b3f28d1" providerId="ADAL" clId="{9AC30503-EA3D-4BFF-B0DC-C3A75EF905B9}" dt="2021-08-03T11:23:39.619" v="3942" actId="1076"/>
          <ac:picMkLst>
            <pc:docMk/>
            <pc:sldMk cId="1877817441" sldId="275"/>
            <ac:picMk id="5122" creationId="{BD7B4D97-76E7-4FFE-9BD1-DCB5CA5933E4}"/>
          </ac:picMkLst>
        </pc:picChg>
      </pc:sldChg>
      <pc:sldChg chg="addSp modSp modNotesTx">
        <pc:chgData name="김하영" userId="f4d97150-2565-44a7-a530-04167b3f28d1" providerId="ADAL" clId="{9AC30503-EA3D-4BFF-B0DC-C3A75EF905B9}" dt="2021-08-03T11:14:14.451" v="3009" actId="20577"/>
        <pc:sldMkLst>
          <pc:docMk/>
          <pc:sldMk cId="3535541095" sldId="276"/>
        </pc:sldMkLst>
        <pc:picChg chg="add mod">
          <ac:chgData name="김하영" userId="f4d97150-2565-44a7-a530-04167b3f28d1" providerId="ADAL" clId="{9AC30503-EA3D-4BFF-B0DC-C3A75EF905B9}" dt="2021-08-03T11:12:03.009" v="2360" actId="14100"/>
          <ac:picMkLst>
            <pc:docMk/>
            <pc:sldMk cId="3535541095" sldId="276"/>
            <ac:picMk id="4098" creationId="{E2E423CA-3324-4891-8BAF-C6DB2FAFA6AB}"/>
          </ac:picMkLst>
        </pc:picChg>
      </pc:sldChg>
      <pc:sldChg chg="addSp modSp mod modNotesTx">
        <pc:chgData name="김하영" userId="f4d97150-2565-44a7-a530-04167b3f28d1" providerId="ADAL" clId="{9AC30503-EA3D-4BFF-B0DC-C3A75EF905B9}" dt="2021-08-03T11:45:57.587" v="4371" actId="20577"/>
        <pc:sldMkLst>
          <pc:docMk/>
          <pc:sldMk cId="4057064727" sldId="277"/>
        </pc:sldMkLst>
        <pc:picChg chg="add mod">
          <ac:chgData name="김하영" userId="f4d97150-2565-44a7-a530-04167b3f28d1" providerId="ADAL" clId="{9AC30503-EA3D-4BFF-B0DC-C3A75EF905B9}" dt="2021-08-03T11:26:32.470" v="4084" actId="1076"/>
          <ac:picMkLst>
            <pc:docMk/>
            <pc:sldMk cId="4057064727" sldId="277"/>
            <ac:picMk id="3" creationId="{974DD438-7F48-4A8F-813C-AC4E8CF7A500}"/>
          </ac:picMkLst>
        </pc:picChg>
        <pc:picChg chg="add mod">
          <ac:chgData name="김하영" userId="f4d97150-2565-44a7-a530-04167b3f28d1" providerId="ADAL" clId="{9AC30503-EA3D-4BFF-B0DC-C3A75EF905B9}" dt="2021-08-03T11:44:21.697" v="4305" actId="1076"/>
          <ac:picMkLst>
            <pc:docMk/>
            <pc:sldMk cId="4057064727" sldId="277"/>
            <ac:picMk id="7" creationId="{2D9E6E50-5C36-42E8-9E54-77912E255CC8}"/>
          </ac:picMkLst>
        </pc:picChg>
        <pc:picChg chg="add mod">
          <ac:chgData name="김하영" userId="f4d97150-2565-44a7-a530-04167b3f28d1" providerId="ADAL" clId="{9AC30503-EA3D-4BFF-B0DC-C3A75EF905B9}" dt="2021-08-03T11:45:12.363" v="4313" actId="1076"/>
          <ac:picMkLst>
            <pc:docMk/>
            <pc:sldMk cId="4057064727" sldId="277"/>
            <ac:picMk id="9" creationId="{712D64D1-8479-44D2-B6D6-08F40819F58C}"/>
          </ac:picMkLst>
        </pc:picChg>
        <pc:picChg chg="add mod">
          <ac:chgData name="김하영" userId="f4d97150-2565-44a7-a530-04167b3f28d1" providerId="ADAL" clId="{9AC30503-EA3D-4BFF-B0DC-C3A75EF905B9}" dt="2021-08-03T11:44:29.659" v="4307" actId="14100"/>
          <ac:picMkLst>
            <pc:docMk/>
            <pc:sldMk cId="4057064727" sldId="277"/>
            <ac:picMk id="6146" creationId="{5FEA3241-EFCA-4F35-A851-E01553912A64}"/>
          </ac:picMkLst>
        </pc:picChg>
      </pc:sldChg>
      <pc:sldChg chg="addSp delSp modSp modNotesTx">
        <pc:chgData name="김하영" userId="f4d97150-2565-44a7-a530-04167b3f28d1" providerId="ADAL" clId="{9AC30503-EA3D-4BFF-B0DC-C3A75EF905B9}" dt="2021-08-03T11:48:25.544" v="4773" actId="20577"/>
        <pc:sldMkLst>
          <pc:docMk/>
          <pc:sldMk cId="2512005414" sldId="278"/>
        </pc:sldMkLst>
        <pc:picChg chg="add del">
          <ac:chgData name="김하영" userId="f4d97150-2565-44a7-a530-04167b3f28d1" providerId="ADAL" clId="{9AC30503-EA3D-4BFF-B0DC-C3A75EF905B9}" dt="2021-08-03T11:46:09.115" v="4373"/>
          <ac:picMkLst>
            <pc:docMk/>
            <pc:sldMk cId="2512005414" sldId="278"/>
            <ac:picMk id="7170" creationId="{46FBF9B5-63B9-412E-840C-3E3BC6638249}"/>
          </ac:picMkLst>
        </pc:picChg>
        <pc:picChg chg="add mod">
          <ac:chgData name="김하영" userId="f4d97150-2565-44a7-a530-04167b3f28d1" providerId="ADAL" clId="{9AC30503-EA3D-4BFF-B0DC-C3A75EF905B9}" dt="2021-08-03T11:47:06.920" v="4506" actId="1076"/>
          <ac:picMkLst>
            <pc:docMk/>
            <pc:sldMk cId="2512005414" sldId="278"/>
            <ac:picMk id="7172" creationId="{C7DFDEA4-320E-4785-A853-BD247F217ED4}"/>
          </ac:picMkLst>
        </pc:picChg>
        <pc:picChg chg="add del mod">
          <ac:chgData name="김하영" userId="f4d97150-2565-44a7-a530-04167b3f28d1" providerId="ADAL" clId="{9AC30503-EA3D-4BFF-B0DC-C3A75EF905B9}" dt="2021-08-03T11:46:19.757" v="4376"/>
          <ac:picMkLst>
            <pc:docMk/>
            <pc:sldMk cId="2512005414" sldId="278"/>
            <ac:picMk id="7174" creationId="{F9A8FBF3-F87B-4D42-A605-A0DA03346E31}"/>
          </ac:picMkLst>
        </pc:picChg>
        <pc:picChg chg="add mod">
          <ac:chgData name="김하영" userId="f4d97150-2565-44a7-a530-04167b3f28d1" providerId="ADAL" clId="{9AC30503-EA3D-4BFF-B0DC-C3A75EF905B9}" dt="2021-08-03T11:47:13.398" v="4508" actId="1076"/>
          <ac:picMkLst>
            <pc:docMk/>
            <pc:sldMk cId="2512005414" sldId="278"/>
            <ac:picMk id="7176" creationId="{872301FC-6952-4DA7-BA21-E8CACB709C7C}"/>
          </ac:picMkLst>
        </pc:picChg>
      </pc:sldChg>
      <pc:sldChg chg="addSp delSp modSp add modNotesTx">
        <pc:chgData name="김하영" userId="f4d97150-2565-44a7-a530-04167b3f28d1" providerId="ADAL" clId="{9AC30503-EA3D-4BFF-B0DC-C3A75EF905B9}" dt="2021-08-03T11:49:00.231" v="4834" actId="20577"/>
        <pc:sldMkLst>
          <pc:docMk/>
          <pc:sldMk cId="2222312832" sldId="279"/>
        </pc:sldMkLst>
        <pc:picChg chg="del">
          <ac:chgData name="김하영" userId="f4d97150-2565-44a7-a530-04167b3f28d1" providerId="ADAL" clId="{9AC30503-EA3D-4BFF-B0DC-C3A75EF905B9}" dt="2021-08-03T11:46:24.809" v="4378" actId="478"/>
          <ac:picMkLst>
            <pc:docMk/>
            <pc:sldMk cId="2222312832" sldId="279"/>
            <ac:picMk id="7172" creationId="{C7DFDEA4-320E-4785-A853-BD247F217ED4}"/>
          </ac:picMkLst>
        </pc:picChg>
        <pc:picChg chg="add mod">
          <ac:chgData name="김하영" userId="f4d97150-2565-44a7-a530-04167b3f28d1" providerId="ADAL" clId="{9AC30503-EA3D-4BFF-B0DC-C3A75EF905B9}" dt="2021-08-03T11:48:47.964" v="4780" actId="1076"/>
          <ac:picMkLst>
            <pc:docMk/>
            <pc:sldMk cId="2222312832" sldId="279"/>
            <ac:picMk id="15362" creationId="{A0F89E8E-9DD6-44F8-A50F-CEE7C5C3AE4E}"/>
          </ac:picMkLst>
        </pc:picChg>
      </pc:sldChg>
      <pc:sldChg chg="addSp modSp add mod modNotesTx">
        <pc:chgData name="김하영" userId="f4d97150-2565-44a7-a530-04167b3f28d1" providerId="ADAL" clId="{9AC30503-EA3D-4BFF-B0DC-C3A75EF905B9}" dt="2021-08-03T11:52:25.651" v="5520" actId="20577"/>
        <pc:sldMkLst>
          <pc:docMk/>
          <pc:sldMk cId="2085637000" sldId="280"/>
        </pc:sldMkLst>
        <pc:picChg chg="add mod">
          <ac:chgData name="김하영" userId="f4d97150-2565-44a7-a530-04167b3f28d1" providerId="ADAL" clId="{9AC30503-EA3D-4BFF-B0DC-C3A75EF905B9}" dt="2021-08-03T11:50:30.854" v="5138" actId="1076"/>
          <ac:picMkLst>
            <pc:docMk/>
            <pc:sldMk cId="2085637000" sldId="280"/>
            <ac:picMk id="3" creationId="{81C7AB76-CAFD-4B59-8E15-FC6DA3D2976B}"/>
          </ac:picMkLst>
        </pc:picChg>
        <pc:picChg chg="add mod">
          <ac:chgData name="김하영" userId="f4d97150-2565-44a7-a530-04167b3f28d1" providerId="ADAL" clId="{9AC30503-EA3D-4BFF-B0DC-C3A75EF905B9}" dt="2021-08-03T11:51:36.765" v="5293" actId="1076"/>
          <ac:picMkLst>
            <pc:docMk/>
            <pc:sldMk cId="2085637000" sldId="280"/>
            <ac:picMk id="14338" creationId="{73624A75-4920-4483-85B0-46909142045D}"/>
          </ac:picMkLst>
        </pc:picChg>
      </pc:sldChg>
      <pc:sldChg chg="addSp modSp add modNotesTx">
        <pc:chgData name="김하영" userId="f4d97150-2565-44a7-a530-04167b3f28d1" providerId="ADAL" clId="{9AC30503-EA3D-4BFF-B0DC-C3A75EF905B9}" dt="2021-08-04T00:35:28.047" v="7482" actId="20577"/>
        <pc:sldMkLst>
          <pc:docMk/>
          <pc:sldMk cId="1123291528" sldId="281"/>
        </pc:sldMkLst>
        <pc:picChg chg="add mod">
          <ac:chgData name="김하영" userId="f4d97150-2565-44a7-a530-04167b3f28d1" providerId="ADAL" clId="{9AC30503-EA3D-4BFF-B0DC-C3A75EF905B9}" dt="2021-08-03T11:55:23.282" v="5579" actId="1076"/>
          <ac:picMkLst>
            <pc:docMk/>
            <pc:sldMk cId="1123291528" sldId="281"/>
            <ac:picMk id="13314" creationId="{CFDA3543-17A9-471E-880D-1DF5D027DF08}"/>
          </ac:picMkLst>
        </pc:picChg>
        <pc:picChg chg="add mod">
          <ac:chgData name="김하영" userId="f4d97150-2565-44a7-a530-04167b3f28d1" providerId="ADAL" clId="{9AC30503-EA3D-4BFF-B0DC-C3A75EF905B9}" dt="2021-08-03T11:55:36.801" v="5583" actId="1076"/>
          <ac:picMkLst>
            <pc:docMk/>
            <pc:sldMk cId="1123291528" sldId="281"/>
            <ac:picMk id="13316" creationId="{77DDF6DF-CC82-42F2-A370-2935111C4B5A}"/>
          </ac:picMkLst>
        </pc:picChg>
      </pc:sldChg>
      <pc:sldChg chg="addSp modSp add mod modNotesTx">
        <pc:chgData name="김하영" userId="f4d97150-2565-44a7-a530-04167b3f28d1" providerId="ADAL" clId="{9AC30503-EA3D-4BFF-B0DC-C3A75EF905B9}" dt="2021-08-04T00:37:46.565" v="7807" actId="20577"/>
        <pc:sldMkLst>
          <pc:docMk/>
          <pc:sldMk cId="268088499" sldId="282"/>
        </pc:sldMkLst>
        <pc:picChg chg="add mod">
          <ac:chgData name="김하영" userId="f4d97150-2565-44a7-a530-04167b3f28d1" providerId="ADAL" clId="{9AC30503-EA3D-4BFF-B0DC-C3A75EF905B9}" dt="2021-08-04T00:36:18.157" v="7530" actId="1076"/>
          <ac:picMkLst>
            <pc:docMk/>
            <pc:sldMk cId="268088499" sldId="282"/>
            <ac:picMk id="3" creationId="{A8E06597-7F7A-46ED-B9E3-84012C5EF9C0}"/>
          </ac:picMkLst>
        </pc:picChg>
        <pc:picChg chg="add mod">
          <ac:chgData name="김하영" userId="f4d97150-2565-44a7-a530-04167b3f28d1" providerId="ADAL" clId="{9AC30503-EA3D-4BFF-B0DC-C3A75EF905B9}" dt="2021-08-04T00:36:22.643" v="7533" actId="1076"/>
          <ac:picMkLst>
            <pc:docMk/>
            <pc:sldMk cId="268088499" sldId="282"/>
            <ac:picMk id="9" creationId="{43E537D1-79C2-4459-BE33-86BD9F9E5C86}"/>
          </ac:picMkLst>
        </pc:picChg>
        <pc:picChg chg="add mod">
          <ac:chgData name="김하영" userId="f4d97150-2565-44a7-a530-04167b3f28d1" providerId="ADAL" clId="{9AC30503-EA3D-4BFF-B0DC-C3A75EF905B9}" dt="2021-08-03T11:59:08.606" v="5973" actId="1076"/>
          <ac:picMkLst>
            <pc:docMk/>
            <pc:sldMk cId="268088499" sldId="282"/>
            <ac:picMk id="12290" creationId="{8E8EDDC5-0569-44F6-B9DF-5C6279B81FD4}"/>
          </ac:picMkLst>
        </pc:picChg>
      </pc:sldChg>
      <pc:sldChg chg="addSp modSp add modNotesTx">
        <pc:chgData name="김하영" userId="f4d97150-2565-44a7-a530-04167b3f28d1" providerId="ADAL" clId="{9AC30503-EA3D-4BFF-B0DC-C3A75EF905B9}" dt="2021-08-05T05:51:22.836" v="10682" actId="20577"/>
        <pc:sldMkLst>
          <pc:docMk/>
          <pc:sldMk cId="229447186" sldId="283"/>
        </pc:sldMkLst>
        <pc:picChg chg="add mod">
          <ac:chgData name="김하영" userId="f4d97150-2565-44a7-a530-04167b3f28d1" providerId="ADAL" clId="{9AC30503-EA3D-4BFF-B0DC-C3A75EF905B9}" dt="2021-08-03T12:01:22.080" v="5984" actId="14100"/>
          <ac:picMkLst>
            <pc:docMk/>
            <pc:sldMk cId="229447186" sldId="283"/>
            <ac:picMk id="11266" creationId="{9E54B77E-6DFF-4878-AF5F-2273CC6DB75B}"/>
          </ac:picMkLst>
        </pc:picChg>
        <pc:picChg chg="add mod">
          <ac:chgData name="김하영" userId="f4d97150-2565-44a7-a530-04167b3f28d1" providerId="ADAL" clId="{9AC30503-EA3D-4BFF-B0DC-C3A75EF905B9}" dt="2021-08-03T12:02:47.850" v="6033" actId="1076"/>
          <ac:picMkLst>
            <pc:docMk/>
            <pc:sldMk cId="229447186" sldId="283"/>
            <ac:picMk id="11268" creationId="{2218532F-466E-4EEB-8FA8-0875C63F9136}"/>
          </ac:picMkLst>
        </pc:picChg>
        <pc:picChg chg="add mod">
          <ac:chgData name="김하영" userId="f4d97150-2565-44a7-a530-04167b3f28d1" providerId="ADAL" clId="{9AC30503-EA3D-4BFF-B0DC-C3A75EF905B9}" dt="2021-08-03T12:03:21.448" v="6037" actId="1076"/>
          <ac:picMkLst>
            <pc:docMk/>
            <pc:sldMk cId="229447186" sldId="283"/>
            <ac:picMk id="11270" creationId="{6A2D77E2-8A01-40E7-845D-90366201A50D}"/>
          </ac:picMkLst>
        </pc:picChg>
        <pc:picChg chg="add mod">
          <ac:chgData name="김하영" userId="f4d97150-2565-44a7-a530-04167b3f28d1" providerId="ADAL" clId="{9AC30503-EA3D-4BFF-B0DC-C3A75EF905B9}" dt="2021-08-03T12:05:18.137" v="6044" actId="14100"/>
          <ac:picMkLst>
            <pc:docMk/>
            <pc:sldMk cId="229447186" sldId="283"/>
            <ac:picMk id="11272" creationId="{85511C2C-4F9A-4F8D-BAD5-C79B24EE536D}"/>
          </ac:picMkLst>
        </pc:picChg>
        <pc:picChg chg="add mod">
          <ac:chgData name="김하영" userId="f4d97150-2565-44a7-a530-04167b3f28d1" providerId="ADAL" clId="{9AC30503-EA3D-4BFF-B0DC-C3A75EF905B9}" dt="2021-08-03T12:06:31.124" v="6193" actId="1076"/>
          <ac:picMkLst>
            <pc:docMk/>
            <pc:sldMk cId="229447186" sldId="283"/>
            <ac:picMk id="11274" creationId="{252190C2-DD20-4491-896B-94692F19A860}"/>
          </ac:picMkLst>
        </pc:picChg>
      </pc:sldChg>
      <pc:sldChg chg="addSp delSp modSp add del modNotesTx">
        <pc:chgData name="김하영" userId="f4d97150-2565-44a7-a530-04167b3f28d1" providerId="ADAL" clId="{9AC30503-EA3D-4BFF-B0DC-C3A75EF905B9}" dt="2021-08-03T12:20:25.249" v="7050" actId="47"/>
        <pc:sldMkLst>
          <pc:docMk/>
          <pc:sldMk cId="3525400399" sldId="284"/>
        </pc:sldMkLst>
        <pc:picChg chg="add del mod">
          <ac:chgData name="김하영" userId="f4d97150-2565-44a7-a530-04167b3f28d1" providerId="ADAL" clId="{9AC30503-EA3D-4BFF-B0DC-C3A75EF905B9}" dt="2021-08-03T12:16:03.560" v="7039" actId="478"/>
          <ac:picMkLst>
            <pc:docMk/>
            <pc:sldMk cId="3525400399" sldId="284"/>
            <ac:picMk id="10242" creationId="{F0A6D35A-2697-4A19-A36C-5B7142499353}"/>
          </ac:picMkLst>
        </pc:picChg>
        <pc:picChg chg="add mod">
          <ac:chgData name="김하영" userId="f4d97150-2565-44a7-a530-04167b3f28d1" providerId="ADAL" clId="{9AC30503-EA3D-4BFF-B0DC-C3A75EF905B9}" dt="2021-08-03T12:19:39.722" v="7047" actId="1076"/>
          <ac:picMkLst>
            <pc:docMk/>
            <pc:sldMk cId="3525400399" sldId="284"/>
            <ac:picMk id="10244" creationId="{90B7247B-D7E6-49F3-9A80-285F1E4374B0}"/>
          </ac:picMkLst>
        </pc:picChg>
      </pc:sldChg>
      <pc:sldChg chg="add del">
        <pc:chgData name="김하영" userId="f4d97150-2565-44a7-a530-04167b3f28d1" providerId="ADAL" clId="{9AC30503-EA3D-4BFF-B0DC-C3A75EF905B9}" dt="2021-08-03T12:20:23.286" v="7049" actId="47"/>
        <pc:sldMkLst>
          <pc:docMk/>
          <pc:sldMk cId="2860209421" sldId="285"/>
        </pc:sldMkLst>
      </pc:sldChg>
      <pc:sldChg chg="add del">
        <pc:chgData name="김하영" userId="f4d97150-2565-44a7-a530-04167b3f28d1" providerId="ADAL" clId="{9AC30503-EA3D-4BFF-B0DC-C3A75EF905B9}" dt="2021-08-04T01:40:38.521" v="10656" actId="47"/>
        <pc:sldMkLst>
          <pc:docMk/>
          <pc:sldMk cId="16457021" sldId="286"/>
        </pc:sldMkLst>
      </pc:sldChg>
      <pc:sldChg chg="addSp modSp add del modNotesTx">
        <pc:chgData name="김하영" userId="f4d97150-2565-44a7-a530-04167b3f28d1" providerId="ADAL" clId="{9AC30503-EA3D-4BFF-B0DC-C3A75EF905B9}" dt="2021-08-04T01:03:42.673" v="8227" actId="2696"/>
        <pc:sldMkLst>
          <pc:docMk/>
          <pc:sldMk cId="267803147" sldId="287"/>
        </pc:sldMkLst>
        <pc:picChg chg="add mod">
          <ac:chgData name="김하영" userId="f4d97150-2565-44a7-a530-04167b3f28d1" providerId="ADAL" clId="{9AC30503-EA3D-4BFF-B0DC-C3A75EF905B9}" dt="2021-08-04T00:38:51.324" v="7888" actId="1076"/>
          <ac:picMkLst>
            <pc:docMk/>
            <pc:sldMk cId="267803147" sldId="287"/>
            <ac:picMk id="20482" creationId="{66448ECC-F9AC-47B0-8AFF-C1B00E7916E4}"/>
          </ac:picMkLst>
        </pc:picChg>
      </pc:sldChg>
      <pc:sldChg chg="addSp modSp add mod modNotesTx">
        <pc:chgData name="김하영" userId="f4d97150-2565-44a7-a530-04167b3f28d1" providerId="ADAL" clId="{9AC30503-EA3D-4BFF-B0DC-C3A75EF905B9}" dt="2021-08-04T01:28:15.267" v="9145"/>
        <pc:sldMkLst>
          <pc:docMk/>
          <pc:sldMk cId="3715872259" sldId="288"/>
        </pc:sldMkLst>
        <pc:spChg chg="mod">
          <ac:chgData name="김하영" userId="f4d97150-2565-44a7-a530-04167b3f28d1" providerId="ADAL" clId="{9AC30503-EA3D-4BFF-B0DC-C3A75EF905B9}" dt="2021-08-04T01:28:15.267" v="9145"/>
          <ac:spMkLst>
            <pc:docMk/>
            <pc:sldMk cId="3715872259" sldId="288"/>
            <ac:spMk id="5" creationId="{7D0033C3-456D-4151-9AAB-F0A2E961A5B6}"/>
          </ac:spMkLst>
        </pc:spChg>
        <pc:picChg chg="add">
          <ac:chgData name="김하영" userId="f4d97150-2565-44a7-a530-04167b3f28d1" providerId="ADAL" clId="{9AC30503-EA3D-4BFF-B0DC-C3A75EF905B9}" dt="2021-08-04T01:03:46.340" v="8228"/>
          <ac:picMkLst>
            <pc:docMk/>
            <pc:sldMk cId="3715872259" sldId="288"/>
            <ac:picMk id="19458" creationId="{8B7DA8C2-9230-427F-97E4-2B678F9D89C7}"/>
          </ac:picMkLst>
        </pc:picChg>
      </pc:sldChg>
      <pc:sldChg chg="addSp delSp modSp add mod modNotesTx">
        <pc:chgData name="김하영" userId="f4d97150-2565-44a7-a530-04167b3f28d1" providerId="ADAL" clId="{9AC30503-EA3D-4BFF-B0DC-C3A75EF905B9}" dt="2021-08-04T01:40:35.870" v="10653" actId="1076"/>
        <pc:sldMkLst>
          <pc:docMk/>
          <pc:sldMk cId="4200736221" sldId="289"/>
        </pc:sldMkLst>
        <pc:spChg chg="add del mod">
          <ac:chgData name="김하영" userId="f4d97150-2565-44a7-a530-04167b3f28d1" providerId="ADAL" clId="{9AC30503-EA3D-4BFF-B0DC-C3A75EF905B9}" dt="2021-08-04T01:31:49.106" v="9324"/>
          <ac:spMkLst>
            <pc:docMk/>
            <pc:sldMk cId="4200736221" sldId="289"/>
            <ac:spMk id="2" creationId="{4DB152D2-93C5-466C-9E40-90BC33F69C72}"/>
          </ac:spMkLst>
        </pc:spChg>
        <pc:spChg chg="add del mod">
          <ac:chgData name="김하영" userId="f4d97150-2565-44a7-a530-04167b3f28d1" providerId="ADAL" clId="{9AC30503-EA3D-4BFF-B0DC-C3A75EF905B9}" dt="2021-08-04T01:31:48.150" v="9323"/>
          <ac:spMkLst>
            <pc:docMk/>
            <pc:sldMk cId="4200736221" sldId="289"/>
            <ac:spMk id="3" creationId="{9F67C354-DE3F-404C-81F1-59A3227AD0CE}"/>
          </ac:spMkLst>
        </pc:spChg>
        <pc:spChg chg="add del">
          <ac:chgData name="김하영" userId="f4d97150-2565-44a7-a530-04167b3f28d1" providerId="ADAL" clId="{9AC30503-EA3D-4BFF-B0DC-C3A75EF905B9}" dt="2021-08-04T01:31:52.297" v="9326"/>
          <ac:spMkLst>
            <pc:docMk/>
            <pc:sldMk cId="4200736221" sldId="289"/>
            <ac:spMk id="4" creationId="{2563B40D-3D5F-4CF8-9C7E-B5B63F279193}"/>
          </ac:spMkLst>
        </pc:spChg>
        <pc:spChg chg="add del">
          <ac:chgData name="김하영" userId="f4d97150-2565-44a7-a530-04167b3f28d1" providerId="ADAL" clId="{9AC30503-EA3D-4BFF-B0DC-C3A75EF905B9}" dt="2021-08-04T01:32:15.201" v="9328"/>
          <ac:spMkLst>
            <pc:docMk/>
            <pc:sldMk cId="4200736221" sldId="289"/>
            <ac:spMk id="7" creationId="{4CAC07D3-FCE7-4CDF-ACBB-530DBE409BAC}"/>
          </ac:spMkLst>
        </pc:spChg>
        <pc:picChg chg="add mod">
          <ac:chgData name="김하영" userId="f4d97150-2565-44a7-a530-04167b3f28d1" providerId="ADAL" clId="{9AC30503-EA3D-4BFF-B0DC-C3A75EF905B9}" dt="2021-08-04T01:32:36.896" v="9336" actId="1076"/>
          <ac:picMkLst>
            <pc:docMk/>
            <pc:sldMk cId="4200736221" sldId="289"/>
            <ac:picMk id="9" creationId="{F48BA31C-1F9A-4563-BE83-7910F5B2459A}"/>
          </ac:picMkLst>
        </pc:picChg>
        <pc:picChg chg="add mod">
          <ac:chgData name="김하영" userId="f4d97150-2565-44a7-a530-04167b3f28d1" providerId="ADAL" clId="{9AC30503-EA3D-4BFF-B0DC-C3A75EF905B9}" dt="2021-08-04T01:32:33.900" v="9334" actId="1076"/>
          <ac:picMkLst>
            <pc:docMk/>
            <pc:sldMk cId="4200736221" sldId="289"/>
            <ac:picMk id="18434" creationId="{D169BC32-157C-4A46-A1D0-9869CA77AD30}"/>
          </ac:picMkLst>
        </pc:picChg>
        <pc:picChg chg="add del mod">
          <ac:chgData name="김하영" userId="f4d97150-2565-44a7-a530-04167b3f28d1" providerId="ADAL" clId="{9AC30503-EA3D-4BFF-B0DC-C3A75EF905B9}" dt="2021-08-04T01:40:17.059" v="10649" actId="478"/>
          <ac:picMkLst>
            <pc:docMk/>
            <pc:sldMk cId="4200736221" sldId="289"/>
            <ac:picMk id="18444" creationId="{3B3A5AD6-2B4C-4DD4-B2A4-B7F6CA34D23C}"/>
          </ac:picMkLst>
        </pc:picChg>
        <pc:picChg chg="add mod">
          <ac:chgData name="김하영" userId="f4d97150-2565-44a7-a530-04167b3f28d1" providerId="ADAL" clId="{9AC30503-EA3D-4BFF-B0DC-C3A75EF905B9}" dt="2021-08-04T01:40:35.870" v="10653" actId="1076"/>
          <ac:picMkLst>
            <pc:docMk/>
            <pc:sldMk cId="4200736221" sldId="289"/>
            <ac:picMk id="18446" creationId="{75AC73FF-9781-41C7-B5EF-B442490A98EB}"/>
          </ac:picMkLst>
        </pc:picChg>
      </pc:sldChg>
      <pc:sldChg chg="addSp delSp modSp add del">
        <pc:chgData name="김하영" userId="f4d97150-2565-44a7-a530-04167b3f28d1" providerId="ADAL" clId="{9AC30503-EA3D-4BFF-B0DC-C3A75EF905B9}" dt="2021-08-04T01:40:37.640" v="10654" actId="47"/>
        <pc:sldMkLst>
          <pc:docMk/>
          <pc:sldMk cId="3664562294" sldId="290"/>
        </pc:sldMkLst>
        <pc:spChg chg="add del">
          <ac:chgData name="김하영" userId="f4d97150-2565-44a7-a530-04167b3f28d1" providerId="ADAL" clId="{9AC30503-EA3D-4BFF-B0DC-C3A75EF905B9}" dt="2021-08-04T01:32:17.886" v="9330"/>
          <ac:spMkLst>
            <pc:docMk/>
            <pc:sldMk cId="3664562294" sldId="290"/>
            <ac:spMk id="2" creationId="{C4388738-791C-4072-AADD-BAD29D15F08F}"/>
          </ac:spMkLst>
        </pc:spChg>
        <pc:spChg chg="add del mod">
          <ac:chgData name="김하영" userId="f4d97150-2565-44a7-a530-04167b3f28d1" providerId="ADAL" clId="{9AC30503-EA3D-4BFF-B0DC-C3A75EF905B9}" dt="2021-08-04T01:32:20.874" v="9332"/>
          <ac:spMkLst>
            <pc:docMk/>
            <pc:sldMk cId="3664562294" sldId="290"/>
            <ac:spMk id="3" creationId="{41C2CF17-0B0B-47B6-BE1A-B826DA0FC9E4}"/>
          </ac:spMkLst>
        </pc:spChg>
      </pc:sldChg>
      <pc:sldChg chg="add del">
        <pc:chgData name="김하영" userId="f4d97150-2565-44a7-a530-04167b3f28d1" providerId="ADAL" clId="{9AC30503-EA3D-4BFF-B0DC-C3A75EF905B9}" dt="2021-08-04T01:40:38.142" v="10655" actId="47"/>
        <pc:sldMkLst>
          <pc:docMk/>
          <pc:sldMk cId="3340704426" sldId="291"/>
        </pc:sldMkLst>
      </pc:sldChg>
    </pc:docChg>
  </pc:docChgLst>
  <pc:docChgLst>
    <pc:chgData name="김하영" userId="f4d97150-2565-44a7-a530-04167b3f28d1" providerId="ADAL" clId="{9E34D341-1011-4547-BD08-DE2C10AB77FC}"/>
    <pc:docChg chg="undo custSel addSld delSld modSld">
      <pc:chgData name="김하영" userId="f4d97150-2565-44a7-a530-04167b3f28d1" providerId="ADAL" clId="{9E34D341-1011-4547-BD08-DE2C10AB77FC}" dt="2021-07-22T07:01:56.610" v="3509" actId="20577"/>
      <pc:docMkLst>
        <pc:docMk/>
      </pc:docMkLst>
      <pc:sldChg chg="modSp add mod">
        <pc:chgData name="김하영" userId="f4d97150-2565-44a7-a530-04167b3f28d1" providerId="ADAL" clId="{9E34D341-1011-4547-BD08-DE2C10AB77FC}" dt="2021-07-22T07:01:56.610" v="3509" actId="20577"/>
        <pc:sldMkLst>
          <pc:docMk/>
          <pc:sldMk cId="2804073706" sldId="256"/>
        </pc:sldMkLst>
        <pc:spChg chg="mod">
          <ac:chgData name="김하영" userId="f4d97150-2565-44a7-a530-04167b3f28d1" providerId="ADAL" clId="{9E34D341-1011-4547-BD08-DE2C10AB77FC}" dt="2021-07-22T07:01:56.610" v="3509" actId="20577"/>
          <ac:spMkLst>
            <pc:docMk/>
            <pc:sldMk cId="2804073706" sldId="256"/>
            <ac:spMk id="8" creationId="{B084F941-B1A5-42ED-AD78-B0F57A275C9B}"/>
          </ac:spMkLst>
        </pc:spChg>
      </pc:sldChg>
      <pc:sldChg chg="modSp add del mod">
        <pc:chgData name="김하영" userId="f4d97150-2565-44a7-a530-04167b3f28d1" providerId="ADAL" clId="{9E34D341-1011-4547-BD08-DE2C10AB77FC}" dt="2021-07-21T12:08:04.308" v="3343" actId="47"/>
        <pc:sldMkLst>
          <pc:docMk/>
          <pc:sldMk cId="832863006" sldId="257"/>
        </pc:sldMkLst>
        <pc:spChg chg="mod">
          <ac:chgData name="김하영" userId="f4d97150-2565-44a7-a530-04167b3f28d1" providerId="ADAL" clId="{9E34D341-1011-4547-BD08-DE2C10AB77FC}" dt="2021-07-21T07:11:01.009" v="7" actId="20577"/>
          <ac:spMkLst>
            <pc:docMk/>
            <pc:sldMk cId="832863006" sldId="257"/>
            <ac:spMk id="12" creationId="{4BE13764-1EF0-4A6F-8554-79E11A74BCAB}"/>
          </ac:spMkLst>
        </pc:spChg>
      </pc:sldChg>
      <pc:sldChg chg="addSp modSp mod modNotesTx">
        <pc:chgData name="김하영" userId="f4d97150-2565-44a7-a530-04167b3f28d1" providerId="ADAL" clId="{9E34D341-1011-4547-BD08-DE2C10AB77FC}" dt="2021-07-21T07:20:35.502" v="274" actId="20577"/>
        <pc:sldMkLst>
          <pc:docMk/>
          <pc:sldMk cId="3134226920" sldId="258"/>
        </pc:sldMkLst>
        <pc:spChg chg="mod">
          <ac:chgData name="김하영" userId="f4d97150-2565-44a7-a530-04167b3f28d1" providerId="ADAL" clId="{9E34D341-1011-4547-BD08-DE2C10AB77FC}" dt="2021-07-21T07:18:58.054" v="168" actId="1036"/>
          <ac:spMkLst>
            <pc:docMk/>
            <pc:sldMk cId="3134226920" sldId="258"/>
            <ac:spMk id="2" creationId="{3145E6AF-691E-4B14-A397-F38FF2D93758}"/>
          </ac:spMkLst>
        </pc:spChg>
        <pc:spChg chg="mod">
          <ac:chgData name="김하영" userId="f4d97150-2565-44a7-a530-04167b3f28d1" providerId="ADAL" clId="{9E34D341-1011-4547-BD08-DE2C10AB77FC}" dt="2021-07-21T07:13:54.464" v="10" actId="20577"/>
          <ac:spMkLst>
            <pc:docMk/>
            <pc:sldMk cId="3134226920" sldId="258"/>
            <ac:spMk id="5" creationId="{7D0033C3-456D-4151-9AAB-F0A2E961A5B6}"/>
          </ac:spMkLst>
        </pc:spChg>
        <pc:spChg chg="mod">
          <ac:chgData name="김하영" userId="f4d97150-2565-44a7-a530-04167b3f28d1" providerId="ADAL" clId="{9E34D341-1011-4547-BD08-DE2C10AB77FC}" dt="2021-07-21T07:18:51.369" v="124" actId="1076"/>
          <ac:spMkLst>
            <pc:docMk/>
            <pc:sldMk cId="3134226920" sldId="258"/>
            <ac:spMk id="7" creationId="{A66BA25F-B03D-4518-8747-AC1C4861B6F8}"/>
          </ac:spMkLst>
        </pc:spChg>
        <pc:picChg chg="add mod">
          <ac:chgData name="김하영" userId="f4d97150-2565-44a7-a530-04167b3f28d1" providerId="ADAL" clId="{9E34D341-1011-4547-BD08-DE2C10AB77FC}" dt="2021-07-21T07:18:58.054" v="168" actId="1036"/>
          <ac:picMkLst>
            <pc:docMk/>
            <pc:sldMk cId="3134226920" sldId="258"/>
            <ac:picMk id="1026" creationId="{D8A99B91-E282-4323-B54E-06A7C80F91B6}"/>
          </ac:picMkLst>
        </pc:picChg>
      </pc:sldChg>
      <pc:sldChg chg="del">
        <pc:chgData name="김하영" userId="f4d97150-2565-44a7-a530-04167b3f28d1" providerId="ADAL" clId="{9E34D341-1011-4547-BD08-DE2C10AB77FC}" dt="2021-07-21T11:37:07.743" v="2537" actId="47"/>
        <pc:sldMkLst>
          <pc:docMk/>
          <pc:sldMk cId="4203404302" sldId="259"/>
        </pc:sldMkLst>
      </pc:sldChg>
      <pc:sldChg chg="del">
        <pc:chgData name="김하영" userId="f4d97150-2565-44a7-a530-04167b3f28d1" providerId="ADAL" clId="{9E34D341-1011-4547-BD08-DE2C10AB77FC}" dt="2021-07-21T11:37:09.819" v="2539" actId="47"/>
        <pc:sldMkLst>
          <pc:docMk/>
          <pc:sldMk cId="1470055185" sldId="260"/>
        </pc:sldMkLst>
      </pc:sldChg>
      <pc:sldChg chg="add del">
        <pc:chgData name="김하영" userId="f4d97150-2565-44a7-a530-04167b3f28d1" providerId="ADAL" clId="{9E34D341-1011-4547-BD08-DE2C10AB77FC}" dt="2021-07-22T01:31:27.971" v="3345"/>
        <pc:sldMkLst>
          <pc:docMk/>
          <pc:sldMk cId="17966091" sldId="263"/>
        </pc:sldMkLst>
      </pc:sldChg>
      <pc:sldChg chg="add del">
        <pc:chgData name="김하영" userId="f4d97150-2565-44a7-a530-04167b3f28d1" providerId="ADAL" clId="{9E34D341-1011-4547-BD08-DE2C10AB77FC}" dt="2021-07-22T01:31:27.971" v="3345"/>
        <pc:sldMkLst>
          <pc:docMk/>
          <pc:sldMk cId="2771240758" sldId="264"/>
        </pc:sldMkLst>
      </pc:sldChg>
      <pc:sldChg chg="del">
        <pc:chgData name="김하영" userId="f4d97150-2565-44a7-a530-04167b3f28d1" providerId="ADAL" clId="{9E34D341-1011-4547-BD08-DE2C10AB77FC}" dt="2021-07-21T11:37:08.992" v="2538" actId="47"/>
        <pc:sldMkLst>
          <pc:docMk/>
          <pc:sldMk cId="2557882544" sldId="265"/>
        </pc:sldMkLst>
      </pc:sldChg>
      <pc:sldChg chg="addSp delSp modSp add mod modNotesTx">
        <pc:chgData name="김하영" userId="f4d97150-2565-44a7-a530-04167b3f28d1" providerId="ADAL" clId="{9E34D341-1011-4547-BD08-DE2C10AB77FC}" dt="2021-07-22T01:32:07.481" v="3369" actId="20577"/>
        <pc:sldMkLst>
          <pc:docMk/>
          <pc:sldMk cId="2240546064" sldId="266"/>
        </pc:sldMkLst>
        <pc:spChg chg="del mod">
          <ac:chgData name="김하영" userId="f4d97150-2565-44a7-a530-04167b3f28d1" providerId="ADAL" clId="{9E34D341-1011-4547-BD08-DE2C10AB77FC}" dt="2021-07-21T07:19:33.303" v="173"/>
          <ac:spMkLst>
            <pc:docMk/>
            <pc:sldMk cId="2240546064" sldId="266"/>
            <ac:spMk id="2" creationId="{3145E6AF-691E-4B14-A397-F38FF2D93758}"/>
          </ac:spMkLst>
        </pc:spChg>
        <pc:spChg chg="del mod">
          <ac:chgData name="김하영" userId="f4d97150-2565-44a7-a530-04167b3f28d1" providerId="ADAL" clId="{9E34D341-1011-4547-BD08-DE2C10AB77FC}" dt="2021-07-21T07:19:39.335" v="177"/>
          <ac:spMkLst>
            <pc:docMk/>
            <pc:sldMk cId="2240546064" sldId="266"/>
            <ac:spMk id="7" creationId="{A66BA25F-B03D-4518-8747-AC1C4861B6F8}"/>
          </ac:spMkLst>
        </pc:spChg>
        <pc:picChg chg="del">
          <ac:chgData name="김하영" userId="f4d97150-2565-44a7-a530-04167b3f28d1" providerId="ADAL" clId="{9E34D341-1011-4547-BD08-DE2C10AB77FC}" dt="2021-07-21T07:19:33.302" v="171" actId="478"/>
          <ac:picMkLst>
            <pc:docMk/>
            <pc:sldMk cId="2240546064" sldId="266"/>
            <ac:picMk id="1026" creationId="{D8A99B91-E282-4323-B54E-06A7C80F91B6}"/>
          </ac:picMkLst>
        </pc:picChg>
        <pc:picChg chg="add mod">
          <ac:chgData name="김하영" userId="f4d97150-2565-44a7-a530-04167b3f28d1" providerId="ADAL" clId="{9E34D341-1011-4547-BD08-DE2C10AB77FC}" dt="2021-07-21T07:34:43.309" v="995" actId="14100"/>
          <ac:picMkLst>
            <pc:docMk/>
            <pc:sldMk cId="2240546064" sldId="266"/>
            <ac:picMk id="5122" creationId="{FE1195C2-EC0A-4FBD-BBB1-50D0B6AA877E}"/>
          </ac:picMkLst>
        </pc:picChg>
        <pc:picChg chg="add mod">
          <ac:chgData name="김하영" userId="f4d97150-2565-44a7-a530-04167b3f28d1" providerId="ADAL" clId="{9E34D341-1011-4547-BD08-DE2C10AB77FC}" dt="2021-07-21T07:34:52.992" v="998" actId="1076"/>
          <ac:picMkLst>
            <pc:docMk/>
            <pc:sldMk cId="2240546064" sldId="266"/>
            <ac:picMk id="5124" creationId="{AAF2DE51-7C69-4556-BAFF-755A1765EFB2}"/>
          </ac:picMkLst>
        </pc:picChg>
        <pc:picChg chg="add mod">
          <ac:chgData name="김하영" userId="f4d97150-2565-44a7-a530-04167b3f28d1" providerId="ADAL" clId="{9E34D341-1011-4547-BD08-DE2C10AB77FC}" dt="2021-07-21T07:34:57.508" v="999" actId="1076"/>
          <ac:picMkLst>
            <pc:docMk/>
            <pc:sldMk cId="2240546064" sldId="266"/>
            <ac:picMk id="5126" creationId="{C02A94D0-4077-4C54-B053-E08BBA2303AD}"/>
          </ac:picMkLst>
        </pc:picChg>
      </pc:sldChg>
      <pc:sldChg chg="addSp modSp add modNotesTx">
        <pc:chgData name="김하영" userId="f4d97150-2565-44a7-a530-04167b3f28d1" providerId="ADAL" clId="{9E34D341-1011-4547-BD08-DE2C10AB77FC}" dt="2021-07-21T11:09:17.825" v="1140" actId="20577"/>
        <pc:sldMkLst>
          <pc:docMk/>
          <pc:sldMk cId="367275137" sldId="267"/>
        </pc:sldMkLst>
        <pc:picChg chg="add mod">
          <ac:chgData name="김하영" userId="f4d97150-2565-44a7-a530-04167b3f28d1" providerId="ADAL" clId="{9E34D341-1011-4547-BD08-DE2C10AB77FC}" dt="2021-07-21T11:06:47.984" v="1089" actId="14100"/>
          <ac:picMkLst>
            <pc:docMk/>
            <pc:sldMk cId="367275137" sldId="267"/>
            <ac:picMk id="4098" creationId="{0008B93D-87C9-4D04-95FD-2B69E96A2D11}"/>
          </ac:picMkLst>
        </pc:picChg>
        <pc:picChg chg="add mod">
          <ac:chgData name="김하영" userId="f4d97150-2565-44a7-a530-04167b3f28d1" providerId="ADAL" clId="{9E34D341-1011-4547-BD08-DE2C10AB77FC}" dt="2021-07-21T11:06:50.313" v="1090" actId="1076"/>
          <ac:picMkLst>
            <pc:docMk/>
            <pc:sldMk cId="367275137" sldId="267"/>
            <ac:picMk id="4100" creationId="{E5C10FAC-364C-47D5-A8B7-A5CB2398DB2A}"/>
          </ac:picMkLst>
        </pc:picChg>
        <pc:picChg chg="add mod">
          <ac:chgData name="김하영" userId="f4d97150-2565-44a7-a530-04167b3f28d1" providerId="ADAL" clId="{9E34D341-1011-4547-BD08-DE2C10AB77FC}" dt="2021-07-21T11:06:52.318" v="1091" actId="1076"/>
          <ac:picMkLst>
            <pc:docMk/>
            <pc:sldMk cId="367275137" sldId="267"/>
            <ac:picMk id="4102" creationId="{50E4FCC4-2A2A-4852-9742-A6B60645E544}"/>
          </ac:picMkLst>
        </pc:picChg>
        <pc:picChg chg="add mod">
          <ac:chgData name="김하영" userId="f4d97150-2565-44a7-a530-04167b3f28d1" providerId="ADAL" clId="{9E34D341-1011-4547-BD08-DE2C10AB77FC}" dt="2021-07-21T11:08:25.540" v="1095" actId="1076"/>
          <ac:picMkLst>
            <pc:docMk/>
            <pc:sldMk cId="367275137" sldId="267"/>
            <ac:picMk id="4104" creationId="{CB06C4EE-107D-49D8-B7B9-B53E9B6F0C86}"/>
          </ac:picMkLst>
        </pc:picChg>
      </pc:sldChg>
      <pc:sldChg chg="addSp modSp add modNotesTx">
        <pc:chgData name="김하영" userId="f4d97150-2565-44a7-a530-04167b3f28d1" providerId="ADAL" clId="{9E34D341-1011-4547-BD08-DE2C10AB77FC}" dt="2021-07-21T11:20:37.472" v="1522" actId="20577"/>
        <pc:sldMkLst>
          <pc:docMk/>
          <pc:sldMk cId="3196014386" sldId="268"/>
        </pc:sldMkLst>
        <pc:picChg chg="add mod">
          <ac:chgData name="김하영" userId="f4d97150-2565-44a7-a530-04167b3f28d1" providerId="ADAL" clId="{9E34D341-1011-4547-BD08-DE2C10AB77FC}" dt="2021-07-21T11:20:21.304" v="1481" actId="1076"/>
          <ac:picMkLst>
            <pc:docMk/>
            <pc:sldMk cId="3196014386" sldId="268"/>
            <ac:picMk id="3074" creationId="{35C94028-0196-4237-8101-C955E27F5F84}"/>
          </ac:picMkLst>
        </pc:picChg>
      </pc:sldChg>
      <pc:sldChg chg="addSp modSp add modNotesTx">
        <pc:chgData name="김하영" userId="f4d97150-2565-44a7-a530-04167b3f28d1" providerId="ADAL" clId="{9E34D341-1011-4547-BD08-DE2C10AB77FC}" dt="2021-07-21T11:27:55.011" v="1816" actId="20577"/>
        <pc:sldMkLst>
          <pc:docMk/>
          <pc:sldMk cId="3998936905" sldId="269"/>
        </pc:sldMkLst>
        <pc:picChg chg="add mod">
          <ac:chgData name="김하영" userId="f4d97150-2565-44a7-a530-04167b3f28d1" providerId="ADAL" clId="{9E34D341-1011-4547-BD08-DE2C10AB77FC}" dt="2021-07-21T11:21:32.888" v="1527" actId="1076"/>
          <ac:picMkLst>
            <pc:docMk/>
            <pc:sldMk cId="3998936905" sldId="269"/>
            <ac:picMk id="2050" creationId="{F129D9A2-70E1-49C2-A2F2-18BF2D16EAD9}"/>
          </ac:picMkLst>
        </pc:picChg>
      </pc:sldChg>
      <pc:sldChg chg="addSp modSp add modNotesTx">
        <pc:chgData name="김하영" userId="f4d97150-2565-44a7-a530-04167b3f28d1" providerId="ADAL" clId="{9E34D341-1011-4547-BD08-DE2C10AB77FC}" dt="2021-07-21T11:33:18.589" v="2250" actId="20577"/>
        <pc:sldMkLst>
          <pc:docMk/>
          <pc:sldMk cId="2665879235" sldId="270"/>
        </pc:sldMkLst>
        <pc:picChg chg="add mod">
          <ac:chgData name="김하영" userId="f4d97150-2565-44a7-a530-04167b3f28d1" providerId="ADAL" clId="{9E34D341-1011-4547-BD08-DE2C10AB77FC}" dt="2021-07-21T11:29:21.951" v="1824" actId="14100"/>
          <ac:picMkLst>
            <pc:docMk/>
            <pc:sldMk cId="2665879235" sldId="270"/>
            <ac:picMk id="8194" creationId="{048A1B01-5113-492A-B230-1244ECD275A4}"/>
          </ac:picMkLst>
        </pc:picChg>
        <pc:picChg chg="add mod">
          <ac:chgData name="김하영" userId="f4d97150-2565-44a7-a530-04167b3f28d1" providerId="ADAL" clId="{9E34D341-1011-4547-BD08-DE2C10AB77FC}" dt="2021-07-21T11:29:25.677" v="1826" actId="1076"/>
          <ac:picMkLst>
            <pc:docMk/>
            <pc:sldMk cId="2665879235" sldId="270"/>
            <ac:picMk id="8196" creationId="{0ABA14BB-5ACE-434C-AA5A-87C5277429FB}"/>
          </ac:picMkLst>
        </pc:picChg>
      </pc:sldChg>
      <pc:sldChg chg="addSp modSp add modNotesTx">
        <pc:chgData name="김하영" userId="f4d97150-2565-44a7-a530-04167b3f28d1" providerId="ADAL" clId="{9E34D341-1011-4547-BD08-DE2C10AB77FC}" dt="2021-07-21T11:36:57.656" v="2533" actId="20577"/>
        <pc:sldMkLst>
          <pc:docMk/>
          <pc:sldMk cId="1251220630" sldId="271"/>
        </pc:sldMkLst>
        <pc:picChg chg="add mod">
          <ac:chgData name="김하영" userId="f4d97150-2565-44a7-a530-04167b3f28d1" providerId="ADAL" clId="{9E34D341-1011-4547-BD08-DE2C10AB77FC}" dt="2021-07-21T11:34:34.798" v="2253" actId="1076"/>
          <ac:picMkLst>
            <pc:docMk/>
            <pc:sldMk cId="1251220630" sldId="271"/>
            <ac:picMk id="7170" creationId="{97A26B54-79B5-4040-9BCD-E17C96F6B948}"/>
          </ac:picMkLst>
        </pc:picChg>
      </pc:sldChg>
      <pc:sldChg chg="addSp modSp add modNotesTx">
        <pc:chgData name="김하영" userId="f4d97150-2565-44a7-a530-04167b3f28d1" providerId="ADAL" clId="{9E34D341-1011-4547-BD08-DE2C10AB77FC}" dt="2021-07-21T11:43:07.316" v="2786" actId="20577"/>
        <pc:sldMkLst>
          <pc:docMk/>
          <pc:sldMk cId="2718878194" sldId="272"/>
        </pc:sldMkLst>
        <pc:picChg chg="add mod">
          <ac:chgData name="김하영" userId="f4d97150-2565-44a7-a530-04167b3f28d1" providerId="ADAL" clId="{9E34D341-1011-4547-BD08-DE2C10AB77FC}" dt="2021-07-21T11:39:07.557" v="2543" actId="1076"/>
          <ac:picMkLst>
            <pc:docMk/>
            <pc:sldMk cId="2718878194" sldId="272"/>
            <ac:picMk id="6146" creationId="{4B7F4574-9AC1-4EA2-ABEC-5E8169CB1B0D}"/>
          </ac:picMkLst>
        </pc:picChg>
      </pc:sldChg>
      <pc:sldChg chg="add del">
        <pc:chgData name="김하영" userId="f4d97150-2565-44a7-a530-04167b3f28d1" providerId="ADAL" clId="{9E34D341-1011-4547-BD08-DE2C10AB77FC}" dt="2021-07-21T12:07:58.336" v="3340" actId="47"/>
        <pc:sldMkLst>
          <pc:docMk/>
          <pc:sldMk cId="615617531" sldId="273"/>
        </pc:sldMkLst>
      </pc:sldChg>
      <pc:sldChg chg="add del">
        <pc:chgData name="김하영" userId="f4d97150-2565-44a7-a530-04167b3f28d1" providerId="ADAL" clId="{9E34D341-1011-4547-BD08-DE2C10AB77FC}" dt="2021-07-21T12:07:59.120" v="3341" actId="47"/>
        <pc:sldMkLst>
          <pc:docMk/>
          <pc:sldMk cId="441408181" sldId="274"/>
        </pc:sldMkLst>
      </pc:sldChg>
      <pc:sldChg chg="add del">
        <pc:chgData name="김하영" userId="f4d97150-2565-44a7-a530-04167b3f28d1" providerId="ADAL" clId="{9E34D341-1011-4547-BD08-DE2C10AB77FC}" dt="2021-07-21T12:07:59.843" v="3342" actId="47"/>
        <pc:sldMkLst>
          <pc:docMk/>
          <pc:sldMk cId="1023473296" sldId="275"/>
        </pc:sldMkLst>
      </pc:sldChg>
      <pc:sldChg chg="addSp modSp add mod modNotesTx">
        <pc:chgData name="김하영" userId="f4d97150-2565-44a7-a530-04167b3f28d1" providerId="ADAL" clId="{9E34D341-1011-4547-BD08-DE2C10AB77FC}" dt="2021-07-21T12:07:43.598" v="3338" actId="20577"/>
        <pc:sldMkLst>
          <pc:docMk/>
          <pc:sldMk cId="563022355" sldId="276"/>
        </pc:sldMkLst>
        <pc:picChg chg="add mod">
          <ac:chgData name="김하영" userId="f4d97150-2565-44a7-a530-04167b3f28d1" providerId="ADAL" clId="{9E34D341-1011-4547-BD08-DE2C10AB77FC}" dt="2021-07-21T12:04:33.570" v="3020" actId="1076"/>
          <ac:picMkLst>
            <pc:docMk/>
            <pc:sldMk cId="563022355" sldId="276"/>
            <ac:picMk id="3" creationId="{B50BA0B9-0349-43E0-9D46-B096EDEE2998}"/>
          </ac:picMkLst>
        </pc:picChg>
        <pc:picChg chg="add mod">
          <ac:chgData name="김하영" userId="f4d97150-2565-44a7-a530-04167b3f28d1" providerId="ADAL" clId="{9E34D341-1011-4547-BD08-DE2C10AB77FC}" dt="2021-07-21T12:05:13.881" v="3023" actId="1076"/>
          <ac:picMkLst>
            <pc:docMk/>
            <pc:sldMk cId="563022355" sldId="276"/>
            <ac:picMk id="10242" creationId="{3657B10A-9B1A-43A6-889C-8683CA329318}"/>
          </ac:picMkLst>
        </pc:picChg>
        <pc:picChg chg="add mod">
          <ac:chgData name="김하영" userId="f4d97150-2565-44a7-a530-04167b3f28d1" providerId="ADAL" clId="{9E34D341-1011-4547-BD08-DE2C10AB77FC}" dt="2021-07-21T12:05:17.715" v="3026" actId="1076"/>
          <ac:picMkLst>
            <pc:docMk/>
            <pc:sldMk cId="563022355" sldId="276"/>
            <ac:picMk id="10244" creationId="{5DF0CFA4-23C6-4139-8051-5B81B2026221}"/>
          </ac:picMkLst>
        </pc:picChg>
      </pc:sldChg>
      <pc:sldChg chg="add del">
        <pc:chgData name="김하영" userId="f4d97150-2565-44a7-a530-04167b3f28d1" providerId="ADAL" clId="{9E34D341-1011-4547-BD08-DE2C10AB77FC}" dt="2021-07-21T12:07:57.426" v="3339" actId="47"/>
        <pc:sldMkLst>
          <pc:docMk/>
          <pc:sldMk cId="1047237790" sldId="277"/>
        </pc:sldMkLst>
      </pc:sldChg>
      <pc:sldChg chg="addSp delSp modSp add mod modNotesTx">
        <pc:chgData name="김하영" userId="f4d97150-2565-44a7-a530-04167b3f28d1" providerId="ADAL" clId="{9E34D341-1011-4547-BD08-DE2C10AB77FC}" dt="2021-07-22T06:58:46.088" v="3473" actId="20577"/>
        <pc:sldMkLst>
          <pc:docMk/>
          <pc:sldMk cId="1105596438" sldId="277"/>
        </pc:sldMkLst>
        <pc:spChg chg="add mod">
          <ac:chgData name="김하영" userId="f4d97150-2565-44a7-a530-04167b3f28d1" providerId="ADAL" clId="{9E34D341-1011-4547-BD08-DE2C10AB77FC}" dt="2021-07-22T06:52:10.589" v="3422" actId="20577"/>
          <ac:spMkLst>
            <pc:docMk/>
            <pc:sldMk cId="1105596438" sldId="277"/>
            <ac:spMk id="2" creationId="{126A119C-CB73-4E82-B627-92901D3BDEEB}"/>
          </ac:spMkLst>
        </pc:spChg>
        <pc:picChg chg="del">
          <ac:chgData name="김하영" userId="f4d97150-2565-44a7-a530-04167b3f28d1" providerId="ADAL" clId="{9E34D341-1011-4547-BD08-DE2C10AB77FC}" dt="2021-07-22T02:04:58.876" v="3373" actId="478"/>
          <ac:picMkLst>
            <pc:docMk/>
            <pc:sldMk cId="1105596438" sldId="277"/>
            <ac:picMk id="4098" creationId="{0008B93D-87C9-4D04-95FD-2B69E96A2D11}"/>
          </ac:picMkLst>
        </pc:picChg>
        <pc:picChg chg="del">
          <ac:chgData name="김하영" userId="f4d97150-2565-44a7-a530-04167b3f28d1" providerId="ADAL" clId="{9E34D341-1011-4547-BD08-DE2C10AB77FC}" dt="2021-07-22T02:04:59.299" v="3374" actId="478"/>
          <ac:picMkLst>
            <pc:docMk/>
            <pc:sldMk cId="1105596438" sldId="277"/>
            <ac:picMk id="4100" creationId="{E5C10FAC-364C-47D5-A8B7-A5CB2398DB2A}"/>
          </ac:picMkLst>
        </pc:picChg>
        <pc:picChg chg="del">
          <ac:chgData name="김하영" userId="f4d97150-2565-44a7-a530-04167b3f28d1" providerId="ADAL" clId="{9E34D341-1011-4547-BD08-DE2C10AB77FC}" dt="2021-07-22T02:04:59.702" v="3375" actId="478"/>
          <ac:picMkLst>
            <pc:docMk/>
            <pc:sldMk cId="1105596438" sldId="277"/>
            <ac:picMk id="4102" creationId="{50E4FCC4-2A2A-4852-9742-A6B60645E544}"/>
          </ac:picMkLst>
        </pc:picChg>
        <pc:picChg chg="del">
          <ac:chgData name="김하영" userId="f4d97150-2565-44a7-a530-04167b3f28d1" providerId="ADAL" clId="{9E34D341-1011-4547-BD08-DE2C10AB77FC}" dt="2021-07-22T02:05:00.155" v="3376" actId="478"/>
          <ac:picMkLst>
            <pc:docMk/>
            <pc:sldMk cId="1105596438" sldId="277"/>
            <ac:picMk id="4104" creationId="{CB06C4EE-107D-49D8-B7B9-B53E9B6F0C86}"/>
          </ac:picMkLst>
        </pc:picChg>
      </pc:sldChg>
      <pc:sldChg chg="new del">
        <pc:chgData name="김하영" userId="f4d97150-2565-44a7-a530-04167b3f28d1" providerId="ADAL" clId="{9E34D341-1011-4547-BD08-DE2C10AB77FC}" dt="2021-07-22T02:04:49.585" v="3371" actId="47"/>
        <pc:sldMkLst>
          <pc:docMk/>
          <pc:sldMk cId="2968456851" sldId="277"/>
        </pc:sldMkLst>
      </pc:sldChg>
    </pc:docChg>
  </pc:docChgLst>
  <pc:docChgLst>
    <pc:chgData name="김하영" userId="f4d97150-2565-44a7-a530-04167b3f28d1" providerId="ADAL" clId="{5A68F7ED-AC9D-4D56-964E-9C4ED50067BC}"/>
    <pc:docChg chg="undo custSel addSld delSld modSld sldOrd">
      <pc:chgData name="김하영" userId="f4d97150-2565-44a7-a530-04167b3f28d1" providerId="ADAL" clId="{5A68F7ED-AC9D-4D56-964E-9C4ED50067BC}" dt="2021-08-03T10:52:06.206" v="4524" actId="478"/>
      <pc:docMkLst>
        <pc:docMk/>
      </pc:docMkLst>
      <pc:sldChg chg="modSp mod modNotesTx">
        <pc:chgData name="김하영" userId="f4d97150-2565-44a7-a530-04167b3f28d1" providerId="ADAL" clId="{5A68F7ED-AC9D-4D56-964E-9C4ED50067BC}" dt="2021-08-03T02:03:59.034" v="155" actId="20577"/>
        <pc:sldMkLst>
          <pc:docMk/>
          <pc:sldMk cId="2804073706" sldId="256"/>
        </pc:sldMkLst>
        <pc:spChg chg="mod">
          <ac:chgData name="김하영" userId="f4d97150-2565-44a7-a530-04167b3f28d1" providerId="ADAL" clId="{5A68F7ED-AC9D-4D56-964E-9C4ED50067BC}" dt="2021-08-03T02:02:53.553" v="29"/>
          <ac:spMkLst>
            <pc:docMk/>
            <pc:sldMk cId="2804073706" sldId="256"/>
            <ac:spMk id="8" creationId="{B084F941-B1A5-42ED-AD78-B0F57A275C9B}"/>
          </ac:spMkLst>
        </pc:spChg>
      </pc:sldChg>
      <pc:sldChg chg="addSp delSp modSp mod modNotesTx">
        <pc:chgData name="김하영" userId="f4d97150-2565-44a7-a530-04167b3f28d1" providerId="ADAL" clId="{5A68F7ED-AC9D-4D56-964E-9C4ED50067BC}" dt="2021-08-03T05:17:13.481" v="2241" actId="20577"/>
        <pc:sldMkLst>
          <pc:docMk/>
          <pc:sldMk cId="3134226920" sldId="258"/>
        </pc:sldMkLst>
        <pc:spChg chg="del">
          <ac:chgData name="김하영" userId="f4d97150-2565-44a7-a530-04167b3f28d1" providerId="ADAL" clId="{5A68F7ED-AC9D-4D56-964E-9C4ED50067BC}" dt="2021-08-03T02:03:08.613" v="47" actId="478"/>
          <ac:spMkLst>
            <pc:docMk/>
            <pc:sldMk cId="3134226920" sldId="258"/>
            <ac:spMk id="2" creationId="{3145E6AF-691E-4B14-A397-F38FF2D93758}"/>
          </ac:spMkLst>
        </pc:spChg>
        <pc:spChg chg="add del">
          <ac:chgData name="김하영" userId="f4d97150-2565-44a7-a530-04167b3f28d1" providerId="ADAL" clId="{5A68F7ED-AC9D-4D56-964E-9C4ED50067BC}" dt="2021-08-03T04:10:50.498" v="493"/>
          <ac:spMkLst>
            <pc:docMk/>
            <pc:sldMk cId="3134226920" sldId="258"/>
            <ac:spMk id="4" creationId="{681FC447-1F99-4895-9FB9-017EA22808D6}"/>
          </ac:spMkLst>
        </pc:spChg>
        <pc:spChg chg="mod">
          <ac:chgData name="김하영" userId="f4d97150-2565-44a7-a530-04167b3f28d1" providerId="ADAL" clId="{5A68F7ED-AC9D-4D56-964E-9C4ED50067BC}" dt="2021-08-03T02:05:09.501" v="174"/>
          <ac:spMkLst>
            <pc:docMk/>
            <pc:sldMk cId="3134226920" sldId="258"/>
            <ac:spMk id="5" creationId="{7D0033C3-456D-4151-9AAB-F0A2E961A5B6}"/>
          </ac:spMkLst>
        </pc:spChg>
        <pc:spChg chg="del">
          <ac:chgData name="김하영" userId="f4d97150-2565-44a7-a530-04167b3f28d1" providerId="ADAL" clId="{5A68F7ED-AC9D-4D56-964E-9C4ED50067BC}" dt="2021-08-03T02:03:10.386" v="49" actId="478"/>
          <ac:spMkLst>
            <pc:docMk/>
            <pc:sldMk cId="3134226920" sldId="258"/>
            <ac:spMk id="7" creationId="{A66BA25F-B03D-4518-8747-AC1C4861B6F8}"/>
          </ac:spMkLst>
        </pc:spChg>
        <pc:spChg chg="add">
          <ac:chgData name="김하영" userId="f4d97150-2565-44a7-a530-04167b3f28d1" providerId="ADAL" clId="{5A68F7ED-AC9D-4D56-964E-9C4ED50067BC}" dt="2021-08-03T04:10:57.521" v="496"/>
          <ac:spMkLst>
            <pc:docMk/>
            <pc:sldMk cId="3134226920" sldId="258"/>
            <ac:spMk id="9" creationId="{F0FD3251-E646-4ACC-BE94-542D34E222C4}"/>
          </ac:spMkLst>
        </pc:spChg>
        <pc:spChg chg="add del mod">
          <ac:chgData name="김하영" userId="f4d97150-2565-44a7-a530-04167b3f28d1" providerId="ADAL" clId="{5A68F7ED-AC9D-4D56-964E-9C4ED50067BC}" dt="2021-08-03T04:11:06.265" v="499"/>
          <ac:spMkLst>
            <pc:docMk/>
            <pc:sldMk cId="3134226920" sldId="258"/>
            <ac:spMk id="10" creationId="{89F21B32-84F9-40E1-B59C-33969080A9AF}"/>
          </ac:spMkLst>
        </pc:spChg>
        <pc:spChg chg="add del">
          <ac:chgData name="김하영" userId="f4d97150-2565-44a7-a530-04167b3f28d1" providerId="ADAL" clId="{5A68F7ED-AC9D-4D56-964E-9C4ED50067BC}" dt="2021-08-03T04:10:52.275" v="495" actId="22"/>
          <ac:spMkLst>
            <pc:docMk/>
            <pc:sldMk cId="3134226920" sldId="258"/>
            <ac:spMk id="12" creationId="{CD23559E-E73A-43DB-A12A-91581E58A846}"/>
          </ac:spMkLst>
        </pc:spChg>
        <pc:picChg chg="add del mod">
          <ac:chgData name="김하영" userId="f4d97150-2565-44a7-a530-04167b3f28d1" providerId="ADAL" clId="{5A68F7ED-AC9D-4D56-964E-9C4ED50067BC}" dt="2021-08-03T04:36:24.728" v="1561" actId="478"/>
          <ac:picMkLst>
            <pc:docMk/>
            <pc:sldMk cId="3134226920" sldId="258"/>
            <ac:picMk id="3" creationId="{B3EB9418-F554-4521-8BC7-391604B0C5F3}"/>
          </ac:picMkLst>
        </pc:picChg>
        <pc:picChg chg="del">
          <ac:chgData name="김하영" userId="f4d97150-2565-44a7-a530-04167b3f28d1" providerId="ADAL" clId="{5A68F7ED-AC9D-4D56-964E-9C4ED50067BC}" dt="2021-08-03T02:03:09.180" v="48" actId="478"/>
          <ac:picMkLst>
            <pc:docMk/>
            <pc:sldMk cId="3134226920" sldId="258"/>
            <ac:picMk id="1026" creationId="{D8A99B91-E282-4323-B54E-06A7C80F91B6}"/>
          </ac:picMkLst>
        </pc:picChg>
        <pc:picChg chg="add del mod">
          <ac:chgData name="김하영" userId="f4d97150-2565-44a7-a530-04167b3f28d1" providerId="ADAL" clId="{5A68F7ED-AC9D-4D56-964E-9C4ED50067BC}" dt="2021-08-03T04:36:24.361" v="1560" actId="478"/>
          <ac:picMkLst>
            <pc:docMk/>
            <pc:sldMk cId="3134226920" sldId="258"/>
            <ac:picMk id="1034" creationId="{95CF1E2F-CA08-4BF1-82E0-D7B4E7859B83}"/>
          </ac:picMkLst>
        </pc:picChg>
        <pc:picChg chg="add mod">
          <ac:chgData name="김하영" userId="f4d97150-2565-44a7-a530-04167b3f28d1" providerId="ADAL" clId="{5A68F7ED-AC9D-4D56-964E-9C4ED50067BC}" dt="2021-08-03T05:15:50.998" v="1998" actId="1076"/>
          <ac:picMkLst>
            <pc:docMk/>
            <pc:sldMk cId="3134226920" sldId="258"/>
            <ac:picMk id="1036" creationId="{486400B9-8D46-4495-A33A-F2507F286F4C}"/>
          </ac:picMkLst>
        </pc:picChg>
      </pc:sldChg>
      <pc:sldChg chg="addSp delSp modSp add mod modNotesTx">
        <pc:chgData name="김하영" userId="f4d97150-2565-44a7-a530-04167b3f28d1" providerId="ADAL" clId="{5A68F7ED-AC9D-4D56-964E-9C4ED50067BC}" dt="2021-08-03T04:25:46.561" v="1558" actId="20577"/>
        <pc:sldMkLst>
          <pc:docMk/>
          <pc:sldMk cId="1330137981" sldId="265"/>
        </pc:sldMkLst>
        <pc:spChg chg="mod">
          <ac:chgData name="김하영" userId="f4d97150-2565-44a7-a530-04167b3f28d1" providerId="ADAL" clId="{5A68F7ED-AC9D-4D56-964E-9C4ED50067BC}" dt="2021-08-03T04:21:53.526" v="1102"/>
          <ac:spMkLst>
            <pc:docMk/>
            <pc:sldMk cId="1330137981" sldId="265"/>
            <ac:spMk id="5" creationId="{7D0033C3-456D-4151-9AAB-F0A2E961A5B6}"/>
          </ac:spMkLst>
        </pc:spChg>
        <pc:picChg chg="add del">
          <ac:chgData name="김하영" userId="f4d97150-2565-44a7-a530-04167b3f28d1" providerId="ADAL" clId="{5A68F7ED-AC9D-4D56-964E-9C4ED50067BC}" dt="2021-08-03T04:18:54.182" v="993" actId="22"/>
          <ac:picMkLst>
            <pc:docMk/>
            <pc:sldMk cId="1330137981" sldId="265"/>
            <ac:picMk id="3" creationId="{065D7E20-6700-4442-B304-3FB34507432C}"/>
          </ac:picMkLst>
        </pc:picChg>
        <pc:picChg chg="add mod">
          <ac:chgData name="김하영" userId="f4d97150-2565-44a7-a530-04167b3f28d1" providerId="ADAL" clId="{5A68F7ED-AC9D-4D56-964E-9C4ED50067BC}" dt="2021-08-03T04:22:34.399" v="1181" actId="1076"/>
          <ac:picMkLst>
            <pc:docMk/>
            <pc:sldMk cId="1330137981" sldId="265"/>
            <ac:picMk id="2050" creationId="{F2D41233-D7E0-48B7-8BAE-1A56D06C47B5}"/>
          </ac:picMkLst>
        </pc:picChg>
        <pc:picChg chg="add mod">
          <ac:chgData name="김하영" userId="f4d97150-2565-44a7-a530-04167b3f28d1" providerId="ADAL" clId="{5A68F7ED-AC9D-4D56-964E-9C4ED50067BC}" dt="2021-08-03T04:25:36.565" v="1542" actId="1076"/>
          <ac:picMkLst>
            <pc:docMk/>
            <pc:sldMk cId="1330137981" sldId="265"/>
            <ac:picMk id="2052" creationId="{8DF22023-771B-4DD8-B246-A974F4ADE9E7}"/>
          </ac:picMkLst>
        </pc:picChg>
        <pc:picChg chg="add mod">
          <ac:chgData name="김하영" userId="f4d97150-2565-44a7-a530-04167b3f28d1" providerId="ADAL" clId="{5A68F7ED-AC9D-4D56-964E-9C4ED50067BC}" dt="2021-08-03T04:25:37.848" v="1543" actId="1076"/>
          <ac:picMkLst>
            <pc:docMk/>
            <pc:sldMk cId="1330137981" sldId="265"/>
            <ac:picMk id="2054" creationId="{E71FACCC-05A0-41F2-9E24-9BEDF791E3B2}"/>
          </ac:picMkLst>
        </pc:picChg>
      </pc:sldChg>
      <pc:sldChg chg="del">
        <pc:chgData name="김하영" userId="f4d97150-2565-44a7-a530-04167b3f28d1" providerId="ADAL" clId="{5A68F7ED-AC9D-4D56-964E-9C4ED50067BC}" dt="2021-08-03T02:03:12.922" v="50" actId="47"/>
        <pc:sldMkLst>
          <pc:docMk/>
          <pc:sldMk cId="2240546064" sldId="266"/>
        </pc:sldMkLst>
      </pc:sldChg>
      <pc:sldChg chg="add">
        <pc:chgData name="김하영" userId="f4d97150-2565-44a7-a530-04167b3f28d1" providerId="ADAL" clId="{5A68F7ED-AC9D-4D56-964E-9C4ED50067BC}" dt="2021-08-03T02:03:22.035" v="60"/>
        <pc:sldMkLst>
          <pc:docMk/>
          <pc:sldMk cId="3371312969" sldId="266"/>
        </pc:sldMkLst>
      </pc:sldChg>
      <pc:sldChg chg="del">
        <pc:chgData name="김하영" userId="f4d97150-2565-44a7-a530-04167b3f28d1" providerId="ADAL" clId="{5A68F7ED-AC9D-4D56-964E-9C4ED50067BC}" dt="2021-08-03T02:03:14.410" v="51" actId="47"/>
        <pc:sldMkLst>
          <pc:docMk/>
          <pc:sldMk cId="367275137" sldId="267"/>
        </pc:sldMkLst>
      </pc:sldChg>
      <pc:sldChg chg="add">
        <pc:chgData name="김하영" userId="f4d97150-2565-44a7-a530-04167b3f28d1" providerId="ADAL" clId="{5A68F7ED-AC9D-4D56-964E-9C4ED50067BC}" dt="2021-08-03T02:03:22.236" v="61"/>
        <pc:sldMkLst>
          <pc:docMk/>
          <pc:sldMk cId="3905607806" sldId="267"/>
        </pc:sldMkLst>
      </pc:sldChg>
      <pc:sldChg chg="add">
        <pc:chgData name="김하영" userId="f4d97150-2565-44a7-a530-04167b3f28d1" providerId="ADAL" clId="{5A68F7ED-AC9D-4D56-964E-9C4ED50067BC}" dt="2021-08-03T02:03:22.422" v="62"/>
        <pc:sldMkLst>
          <pc:docMk/>
          <pc:sldMk cId="1868490874" sldId="268"/>
        </pc:sldMkLst>
      </pc:sldChg>
      <pc:sldChg chg="del">
        <pc:chgData name="김하영" userId="f4d97150-2565-44a7-a530-04167b3f28d1" providerId="ADAL" clId="{5A68F7ED-AC9D-4D56-964E-9C4ED50067BC}" dt="2021-08-03T02:03:15.058" v="52" actId="47"/>
        <pc:sldMkLst>
          <pc:docMk/>
          <pc:sldMk cId="3196014386" sldId="268"/>
        </pc:sldMkLst>
      </pc:sldChg>
      <pc:sldChg chg="add">
        <pc:chgData name="김하영" userId="f4d97150-2565-44a7-a530-04167b3f28d1" providerId="ADAL" clId="{5A68F7ED-AC9D-4D56-964E-9C4ED50067BC}" dt="2021-08-03T02:03:22.618" v="63"/>
        <pc:sldMkLst>
          <pc:docMk/>
          <pc:sldMk cId="1043414285" sldId="269"/>
        </pc:sldMkLst>
      </pc:sldChg>
      <pc:sldChg chg="del">
        <pc:chgData name="김하영" userId="f4d97150-2565-44a7-a530-04167b3f28d1" providerId="ADAL" clId="{5A68F7ED-AC9D-4D56-964E-9C4ED50067BC}" dt="2021-08-03T02:03:15.657" v="53" actId="47"/>
        <pc:sldMkLst>
          <pc:docMk/>
          <pc:sldMk cId="3998936905" sldId="269"/>
        </pc:sldMkLst>
      </pc:sldChg>
      <pc:sldChg chg="del">
        <pc:chgData name="김하영" userId="f4d97150-2565-44a7-a530-04167b3f28d1" providerId="ADAL" clId="{5A68F7ED-AC9D-4D56-964E-9C4ED50067BC}" dt="2021-08-03T02:03:16.273" v="54" actId="47"/>
        <pc:sldMkLst>
          <pc:docMk/>
          <pc:sldMk cId="2665879235" sldId="270"/>
        </pc:sldMkLst>
      </pc:sldChg>
      <pc:sldChg chg="add">
        <pc:chgData name="김하영" userId="f4d97150-2565-44a7-a530-04167b3f28d1" providerId="ADAL" clId="{5A68F7ED-AC9D-4D56-964E-9C4ED50067BC}" dt="2021-08-03T02:03:22.794" v="64"/>
        <pc:sldMkLst>
          <pc:docMk/>
          <pc:sldMk cId="3035814178" sldId="270"/>
        </pc:sldMkLst>
      </pc:sldChg>
      <pc:sldChg chg="del">
        <pc:chgData name="김하영" userId="f4d97150-2565-44a7-a530-04167b3f28d1" providerId="ADAL" clId="{5A68F7ED-AC9D-4D56-964E-9C4ED50067BC}" dt="2021-08-03T02:03:16.975" v="55" actId="47"/>
        <pc:sldMkLst>
          <pc:docMk/>
          <pc:sldMk cId="1251220630" sldId="271"/>
        </pc:sldMkLst>
      </pc:sldChg>
      <pc:sldChg chg="add">
        <pc:chgData name="김하영" userId="f4d97150-2565-44a7-a530-04167b3f28d1" providerId="ADAL" clId="{5A68F7ED-AC9D-4D56-964E-9C4ED50067BC}" dt="2021-08-03T02:03:22.985" v="65"/>
        <pc:sldMkLst>
          <pc:docMk/>
          <pc:sldMk cId="3579111710" sldId="271"/>
        </pc:sldMkLst>
      </pc:sldChg>
      <pc:sldChg chg="del">
        <pc:chgData name="김하영" userId="f4d97150-2565-44a7-a530-04167b3f28d1" providerId="ADAL" clId="{5A68F7ED-AC9D-4D56-964E-9C4ED50067BC}" dt="2021-08-03T02:03:17.660" v="56" actId="47"/>
        <pc:sldMkLst>
          <pc:docMk/>
          <pc:sldMk cId="2718878194" sldId="272"/>
        </pc:sldMkLst>
      </pc:sldChg>
      <pc:sldChg chg="add">
        <pc:chgData name="김하영" userId="f4d97150-2565-44a7-a530-04167b3f28d1" providerId="ADAL" clId="{5A68F7ED-AC9D-4D56-964E-9C4ED50067BC}" dt="2021-08-03T02:03:23.160" v="66"/>
        <pc:sldMkLst>
          <pc:docMk/>
          <pc:sldMk cId="2816868984" sldId="272"/>
        </pc:sldMkLst>
      </pc:sldChg>
      <pc:sldChg chg="addSp delSp modSp add modNotesTx">
        <pc:chgData name="김하영" userId="f4d97150-2565-44a7-a530-04167b3f28d1" providerId="ADAL" clId="{5A68F7ED-AC9D-4D56-964E-9C4ED50067BC}" dt="2021-08-03T05:29:19.007" v="3738"/>
        <pc:sldMkLst>
          <pc:docMk/>
          <pc:sldMk cId="3299117842" sldId="273"/>
        </pc:sldMkLst>
        <pc:picChg chg="del">
          <ac:chgData name="김하영" userId="f4d97150-2565-44a7-a530-04167b3f28d1" providerId="ADAL" clId="{5A68F7ED-AC9D-4D56-964E-9C4ED50067BC}" dt="2021-08-03T05:19:16.584" v="2243" actId="478"/>
          <ac:picMkLst>
            <pc:docMk/>
            <pc:sldMk cId="3299117842" sldId="273"/>
            <ac:picMk id="1036" creationId="{486400B9-8D46-4495-A33A-F2507F286F4C}"/>
          </ac:picMkLst>
        </pc:picChg>
        <pc:picChg chg="add mod">
          <ac:chgData name="김하영" userId="f4d97150-2565-44a7-a530-04167b3f28d1" providerId="ADAL" clId="{5A68F7ED-AC9D-4D56-964E-9C4ED50067BC}" dt="2021-08-03T05:19:24.344" v="2247" actId="1076"/>
          <ac:picMkLst>
            <pc:docMk/>
            <pc:sldMk cId="3299117842" sldId="273"/>
            <ac:picMk id="3074" creationId="{A199CAA8-46D7-4877-A983-57DD6593B141}"/>
          </ac:picMkLst>
        </pc:picChg>
        <pc:picChg chg="add del">
          <ac:chgData name="김하영" userId="f4d97150-2565-44a7-a530-04167b3f28d1" providerId="ADAL" clId="{5A68F7ED-AC9D-4D56-964E-9C4ED50067BC}" dt="2021-08-03T05:29:16.033" v="3736"/>
          <ac:picMkLst>
            <pc:docMk/>
            <pc:sldMk cId="3299117842" sldId="273"/>
            <ac:picMk id="3076" creationId="{79DD90C5-33A2-4DB6-A9F4-61A0DD5C7058}"/>
          </ac:picMkLst>
        </pc:picChg>
        <pc:picChg chg="add del">
          <ac:chgData name="김하영" userId="f4d97150-2565-44a7-a530-04167b3f28d1" providerId="ADAL" clId="{5A68F7ED-AC9D-4D56-964E-9C4ED50067BC}" dt="2021-08-03T05:29:19.007" v="3738"/>
          <ac:picMkLst>
            <pc:docMk/>
            <pc:sldMk cId="3299117842" sldId="273"/>
            <ac:picMk id="3078" creationId="{6B22ECF9-0D38-442C-AF97-AC646B960E4B}"/>
          </ac:picMkLst>
        </pc:picChg>
      </pc:sldChg>
      <pc:sldChg chg="addSp delSp add modNotesTx">
        <pc:chgData name="김하영" userId="f4d97150-2565-44a7-a530-04167b3f28d1" providerId="ADAL" clId="{5A68F7ED-AC9D-4D56-964E-9C4ED50067BC}" dt="2021-08-03T05:32:27.363" v="4413" actId="20577"/>
        <pc:sldMkLst>
          <pc:docMk/>
          <pc:sldMk cId="2061325577" sldId="274"/>
        </pc:sldMkLst>
        <pc:picChg chg="del">
          <ac:chgData name="김하영" userId="f4d97150-2565-44a7-a530-04167b3f28d1" providerId="ADAL" clId="{5A68F7ED-AC9D-4D56-964E-9C4ED50067BC}" dt="2021-08-03T05:29:24.259" v="3740" actId="478"/>
          <ac:picMkLst>
            <pc:docMk/>
            <pc:sldMk cId="2061325577" sldId="274"/>
            <ac:picMk id="3074" creationId="{A199CAA8-46D7-4877-A983-57DD6593B141}"/>
          </ac:picMkLst>
        </pc:picChg>
        <pc:picChg chg="add">
          <ac:chgData name="김하영" userId="f4d97150-2565-44a7-a530-04167b3f28d1" providerId="ADAL" clId="{5A68F7ED-AC9D-4D56-964E-9C4ED50067BC}" dt="2021-08-03T05:29:30.068" v="3741"/>
          <ac:picMkLst>
            <pc:docMk/>
            <pc:sldMk cId="2061325577" sldId="274"/>
            <ac:picMk id="4098" creationId="{1CFC921D-AD21-4627-8715-CC83126D9741}"/>
          </ac:picMkLst>
        </pc:picChg>
      </pc:sldChg>
      <pc:sldChg chg="modSp add mod">
        <pc:chgData name="김하영" userId="f4d97150-2565-44a7-a530-04167b3f28d1" providerId="ADAL" clId="{5A68F7ED-AC9D-4D56-964E-9C4ED50067BC}" dt="2021-08-03T05:32:43.049" v="4415"/>
        <pc:sldMkLst>
          <pc:docMk/>
          <pc:sldMk cId="1877817441" sldId="275"/>
        </pc:sldMkLst>
        <pc:spChg chg="mod">
          <ac:chgData name="김하영" userId="f4d97150-2565-44a7-a530-04167b3f28d1" providerId="ADAL" clId="{5A68F7ED-AC9D-4D56-964E-9C4ED50067BC}" dt="2021-08-03T05:32:43.049" v="4415"/>
          <ac:spMkLst>
            <pc:docMk/>
            <pc:sldMk cId="1877817441" sldId="275"/>
            <ac:spMk id="5" creationId="{7D0033C3-456D-4151-9AAB-F0A2E961A5B6}"/>
          </ac:spMkLst>
        </pc:spChg>
      </pc:sldChg>
      <pc:sldChg chg="del">
        <pc:chgData name="김하영" userId="f4d97150-2565-44a7-a530-04167b3f28d1" providerId="ADAL" clId="{5A68F7ED-AC9D-4D56-964E-9C4ED50067BC}" dt="2021-08-03T02:03:18.453" v="57" actId="47"/>
        <pc:sldMkLst>
          <pc:docMk/>
          <pc:sldMk cId="563022355" sldId="276"/>
        </pc:sldMkLst>
      </pc:sldChg>
      <pc:sldChg chg="addSp delSp modSp add mod ord modNotesTx">
        <pc:chgData name="김하영" userId="f4d97150-2565-44a7-a530-04167b3f28d1" providerId="ADAL" clId="{5A68F7ED-AC9D-4D56-964E-9C4ED50067BC}" dt="2021-08-03T10:52:06.206" v="4524" actId="478"/>
        <pc:sldMkLst>
          <pc:docMk/>
          <pc:sldMk cId="3535541095" sldId="276"/>
        </pc:sldMkLst>
        <pc:picChg chg="add del mod">
          <ac:chgData name="김하영" userId="f4d97150-2565-44a7-a530-04167b3f28d1" providerId="ADAL" clId="{5A68F7ED-AC9D-4D56-964E-9C4ED50067BC}" dt="2021-08-03T10:52:05.070" v="4522" actId="478"/>
          <ac:picMkLst>
            <pc:docMk/>
            <pc:sldMk cId="3535541095" sldId="276"/>
            <ac:picMk id="3" creationId="{F3AA8EB3-82A0-4AA9-A9D5-451D4AAC7AC6}"/>
          </ac:picMkLst>
        </pc:picChg>
        <pc:picChg chg="add del mod">
          <ac:chgData name="김하영" userId="f4d97150-2565-44a7-a530-04167b3f28d1" providerId="ADAL" clId="{5A68F7ED-AC9D-4D56-964E-9C4ED50067BC}" dt="2021-08-03T10:52:05.753" v="4523" actId="478"/>
          <ac:picMkLst>
            <pc:docMk/>
            <pc:sldMk cId="3535541095" sldId="276"/>
            <ac:picMk id="7" creationId="{1016B2CF-1EE5-461C-8469-BC12DBC5D703}"/>
          </ac:picMkLst>
        </pc:picChg>
        <pc:picChg chg="add del mod">
          <ac:chgData name="김하영" userId="f4d97150-2565-44a7-a530-04167b3f28d1" providerId="ADAL" clId="{5A68F7ED-AC9D-4D56-964E-9C4ED50067BC}" dt="2021-08-03T10:52:06.206" v="4524" actId="478"/>
          <ac:picMkLst>
            <pc:docMk/>
            <pc:sldMk cId="3535541095" sldId="276"/>
            <ac:picMk id="9" creationId="{3B41F5A1-D10F-4EC5-873D-B21C8CDDF947}"/>
          </ac:picMkLst>
        </pc:picChg>
      </pc:sldChg>
      <pc:sldChg chg="del">
        <pc:chgData name="김하영" userId="f4d97150-2565-44a7-a530-04167b3f28d1" providerId="ADAL" clId="{5A68F7ED-AC9D-4D56-964E-9C4ED50067BC}" dt="2021-08-03T02:03:19.425" v="58" actId="47"/>
        <pc:sldMkLst>
          <pc:docMk/>
          <pc:sldMk cId="1105596438" sldId="277"/>
        </pc:sldMkLst>
      </pc:sldChg>
      <pc:sldChg chg="add">
        <pc:chgData name="김하영" userId="f4d97150-2565-44a7-a530-04167b3f28d1" providerId="ADAL" clId="{5A68F7ED-AC9D-4D56-964E-9C4ED50067BC}" dt="2021-08-03T05:32:47.236" v="4417"/>
        <pc:sldMkLst>
          <pc:docMk/>
          <pc:sldMk cId="4057064727" sldId="277"/>
        </pc:sldMkLst>
      </pc:sldChg>
      <pc:sldChg chg="add">
        <pc:chgData name="김하영" userId="f4d97150-2565-44a7-a530-04167b3f28d1" providerId="ADAL" clId="{5A68F7ED-AC9D-4D56-964E-9C4ED50067BC}" dt="2021-08-03T05:32:48.602" v="4418"/>
        <pc:sldMkLst>
          <pc:docMk/>
          <pc:sldMk cId="2512005414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46F8F-77C2-4599-9116-DE615558903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D0530-3636-4905-9319-3EB51AB18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94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Random Forest</a:t>
            </a:r>
            <a:r>
              <a:rPr lang="ko-KR" altLang="en-US" dirty="0"/>
              <a:t>에 대해 설명할 </a:t>
            </a:r>
            <a:r>
              <a:rPr lang="ko-KR" altLang="en-US" dirty="0" err="1"/>
              <a:t>아이좋아</a:t>
            </a:r>
            <a:r>
              <a:rPr lang="ko-KR" altLang="en-US" dirty="0"/>
              <a:t> 팀의 김하영입니다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D0530-3636-4905-9319-3EB51AB18D8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445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알고리즘은 </a:t>
            </a:r>
            <a:r>
              <a:rPr lang="en-US" altLang="ko-KR" dirty="0"/>
              <a:t>CART </a:t>
            </a:r>
            <a:r>
              <a:rPr lang="ko-KR" altLang="en-US" dirty="0"/>
              <a:t>알고리즘에 대해 설명하겠습니다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CART </a:t>
            </a:r>
            <a:r>
              <a:rPr lang="ko-KR" altLang="en-US" dirty="0"/>
              <a:t>알고리즘은 불순도를 </a:t>
            </a:r>
            <a:r>
              <a:rPr lang="ko-KR" altLang="en-US" dirty="0" err="1"/>
              <a:t>지니계수</a:t>
            </a:r>
            <a:r>
              <a:rPr lang="ko-KR" altLang="en-US" dirty="0"/>
              <a:t> </a:t>
            </a:r>
            <a:r>
              <a:rPr lang="en-US" altLang="ko-KR" dirty="0"/>
              <a:t>(Gini Index)</a:t>
            </a:r>
            <a:r>
              <a:rPr lang="ko-KR" altLang="en-US" dirty="0"/>
              <a:t>로 계산합니다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지니계수란</a:t>
            </a:r>
            <a:r>
              <a:rPr lang="ko-KR" altLang="en-US" dirty="0"/>
              <a:t> 불순도를 측정하는 지표로서</a:t>
            </a:r>
            <a:r>
              <a:rPr lang="en-US" altLang="ko-KR" dirty="0"/>
              <a:t>, </a:t>
            </a:r>
            <a:r>
              <a:rPr lang="ko-KR" altLang="en-US" dirty="0"/>
              <a:t>데이터의 통계적 분산정도를 정량화해서 표현한 값입니다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식으로 나타내면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</a:t>
            </a:r>
            <a:r>
              <a:rPr lang="ko-KR" altLang="en-US" dirty="0"/>
              <a:t>는 이미 발생한 사건의 모음</a:t>
            </a:r>
            <a:r>
              <a:rPr lang="en-US" altLang="ko-KR" dirty="0"/>
              <a:t>, c</a:t>
            </a:r>
            <a:r>
              <a:rPr lang="ko-KR" altLang="en-US" dirty="0"/>
              <a:t>는 사건의 개수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</a:t>
            </a:r>
            <a:r>
              <a:rPr lang="en-US" altLang="ko-KR" dirty="0"/>
              <a:t>Gini Index</a:t>
            </a:r>
            <a:r>
              <a:rPr lang="ko-KR" altLang="en-US" dirty="0"/>
              <a:t>가 높을수록 데이터가 </a:t>
            </a:r>
            <a:r>
              <a:rPr lang="ko-KR" altLang="en-US" dirty="0" err="1"/>
              <a:t>분산되어있음을</a:t>
            </a:r>
            <a:r>
              <a:rPr lang="ko-KR" altLang="en-US" dirty="0"/>
              <a:t>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CART </a:t>
            </a:r>
            <a:r>
              <a:rPr lang="ko-KR" altLang="en-US" dirty="0"/>
              <a:t>알고리즘은 </a:t>
            </a:r>
            <a:r>
              <a:rPr lang="ko-KR" altLang="en-US" dirty="0" err="1"/>
              <a:t>지니계수로</a:t>
            </a:r>
            <a:r>
              <a:rPr lang="ko-KR" altLang="en-US" dirty="0"/>
              <a:t> 불순도를 계산한다고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그렇다면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중 </a:t>
            </a:r>
            <a:r>
              <a:rPr lang="en-US" altLang="ko-KR" dirty="0"/>
              <a:t>O</a:t>
            </a:r>
            <a:r>
              <a:rPr lang="ko-KR" altLang="en-US" dirty="0"/>
              <a:t>와 </a:t>
            </a:r>
            <a:r>
              <a:rPr lang="en-US" altLang="ko-KR" dirty="0"/>
              <a:t>X</a:t>
            </a:r>
            <a:r>
              <a:rPr lang="ko-KR" altLang="en-US" dirty="0"/>
              <a:t>를 더 잘 구분하는 기준은 무엇인지 </a:t>
            </a:r>
            <a:r>
              <a:rPr lang="ko-KR" altLang="en-US" dirty="0" err="1"/>
              <a:t>잘펴보겠습니다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</a:t>
            </a:r>
            <a:r>
              <a:rPr lang="ko-KR" altLang="en-US" dirty="0" err="1"/>
              <a:t>지니계수로</a:t>
            </a:r>
            <a:r>
              <a:rPr lang="ko-KR" altLang="en-US" dirty="0"/>
              <a:t> 계산해보면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D0530-3636-4905-9319-3EB51AB18D8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943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</a:t>
            </a:r>
            <a:r>
              <a:rPr lang="ko-KR" altLang="en-US" dirty="0"/>
              <a:t>를 기준으로 분할했을 때 </a:t>
            </a:r>
            <a:r>
              <a:rPr lang="ko-KR" altLang="en-US" dirty="0" err="1"/>
              <a:t>지니계수입니다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</a:t>
            </a:r>
            <a:r>
              <a:rPr lang="ko-KR" altLang="en-US" dirty="0"/>
              <a:t>를 기준으로 분할했을 때 </a:t>
            </a:r>
            <a:r>
              <a:rPr lang="ko-KR" altLang="en-US" dirty="0" err="1"/>
              <a:t>지니계수입니다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지니계수는</a:t>
            </a:r>
            <a:r>
              <a:rPr lang="ko-KR" altLang="en-US" dirty="0"/>
              <a:t> 불순도를 의미하기 때문에 불순도가 </a:t>
            </a:r>
            <a:r>
              <a:rPr lang="en-US" altLang="ko-KR" dirty="0"/>
              <a:t>0.28</a:t>
            </a:r>
            <a:r>
              <a:rPr lang="ko-KR" altLang="en-US" dirty="0"/>
              <a:t>로  더 적은 </a:t>
            </a:r>
            <a:r>
              <a:rPr lang="en-US" altLang="ko-KR" dirty="0"/>
              <a:t>B</a:t>
            </a:r>
            <a:r>
              <a:rPr lang="ko-KR" altLang="en-US" dirty="0"/>
              <a:t>로 먼저 분할하는 것이 좋습니다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D0530-3636-4905-9319-3EB51AB18D8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646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수입</a:t>
            </a:r>
            <a:r>
              <a:rPr lang="en-US" altLang="ko-KR" dirty="0"/>
              <a:t>, </a:t>
            </a:r>
            <a:r>
              <a:rPr lang="ko-KR" altLang="en-US" dirty="0"/>
              <a:t>학생 여부</a:t>
            </a:r>
            <a:r>
              <a:rPr lang="en-US" altLang="ko-KR" dirty="0"/>
              <a:t>, </a:t>
            </a:r>
            <a:r>
              <a:rPr lang="ko-KR" altLang="en-US" dirty="0"/>
              <a:t>신용등급에 따른 컴퓨터 구입여부를 </a:t>
            </a:r>
            <a:r>
              <a:rPr lang="en-US" altLang="ko-KR" dirty="0"/>
              <a:t>CART </a:t>
            </a:r>
            <a:r>
              <a:rPr lang="ko-KR" altLang="en-US" dirty="0"/>
              <a:t>알고리즘으로 분류해보겠습니다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CART </a:t>
            </a:r>
            <a:r>
              <a:rPr lang="ko-KR" altLang="en-US" dirty="0"/>
              <a:t>알고리즘은 앞서 소개한 </a:t>
            </a:r>
            <a:r>
              <a:rPr lang="en-US" altLang="ko-KR" dirty="0"/>
              <a:t>ID3 </a:t>
            </a:r>
            <a:r>
              <a:rPr lang="ko-KR" altLang="en-US" dirty="0"/>
              <a:t>알고리즘과 달리</a:t>
            </a:r>
            <a:r>
              <a:rPr lang="en-US" altLang="ko-KR" dirty="0"/>
              <a:t>, Binary Split </a:t>
            </a:r>
            <a:r>
              <a:rPr lang="ko-KR" altLang="en-US" dirty="0"/>
              <a:t>형태를 다르게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오른쪽 아래의 이미지는 앞서 설명한 </a:t>
            </a:r>
            <a:r>
              <a:rPr lang="en-US" altLang="ko-KR" dirty="0"/>
              <a:t>ID3 </a:t>
            </a:r>
            <a:r>
              <a:rPr lang="ko-KR" altLang="en-US" dirty="0"/>
              <a:t>알고리즘 설명 예시입니다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확인하였을 때에 분기점에서 가지가 </a:t>
            </a:r>
            <a:r>
              <a:rPr lang="en-US" altLang="ko-KR" dirty="0"/>
              <a:t>3</a:t>
            </a:r>
            <a:r>
              <a:rPr lang="ko-KR" altLang="en-US" dirty="0"/>
              <a:t>개로 뻗어 나가는 경우도 있지만</a:t>
            </a:r>
            <a:endParaRPr lang="en-US" altLang="ko-KR" dirty="0"/>
          </a:p>
          <a:p>
            <a:r>
              <a:rPr lang="en-US" altLang="ko-KR" dirty="0"/>
              <a:t>CART </a:t>
            </a:r>
            <a:r>
              <a:rPr lang="ko-KR" altLang="en-US" dirty="0"/>
              <a:t>알고리즘 같은 경우에는 무조건 </a:t>
            </a:r>
            <a:r>
              <a:rPr lang="en-US" altLang="ko-KR" dirty="0"/>
              <a:t>2</a:t>
            </a:r>
            <a:r>
              <a:rPr lang="ko-KR" altLang="en-US" dirty="0"/>
              <a:t>가지의 가지로만 </a:t>
            </a:r>
            <a:r>
              <a:rPr lang="ko-KR" altLang="en-US" dirty="0" err="1"/>
              <a:t>뻗어나갑니다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D0530-3636-4905-9319-3EB51AB18D8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603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각 속성에 대해 분할 후 </a:t>
            </a:r>
            <a:r>
              <a:rPr lang="ko-KR" altLang="en-US" dirty="0" err="1"/>
              <a:t>지니계수를</a:t>
            </a:r>
            <a:r>
              <a:rPr lang="ko-KR" altLang="en-US" dirty="0"/>
              <a:t> 계산해야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오른쪽 이미지를 확인하면 같은 방식으로 다른 속성들에 대해서도 </a:t>
            </a:r>
            <a:r>
              <a:rPr lang="ko-KR" altLang="en-US" dirty="0" err="1"/>
              <a:t>지니계수를</a:t>
            </a:r>
            <a:r>
              <a:rPr lang="ko-KR" altLang="en-US" dirty="0"/>
              <a:t> 계산해주면 다음과 같은 결과를 얻을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 나이</a:t>
            </a:r>
            <a:r>
              <a:rPr lang="en-US" altLang="ko-KR" dirty="0"/>
              <a:t>, </a:t>
            </a:r>
            <a:r>
              <a:rPr lang="ko-KR" altLang="en-US" dirty="0"/>
              <a:t>수입</a:t>
            </a:r>
            <a:r>
              <a:rPr lang="en-US" altLang="ko-KR" dirty="0"/>
              <a:t>, </a:t>
            </a:r>
            <a:r>
              <a:rPr lang="ko-KR" altLang="en-US" dirty="0"/>
              <a:t>신용</a:t>
            </a:r>
            <a:r>
              <a:rPr lang="en-US" altLang="ko-KR" dirty="0"/>
              <a:t>, </a:t>
            </a:r>
            <a:r>
              <a:rPr lang="ko-KR" altLang="en-US" dirty="0"/>
              <a:t>학생 중 나이</a:t>
            </a:r>
            <a:r>
              <a:rPr lang="en-US" altLang="ko-KR" dirty="0"/>
              <a:t>(</a:t>
            </a:r>
            <a:r>
              <a:rPr lang="ko-KR" altLang="en-US" dirty="0"/>
              <a:t>나이에서도 </a:t>
            </a:r>
            <a:r>
              <a:rPr lang="en-US" altLang="ko-KR" dirty="0" err="1"/>
              <a:t>middle_age</a:t>
            </a:r>
            <a:r>
              <a:rPr lang="ko-KR" altLang="en-US" dirty="0"/>
              <a:t>와 그 외</a:t>
            </a:r>
            <a:r>
              <a:rPr lang="en-US" altLang="ko-KR" dirty="0"/>
              <a:t>)</a:t>
            </a:r>
            <a:r>
              <a:rPr lang="ko-KR" altLang="en-US" dirty="0"/>
              <a:t>로 나눴을 때 불순도가 가장 낮아지는 것을 얻을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이후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terminal node</a:t>
            </a:r>
            <a:r>
              <a:rPr lang="ko-KR" altLang="en-US" dirty="0"/>
              <a:t>에 대해서도 위 계산을 반복합니다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D0530-3636-4905-9319-3EB51AB18D8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252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의사결정 나무의 개념과 가장 대표적인 두 알고리즘 </a:t>
            </a:r>
            <a:r>
              <a:rPr lang="en-US" altLang="ko-KR" dirty="0"/>
              <a:t>ID3, CART</a:t>
            </a:r>
            <a:r>
              <a:rPr lang="ko-KR" altLang="en-US" dirty="0"/>
              <a:t>에 대해 알아보았습니다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앞에서 들었던 예시대로 </a:t>
            </a:r>
            <a:r>
              <a:rPr lang="en-US" altLang="ko-KR" dirty="0"/>
              <a:t>tree</a:t>
            </a:r>
            <a:r>
              <a:rPr lang="ko-KR" altLang="en-US" dirty="0"/>
              <a:t>의 모든 </a:t>
            </a:r>
            <a:r>
              <a:rPr lang="en-US" altLang="ko-KR" dirty="0"/>
              <a:t>terminal node</a:t>
            </a:r>
            <a:r>
              <a:rPr lang="ko-KR" altLang="en-US" dirty="0"/>
              <a:t>를 순도 </a:t>
            </a:r>
            <a:r>
              <a:rPr lang="en-US" altLang="ko-KR" dirty="0"/>
              <a:t>100%</a:t>
            </a:r>
            <a:r>
              <a:rPr lang="ko-KR" altLang="en-US" dirty="0"/>
              <a:t>인 상태로 만들면</a:t>
            </a:r>
            <a:r>
              <a:rPr lang="en-US" altLang="ko-KR" dirty="0"/>
              <a:t>, </a:t>
            </a:r>
            <a:r>
              <a:rPr lang="ko-KR" altLang="en-US" dirty="0"/>
              <a:t>분기가 너무 많이 </a:t>
            </a:r>
            <a:r>
              <a:rPr lang="ko-KR" altLang="en-US" dirty="0" err="1"/>
              <a:t>과적합</a:t>
            </a:r>
            <a:r>
              <a:rPr lang="en-US" altLang="ko-KR" dirty="0"/>
              <a:t>(overfitting)</a:t>
            </a:r>
            <a:r>
              <a:rPr lang="ko-KR" altLang="en-US" dirty="0"/>
              <a:t>이 발생합니다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과적합이란</a:t>
            </a:r>
            <a:r>
              <a:rPr lang="ko-KR" altLang="en-US" dirty="0"/>
              <a:t> 학습데이터에 대해 과하게 학습하여 실제 데이터에 대한 오차가 증가하는 현상입니다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예방하기 위한 </a:t>
            </a:r>
            <a:r>
              <a:rPr lang="en-US" altLang="ko-KR" dirty="0"/>
              <a:t>Decision Tree</a:t>
            </a:r>
            <a:r>
              <a:rPr lang="ko-KR" altLang="en-US" dirty="0"/>
              <a:t>에 특화된 앙상블 기법 중 하나인 </a:t>
            </a:r>
            <a:r>
              <a:rPr lang="en-US" altLang="ko-KR" dirty="0"/>
              <a:t>Random Forest</a:t>
            </a:r>
            <a:r>
              <a:rPr lang="ko-KR" altLang="en-US" dirty="0"/>
              <a:t>를 소개하겠습니다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D0530-3636-4905-9319-3EB51AB18D8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218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앙상블은 여러 개의 </a:t>
            </a:r>
            <a:r>
              <a:rPr lang="en-US" altLang="ko-KR" dirty="0"/>
              <a:t>model</a:t>
            </a:r>
            <a:r>
              <a:rPr lang="ko-KR" altLang="en-US" dirty="0"/>
              <a:t>을 조합하여 과적합을 방지하고</a:t>
            </a:r>
            <a:r>
              <a:rPr lang="en-US" altLang="ko-KR" dirty="0"/>
              <a:t>, </a:t>
            </a:r>
            <a:r>
              <a:rPr lang="ko-KR" altLang="en-US" dirty="0"/>
              <a:t>예측의 정확도를 높이는 방법입니다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Random Forest</a:t>
            </a:r>
            <a:r>
              <a:rPr lang="ko-KR" altLang="en-US" dirty="0"/>
              <a:t>의 이름 자체를 살펴보면 좀더 이해가 </a:t>
            </a:r>
            <a:r>
              <a:rPr lang="ko-KR" altLang="en-US" dirty="0" err="1"/>
              <a:t>쉬울텐데요</a:t>
            </a:r>
            <a:r>
              <a:rPr lang="ko-KR" altLang="en-US" dirty="0"/>
              <a:t> </a:t>
            </a:r>
            <a:r>
              <a:rPr lang="en-US" altLang="ko-KR" dirty="0"/>
              <a:t>Forest</a:t>
            </a:r>
            <a:r>
              <a:rPr lang="ko-KR" altLang="en-US" dirty="0"/>
              <a:t>는 숲이고 나무들이 모여 숲이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형태가 조금씩 다른 </a:t>
            </a:r>
            <a:r>
              <a:rPr lang="en-US" altLang="ko-KR" dirty="0"/>
              <a:t>Decision Tree </a:t>
            </a:r>
            <a:r>
              <a:rPr lang="ko-KR" altLang="en-US" dirty="0"/>
              <a:t>모델들이 모이면 </a:t>
            </a:r>
            <a:r>
              <a:rPr lang="en-US" altLang="ko-KR" dirty="0"/>
              <a:t>Radom Forest</a:t>
            </a:r>
            <a:r>
              <a:rPr lang="ko-KR" altLang="en-US" dirty="0"/>
              <a:t>가 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위의 </a:t>
            </a:r>
            <a:r>
              <a:rPr lang="ko-KR" altLang="en-US" dirty="0" err="1"/>
              <a:t>그림에서와</a:t>
            </a:r>
            <a:r>
              <a:rPr lang="ko-KR" altLang="en-US" dirty="0"/>
              <a:t> 같이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을 분류하는 문제에서 </a:t>
            </a:r>
            <a:r>
              <a:rPr lang="en-US" altLang="ko-KR" dirty="0"/>
              <a:t>2</a:t>
            </a:r>
            <a:r>
              <a:rPr lang="ko-KR" altLang="en-US" dirty="0"/>
              <a:t>개의 모델은 </a:t>
            </a:r>
            <a:r>
              <a:rPr lang="en-US" altLang="ko-KR" dirty="0"/>
              <a:t>1</a:t>
            </a:r>
            <a:r>
              <a:rPr lang="ko-KR" altLang="en-US" dirty="0"/>
              <a:t>이라 대답했고</a:t>
            </a:r>
            <a:r>
              <a:rPr lang="en-US" altLang="ko-KR" dirty="0"/>
              <a:t>, </a:t>
            </a:r>
            <a:r>
              <a:rPr lang="ko-KR" altLang="en-US" dirty="0"/>
              <a:t>단 </a:t>
            </a:r>
            <a:r>
              <a:rPr lang="en-US" altLang="ko-KR" dirty="0"/>
              <a:t>1</a:t>
            </a:r>
            <a:r>
              <a:rPr lang="ko-KR" altLang="en-US" dirty="0"/>
              <a:t>개의 모델만이 </a:t>
            </a:r>
            <a:r>
              <a:rPr lang="en-US" altLang="ko-KR" dirty="0"/>
              <a:t>0</a:t>
            </a:r>
            <a:r>
              <a:rPr lang="ko-KR" altLang="en-US" dirty="0"/>
              <a:t>이라 대답했습니다 이 때에는 </a:t>
            </a:r>
            <a:r>
              <a:rPr lang="en-US" altLang="ko-KR" dirty="0"/>
              <a:t>1</a:t>
            </a:r>
            <a:r>
              <a:rPr lang="ko-KR" altLang="en-US" dirty="0"/>
              <a:t>이라 최종 결정하는 것이 앙상블의 핵심입니다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어떤 질문을 한분야만 열심히 판 전문가 </a:t>
            </a:r>
            <a:r>
              <a:rPr lang="en-US" altLang="ko-KR" dirty="0"/>
              <a:t>1</a:t>
            </a:r>
            <a:r>
              <a:rPr lang="ko-KR" altLang="en-US" dirty="0"/>
              <a:t>명에게 묻는게 아니라 여러 분야의 전문가 </a:t>
            </a:r>
            <a:r>
              <a:rPr lang="ko-KR" altLang="en-US" dirty="0" err="1"/>
              <a:t>다수에게</a:t>
            </a:r>
            <a:r>
              <a:rPr lang="ko-KR" altLang="en-US" dirty="0"/>
              <a:t> 물어본 후 다수결에 다라 결정하는 느낌이라 보면 되겠습니다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D0530-3636-4905-9319-3EB51AB18D8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494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</a:t>
            </a:r>
            <a:r>
              <a:rPr lang="ko-KR" altLang="en-US" dirty="0" err="1"/>
              <a:t>랜덤포레스트는</a:t>
            </a:r>
            <a:r>
              <a:rPr lang="ko-KR" altLang="en-US" dirty="0"/>
              <a:t> 어떻게 생성하는 걸까요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우선 </a:t>
            </a:r>
            <a:r>
              <a:rPr lang="ko-KR" altLang="en-US" dirty="0" err="1"/>
              <a:t>배깅이라는</a:t>
            </a:r>
            <a:r>
              <a:rPr lang="ko-KR" altLang="en-US" dirty="0"/>
              <a:t> 작업을 </a:t>
            </a:r>
            <a:r>
              <a:rPr lang="ko-KR" altLang="en-US" dirty="0" err="1"/>
              <a:t>해야합니다</a:t>
            </a:r>
            <a:endParaRPr lang="en-US" altLang="ko-KR" dirty="0"/>
          </a:p>
          <a:p>
            <a:r>
              <a:rPr lang="ko-KR" altLang="en-US" dirty="0" err="1"/>
              <a:t>배깅은</a:t>
            </a:r>
            <a:r>
              <a:rPr lang="ko-KR" altLang="en-US" dirty="0"/>
              <a:t> 쉽게 말하면 복원 표본 </a:t>
            </a:r>
            <a:r>
              <a:rPr lang="ko-KR" altLang="en-US" dirty="0" err="1"/>
              <a:t>추출로써</a:t>
            </a:r>
            <a:r>
              <a:rPr lang="ko-KR" altLang="en-US" dirty="0"/>
              <a:t> 학습 데이터 세트에 총 </a:t>
            </a:r>
            <a:r>
              <a:rPr lang="en-US" altLang="ko-KR" dirty="0"/>
              <a:t>1000</a:t>
            </a:r>
            <a:r>
              <a:rPr lang="ko-KR" altLang="en-US" dirty="0"/>
              <a:t>개의 행이 있다고 가정할 때 중복을 허용하여 임의의 </a:t>
            </a:r>
            <a:r>
              <a:rPr lang="en-US" altLang="ko-KR" dirty="0"/>
              <a:t>n</a:t>
            </a:r>
            <a:r>
              <a:rPr lang="ko-KR" altLang="en-US" dirty="0"/>
              <a:t>개씩 행을 선택해서 의사결정 트리를 만드는 것입니다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이런식으로</a:t>
            </a:r>
            <a:r>
              <a:rPr lang="ko-KR" altLang="en-US" dirty="0"/>
              <a:t> 트리들을 만들면 각각의 트리는 모두 서로 다른 트리이겠지만 학습 데이터의 일부를 기반으로 생성했다는 것이 중요합니다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여기에 트리를 만들 때 사용될 속성</a:t>
            </a:r>
            <a:r>
              <a:rPr lang="en-US" altLang="ko-KR" dirty="0"/>
              <a:t>(feature)</a:t>
            </a:r>
            <a:r>
              <a:rPr lang="ko-KR" altLang="en-US" dirty="0"/>
              <a:t>들을 제한함으로써 각 나무들에 다양성을 줘야합니다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원래는 트리를 만들 때 모든 속성들을 살펴보고 </a:t>
            </a:r>
            <a:r>
              <a:rPr lang="en-US" altLang="ko-KR" dirty="0"/>
              <a:t>Information Gain </a:t>
            </a:r>
            <a:r>
              <a:rPr lang="ko-KR" altLang="en-US" dirty="0"/>
              <a:t>즉 정보 </a:t>
            </a:r>
            <a:r>
              <a:rPr lang="ko-KR" altLang="en-US" dirty="0" err="1"/>
              <a:t>획득량이</a:t>
            </a:r>
            <a:r>
              <a:rPr lang="ko-KR" altLang="en-US" dirty="0"/>
              <a:t> 가장 많은 속성을 선택해서 그걸 기준으로 데이터를 분할했습니다</a:t>
            </a:r>
            <a:r>
              <a:rPr lang="en-US" altLang="ko-KR" dirty="0"/>
              <a:t>. </a:t>
            </a:r>
            <a:r>
              <a:rPr lang="ko-KR" altLang="en-US" dirty="0"/>
              <a:t>그러나 이제는 각 분할에서 전체 속성들 중 일부만 고려하여 트리를 작성하도록 하는 전략을 취하는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예를 들어 총 </a:t>
            </a:r>
            <a:r>
              <a:rPr lang="en-US" altLang="ko-KR" dirty="0"/>
              <a:t>25</a:t>
            </a:r>
            <a:r>
              <a:rPr lang="ko-KR" altLang="en-US" dirty="0"/>
              <a:t>개의 속성이 있는데</a:t>
            </a:r>
            <a:r>
              <a:rPr lang="en-US" altLang="ko-KR" dirty="0"/>
              <a:t>,  </a:t>
            </a:r>
            <a:r>
              <a:rPr lang="ko-KR" altLang="en-US" dirty="0"/>
              <a:t>그중 </a:t>
            </a:r>
            <a:r>
              <a:rPr lang="en-US" altLang="ko-KR" dirty="0"/>
              <a:t>5</a:t>
            </a:r>
            <a:r>
              <a:rPr lang="ko-KR" altLang="en-US" dirty="0"/>
              <a:t>개의 속성만 뽑아서 그에 대한 정보 </a:t>
            </a:r>
            <a:r>
              <a:rPr lang="ko-KR" altLang="en-US" dirty="0" err="1"/>
              <a:t>획득량이</a:t>
            </a:r>
            <a:r>
              <a:rPr lang="ko-KR" altLang="en-US" dirty="0"/>
              <a:t> 가장 </a:t>
            </a:r>
            <a:r>
              <a:rPr lang="ko-KR" altLang="en-US" dirty="0" err="1"/>
              <a:t>높은걸</a:t>
            </a:r>
            <a:r>
              <a:rPr lang="ko-KR" altLang="en-US" dirty="0"/>
              <a:t> 기준으로 데이터를 분할하고 다시 임의로 </a:t>
            </a:r>
            <a:r>
              <a:rPr lang="en-US" altLang="ko-KR" dirty="0"/>
              <a:t>5</a:t>
            </a:r>
            <a:r>
              <a:rPr lang="ko-KR" altLang="en-US" dirty="0"/>
              <a:t>개만 선택해서 살펴보는 식입니다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몇 개의 속성을 뽑는 것이 좋은지에 대해서는 일종의 </a:t>
            </a:r>
            <a:r>
              <a:rPr lang="en-US" altLang="ko-KR" dirty="0"/>
              <a:t>rule of thumb </a:t>
            </a:r>
            <a:r>
              <a:rPr lang="ko-KR" altLang="en-US" dirty="0"/>
              <a:t>로서 전체 속성 개수의 제곱근 만큼 </a:t>
            </a:r>
            <a:r>
              <a:rPr lang="ko-KR" altLang="en-US" dirty="0" err="1"/>
              <a:t>선택하는것이</a:t>
            </a:r>
            <a:r>
              <a:rPr lang="ko-KR" altLang="en-US" dirty="0"/>
              <a:t> 가장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D0530-3636-4905-9319-3EB51AB18D8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랜덤 </a:t>
            </a:r>
            <a:r>
              <a:rPr lang="ko-KR" altLang="en-US" dirty="0" err="1"/>
              <a:t>포레스트를</a:t>
            </a:r>
            <a:r>
              <a:rPr lang="ko-KR" altLang="en-US" dirty="0"/>
              <a:t> 설명하기 앞서 </a:t>
            </a:r>
            <a:r>
              <a:rPr lang="en-US" altLang="ko-KR" dirty="0"/>
              <a:t>Decision Tree </a:t>
            </a:r>
            <a:r>
              <a:rPr lang="ko-KR" altLang="en-US" dirty="0"/>
              <a:t>즉 의사결정 나무에 대해 먼저 설명하도록 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Decision Tree</a:t>
            </a:r>
            <a:r>
              <a:rPr lang="ko-KR" altLang="en-US" dirty="0"/>
              <a:t>란 의사결정 규칙을 나무구조로 나타내어 전체 데이터를 소집단으로 분류하거나 예측하는 </a:t>
            </a:r>
            <a:r>
              <a:rPr lang="ko-KR" altLang="en-US" dirty="0" err="1"/>
              <a:t>분석기법입니다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전체 데이터에서 마치 </a:t>
            </a:r>
            <a:r>
              <a:rPr lang="ko-KR" altLang="en-US" dirty="0" err="1"/>
              <a:t>스무고개하듯이</a:t>
            </a:r>
            <a:r>
              <a:rPr lang="ko-KR" altLang="en-US" dirty="0"/>
              <a:t> 질문하며 </a:t>
            </a:r>
            <a:r>
              <a:rPr lang="ko-KR" altLang="en-US" dirty="0" err="1"/>
              <a:t>분류해나가게</a:t>
            </a:r>
            <a:r>
              <a:rPr lang="ko-KR" altLang="en-US" dirty="0"/>
              <a:t> 되는데 그 모양이 마치 나무와 같아서 의사결정 나무라 부릅니다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나무에서 분할되는 부분을 노드</a:t>
            </a:r>
            <a:r>
              <a:rPr lang="en-US" altLang="ko-KR" dirty="0"/>
              <a:t>(node)</a:t>
            </a:r>
            <a:r>
              <a:rPr lang="ko-KR" altLang="en-US" dirty="0"/>
              <a:t>라 하고</a:t>
            </a:r>
            <a:r>
              <a:rPr lang="en-US" altLang="ko-KR" dirty="0"/>
              <a:t>, </a:t>
            </a:r>
            <a:r>
              <a:rPr lang="ko-KR" altLang="en-US" dirty="0"/>
              <a:t>가장 처음 노드를 </a:t>
            </a:r>
            <a:r>
              <a:rPr lang="en-US" altLang="ko-KR" dirty="0"/>
              <a:t>root node, </a:t>
            </a:r>
            <a:r>
              <a:rPr lang="ko-KR" altLang="en-US" dirty="0"/>
              <a:t>가장 마지막 노드들을 </a:t>
            </a:r>
            <a:r>
              <a:rPr lang="en-US" altLang="ko-KR" dirty="0"/>
              <a:t>terminal node</a:t>
            </a:r>
            <a:r>
              <a:rPr lang="ko-KR" altLang="en-US" dirty="0"/>
              <a:t>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어떤 기준으로 분기점을 </a:t>
            </a:r>
            <a:r>
              <a:rPr lang="ko-KR" altLang="en-US" dirty="0" err="1"/>
              <a:t>나누게되는지에</a:t>
            </a:r>
            <a:r>
              <a:rPr lang="ko-KR" altLang="en-US" dirty="0"/>
              <a:t> 대한 답은 불순도라는 값이 낮아지는 방향으로 기준을 </a:t>
            </a:r>
            <a:r>
              <a:rPr lang="ko-KR" altLang="en-US" dirty="0" err="1"/>
              <a:t>세워야합니다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D0530-3636-4905-9319-3EB51AB18D8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59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불순도란</a:t>
            </a:r>
            <a:r>
              <a:rPr lang="ko-KR" altLang="en-US" dirty="0"/>
              <a:t> 순도의 반대말로</a:t>
            </a:r>
            <a:r>
              <a:rPr lang="en-US" altLang="ko-KR" dirty="0"/>
              <a:t>, </a:t>
            </a:r>
            <a:r>
              <a:rPr lang="ko-KR" altLang="en-US" dirty="0"/>
              <a:t>영어로는 </a:t>
            </a:r>
            <a:r>
              <a:rPr lang="en-US" altLang="ko-KR" dirty="0"/>
              <a:t>Impurity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다음과 같이 항아리 </a:t>
            </a:r>
            <a:r>
              <a:rPr lang="ko-KR" altLang="en-US" dirty="0" err="1"/>
              <a:t>세개가</a:t>
            </a:r>
            <a:r>
              <a:rPr lang="ko-KR" altLang="en-US" dirty="0"/>
              <a:t> </a:t>
            </a:r>
            <a:r>
              <a:rPr lang="ko-KR" altLang="en-US" dirty="0" err="1"/>
              <a:t>있을때에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번과 </a:t>
            </a:r>
            <a:r>
              <a:rPr lang="en-US" altLang="ko-KR" dirty="0"/>
              <a:t>3</a:t>
            </a:r>
            <a:r>
              <a:rPr lang="ko-KR" altLang="en-US" dirty="0"/>
              <a:t>번 항아리는 각각 파란공과 </a:t>
            </a:r>
            <a:r>
              <a:rPr lang="ko-KR" altLang="en-US" dirty="0" err="1"/>
              <a:t>빨간공이</a:t>
            </a:r>
            <a:r>
              <a:rPr lang="ko-KR" altLang="en-US" dirty="0"/>
              <a:t> 가득 차 있고</a:t>
            </a:r>
            <a:r>
              <a:rPr lang="en-US" altLang="ko-KR" dirty="0"/>
              <a:t>, 2</a:t>
            </a:r>
            <a:r>
              <a:rPr lang="ko-KR" altLang="en-US" dirty="0"/>
              <a:t>번 항아리는 정확히 반반 </a:t>
            </a:r>
            <a:r>
              <a:rPr lang="ko-KR" altLang="en-US" dirty="0" err="1"/>
              <a:t>섞여있습니다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번과 </a:t>
            </a:r>
            <a:r>
              <a:rPr lang="en-US" altLang="ko-KR" dirty="0"/>
              <a:t>3</a:t>
            </a:r>
            <a:r>
              <a:rPr lang="ko-KR" altLang="en-US" dirty="0"/>
              <a:t>번은 순도 </a:t>
            </a:r>
            <a:r>
              <a:rPr lang="en-US" altLang="ko-KR" dirty="0"/>
              <a:t>100% </a:t>
            </a:r>
            <a:r>
              <a:rPr lang="ko-KR" altLang="en-US" dirty="0"/>
              <a:t>즉 불순도 </a:t>
            </a:r>
            <a:r>
              <a:rPr lang="en-US" altLang="ko-KR" dirty="0"/>
              <a:t>0%</a:t>
            </a:r>
            <a:r>
              <a:rPr lang="ko-KR" altLang="en-US" dirty="0"/>
              <a:t>라 할 수 있으며 </a:t>
            </a:r>
            <a:r>
              <a:rPr lang="en-US" altLang="ko-KR" dirty="0"/>
              <a:t>2</a:t>
            </a:r>
            <a:r>
              <a:rPr lang="ko-KR" altLang="en-US" dirty="0"/>
              <a:t>번은 불순도가 높은 상태라 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불순도를 수치화한 지표로 엔트로피</a:t>
            </a:r>
            <a:r>
              <a:rPr lang="en-US" altLang="ko-KR" dirty="0"/>
              <a:t>(Entropy), </a:t>
            </a:r>
            <a:r>
              <a:rPr lang="ko-KR" altLang="en-US" dirty="0" err="1"/>
              <a:t>지니계수</a:t>
            </a:r>
            <a:r>
              <a:rPr lang="en-US" altLang="ko-KR" dirty="0"/>
              <a:t>(Gini Index)</a:t>
            </a:r>
            <a:r>
              <a:rPr lang="ko-KR" altLang="en-US" dirty="0"/>
              <a:t>등이 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불순도를 엔트로피로 계산한 알고리즘이 바로 </a:t>
            </a:r>
            <a:r>
              <a:rPr lang="en-US" altLang="ko-KR" dirty="0"/>
              <a:t>ID3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 err="1"/>
              <a:t>지니계수로</a:t>
            </a:r>
            <a:r>
              <a:rPr lang="ko-KR" altLang="en-US" dirty="0"/>
              <a:t> 계산한 알고리즘이 </a:t>
            </a:r>
            <a:r>
              <a:rPr lang="en-US" altLang="ko-KR" dirty="0"/>
              <a:t>CART </a:t>
            </a:r>
            <a:r>
              <a:rPr lang="ko-KR" altLang="en-US" dirty="0"/>
              <a:t>알고리즘입니다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D0530-3636-4905-9319-3EB51AB18D8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18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엔트로피란</a:t>
            </a:r>
            <a:r>
              <a:rPr lang="en-US" altLang="ko-KR" dirty="0"/>
              <a:t> </a:t>
            </a:r>
            <a:r>
              <a:rPr lang="ko-KR" altLang="en-US" dirty="0"/>
              <a:t>불순도를 측정하는 지표로서</a:t>
            </a:r>
            <a:r>
              <a:rPr lang="en-US" altLang="ko-KR" dirty="0"/>
              <a:t>, </a:t>
            </a:r>
            <a:r>
              <a:rPr lang="ko-KR" altLang="en-US" dirty="0"/>
              <a:t>정보량의 </a:t>
            </a:r>
            <a:r>
              <a:rPr lang="ko-KR" altLang="en-US" dirty="0" err="1"/>
              <a:t>기댓값을</a:t>
            </a:r>
            <a:r>
              <a:rPr lang="ko-KR" altLang="en-US" dirty="0"/>
              <a:t>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엔트로피를 수식으로 표현하면 다음과 같은데요</a:t>
            </a:r>
            <a:endParaRPr lang="en-US" altLang="ko-KR" dirty="0"/>
          </a:p>
          <a:p>
            <a:r>
              <a:rPr lang="en-US" altLang="ko-KR" dirty="0"/>
              <a:t>S</a:t>
            </a:r>
            <a:r>
              <a:rPr lang="ko-KR" altLang="en-US" dirty="0"/>
              <a:t>는 이미 발생한 사건의 모음</a:t>
            </a:r>
            <a:r>
              <a:rPr lang="en-US" altLang="ko-KR" dirty="0"/>
              <a:t>, c</a:t>
            </a:r>
            <a:r>
              <a:rPr lang="ko-KR" altLang="en-US" dirty="0"/>
              <a:t>는 사건의 개수라 </a:t>
            </a:r>
            <a:r>
              <a:rPr lang="ko-KR" altLang="en-US" dirty="0" err="1"/>
              <a:t>할수</a:t>
            </a:r>
            <a:r>
              <a:rPr lang="ko-KR" altLang="en-US" dirty="0"/>
              <a:t> 있겠습니다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정보량이란 어떤 사건이 가지고 있는 정보의 양을 의미하며</a:t>
            </a:r>
            <a:r>
              <a:rPr lang="en-US" altLang="ko-KR" dirty="0"/>
              <a:t>, </a:t>
            </a:r>
            <a:r>
              <a:rPr lang="ko-KR" altLang="en-US" dirty="0"/>
              <a:t>이는 식으로 왼쪽 아래 이미지의 식과 같습니다</a:t>
            </a:r>
            <a:r>
              <a:rPr lang="en-US" altLang="ko-KR" dirty="0"/>
              <a:t>. P(x)</a:t>
            </a:r>
            <a:r>
              <a:rPr lang="ko-KR" altLang="en-US" dirty="0"/>
              <a:t>는 사건 </a:t>
            </a:r>
            <a:r>
              <a:rPr lang="en-US" altLang="ko-KR" dirty="0"/>
              <a:t>x</a:t>
            </a:r>
            <a:r>
              <a:rPr lang="ko-KR" altLang="en-US" dirty="0"/>
              <a:t>가 발생할 확률을 나타냅니다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사건 </a:t>
            </a:r>
            <a:r>
              <a:rPr lang="en-US" altLang="ko-KR" dirty="0"/>
              <a:t>x</a:t>
            </a:r>
            <a:r>
              <a:rPr lang="ko-KR" altLang="en-US" dirty="0"/>
              <a:t>가 발생할 확률</a:t>
            </a:r>
            <a:r>
              <a:rPr lang="en-US" altLang="ko-KR" dirty="0"/>
              <a:t>, </a:t>
            </a:r>
            <a:r>
              <a:rPr lang="ko-KR" altLang="en-US" dirty="0"/>
              <a:t>정보량을 </a:t>
            </a:r>
            <a:r>
              <a:rPr lang="en-US" altLang="ko-KR" dirty="0"/>
              <a:t>y</a:t>
            </a:r>
            <a:r>
              <a:rPr lang="ko-KR" altLang="en-US" dirty="0"/>
              <a:t>축으로 그래프를 나타내면 오른쪽 이미지와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사건 </a:t>
            </a:r>
            <a:r>
              <a:rPr lang="en-US" altLang="ko-KR" dirty="0"/>
              <a:t>x</a:t>
            </a:r>
            <a:r>
              <a:rPr lang="ko-KR" altLang="en-US" dirty="0"/>
              <a:t>가 발생할 확률이 증가할 수록</a:t>
            </a:r>
            <a:r>
              <a:rPr lang="en-US" altLang="ko-KR" dirty="0"/>
              <a:t>, </a:t>
            </a:r>
            <a:r>
              <a:rPr lang="ko-KR" altLang="en-US" dirty="0"/>
              <a:t>정보량은 </a:t>
            </a:r>
            <a:r>
              <a:rPr lang="en-US" altLang="ko-KR" dirty="0"/>
              <a:t>0</a:t>
            </a:r>
            <a:r>
              <a:rPr lang="ko-KR" altLang="en-US" dirty="0"/>
              <a:t>에 수렴한다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＂</a:t>
            </a:r>
            <a:r>
              <a:rPr lang="ko-KR" altLang="en-US" dirty="0"/>
              <a:t>흔하게</a:t>
            </a:r>
            <a:r>
              <a:rPr lang="en-US" altLang="ko-KR" dirty="0"/>
              <a:t>, </a:t>
            </a:r>
            <a:r>
              <a:rPr lang="ko-KR" altLang="en-US" dirty="0"/>
              <a:t>자주 발생하는 사건일 수록 </a:t>
            </a:r>
            <a:r>
              <a:rPr lang="ko-KR" altLang="en-US" dirty="0" err="1"/>
              <a:t>그닥</a:t>
            </a:r>
            <a:r>
              <a:rPr lang="ko-KR" altLang="en-US" dirty="0"/>
              <a:t> 많은 정보를 가지고 있지 </a:t>
            </a:r>
            <a:r>
              <a:rPr lang="ko-KR" altLang="en-US" dirty="0" err="1"/>
              <a:t>않다로</a:t>
            </a:r>
            <a:r>
              <a:rPr lang="ko-KR" altLang="en-US" dirty="0"/>
              <a:t> 해석할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D0530-3636-4905-9319-3EB51AB18D8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30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설명했던 항아리 예시에서 빨간 구슬의 비율을 </a:t>
            </a:r>
            <a:r>
              <a:rPr lang="en-US" altLang="ko-KR" dirty="0"/>
              <a:t>x</a:t>
            </a:r>
            <a:r>
              <a:rPr lang="ko-KR" altLang="en-US" dirty="0"/>
              <a:t>축</a:t>
            </a:r>
            <a:r>
              <a:rPr lang="en-US" altLang="ko-KR" dirty="0"/>
              <a:t>, </a:t>
            </a:r>
            <a:r>
              <a:rPr lang="ko-KR" altLang="en-US" dirty="0" err="1"/>
              <a:t>그에따른</a:t>
            </a:r>
            <a:r>
              <a:rPr lang="ko-KR" altLang="en-US" dirty="0"/>
              <a:t> 엔트로피 값을 </a:t>
            </a:r>
            <a:r>
              <a:rPr lang="en-US" altLang="ko-KR" dirty="0"/>
              <a:t>y</a:t>
            </a:r>
            <a:r>
              <a:rPr lang="ko-KR" altLang="en-US" dirty="0"/>
              <a:t>축으로 그래프를 그리면 다음과 같습니다</a:t>
            </a:r>
            <a:r>
              <a:rPr lang="en-US" altLang="ko-KR" dirty="0"/>
              <a:t>. </a:t>
            </a:r>
            <a:r>
              <a:rPr lang="ko-KR" altLang="en-US" dirty="0"/>
              <a:t>항아리에 순도가 </a:t>
            </a:r>
            <a:r>
              <a:rPr lang="en-US" altLang="ko-KR" dirty="0"/>
              <a:t>100% </a:t>
            </a:r>
            <a:r>
              <a:rPr lang="ko-KR" altLang="en-US" dirty="0" err="1"/>
              <a:t>일때</a:t>
            </a:r>
            <a:r>
              <a:rPr lang="ko-KR" altLang="en-US" dirty="0"/>
              <a:t> 엔트로피는 </a:t>
            </a:r>
            <a:r>
              <a:rPr lang="en-US" altLang="ko-KR" dirty="0"/>
              <a:t>0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두 공이 정확히 반반 섞여 있을 때 </a:t>
            </a:r>
            <a:r>
              <a:rPr lang="en-US" altLang="ko-KR" dirty="0"/>
              <a:t>(</a:t>
            </a:r>
            <a:r>
              <a:rPr lang="ko-KR" altLang="en-US" dirty="0"/>
              <a:t>불순한 상태이기에</a:t>
            </a:r>
            <a:r>
              <a:rPr lang="en-US" altLang="ko-KR" dirty="0"/>
              <a:t>) </a:t>
            </a:r>
            <a:r>
              <a:rPr lang="ko-KR" altLang="en-US" dirty="0"/>
              <a:t>엔트로피가 최대값을 가집니다</a:t>
            </a:r>
            <a:endParaRPr lang="en-US" altLang="ko-KR" dirty="0"/>
          </a:p>
          <a:p>
            <a:r>
              <a:rPr lang="ko-KR" altLang="en-US" dirty="0"/>
              <a:t>즉 불순한 상태일수록 엔트로피는 큰 값을 가지며</a:t>
            </a:r>
            <a:r>
              <a:rPr lang="en-US" altLang="ko-KR" dirty="0"/>
              <a:t>, </a:t>
            </a:r>
            <a:r>
              <a:rPr lang="ko-KR" altLang="en-US" dirty="0"/>
              <a:t>불순도가 클 수록 분류하기 어렵습니다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이에 따라 엔트로피를 </a:t>
            </a:r>
            <a:r>
              <a:rPr lang="ko-KR" altLang="en-US" dirty="0" err="1"/>
              <a:t>작게하는</a:t>
            </a:r>
            <a:r>
              <a:rPr lang="ko-KR" altLang="en-US" dirty="0"/>
              <a:t> 방향으로 가지를 </a:t>
            </a:r>
            <a:r>
              <a:rPr lang="ko-KR" altLang="en-US" dirty="0" err="1"/>
              <a:t>뻗어나가며</a:t>
            </a:r>
            <a:r>
              <a:rPr lang="ko-KR" altLang="en-US" dirty="0"/>
              <a:t> 의사결정 나무를 </a:t>
            </a:r>
            <a:r>
              <a:rPr lang="ko-KR" altLang="en-US" dirty="0" err="1"/>
              <a:t>키워나가는</a:t>
            </a:r>
            <a:r>
              <a:rPr lang="ko-KR" altLang="en-US" dirty="0"/>
              <a:t> 것이 </a:t>
            </a:r>
            <a:r>
              <a:rPr lang="en-US" altLang="ko-KR" dirty="0"/>
              <a:t>ID3 </a:t>
            </a:r>
            <a:r>
              <a:rPr lang="ko-KR" altLang="en-US" dirty="0"/>
              <a:t>알고리즘의 핵심이라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D0530-3636-4905-9319-3EB51AB18D8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878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ID3 </a:t>
            </a:r>
            <a:r>
              <a:rPr lang="ko-KR" altLang="en-US" dirty="0"/>
              <a:t>알고리즘은 엔트로피로 불순도를 계산하며</a:t>
            </a:r>
            <a:r>
              <a:rPr lang="en-US" altLang="ko-KR" dirty="0"/>
              <a:t>, </a:t>
            </a:r>
            <a:r>
              <a:rPr lang="ko-KR" altLang="en-US" dirty="0"/>
              <a:t>독립 변수가 모두 </a:t>
            </a:r>
            <a:r>
              <a:rPr lang="ko-KR" altLang="en-US" dirty="0" err="1"/>
              <a:t>범주형일때만</a:t>
            </a:r>
            <a:r>
              <a:rPr lang="ko-KR" altLang="en-US" dirty="0"/>
              <a:t> 가능하다는 단점이 있습니다</a:t>
            </a:r>
            <a:r>
              <a:rPr lang="en-US" altLang="ko-KR" dirty="0"/>
              <a:t>. ID3 </a:t>
            </a:r>
            <a:r>
              <a:rPr lang="ko-KR" altLang="en-US" dirty="0"/>
              <a:t>알고리즘엔 </a:t>
            </a:r>
            <a:r>
              <a:rPr lang="ko-KR" altLang="en-US" dirty="0" err="1"/>
              <a:t>정보획득량</a:t>
            </a:r>
            <a:r>
              <a:rPr lang="en-US" altLang="ko-KR" dirty="0"/>
              <a:t>(Information Gain)</a:t>
            </a:r>
            <a:r>
              <a:rPr lang="ko-KR" altLang="en-US" dirty="0"/>
              <a:t>이라는 개념이 나옵니다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정보획득량이란</a:t>
            </a:r>
            <a:r>
              <a:rPr lang="ko-KR" altLang="en-US" dirty="0"/>
              <a:t> </a:t>
            </a:r>
            <a:r>
              <a:rPr lang="ko-KR" altLang="en-US" dirty="0" err="1"/>
              <a:t>분할전</a:t>
            </a:r>
            <a:r>
              <a:rPr lang="ko-KR" altLang="en-US" dirty="0"/>
              <a:t> 엔트로피와 </a:t>
            </a:r>
            <a:r>
              <a:rPr lang="ko-KR" altLang="en-US" dirty="0" err="1"/>
              <a:t>분할후</a:t>
            </a:r>
            <a:r>
              <a:rPr lang="ko-KR" altLang="en-US" dirty="0"/>
              <a:t> 엔트로피의 차이 값입니다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수식으로 표현하면 위와 같습니다</a:t>
            </a:r>
            <a:r>
              <a:rPr lang="en-US" altLang="ko-KR" dirty="0"/>
              <a:t>. A</a:t>
            </a:r>
            <a:r>
              <a:rPr lang="ko-KR" altLang="en-US" dirty="0"/>
              <a:t>는 속성</a:t>
            </a:r>
            <a:r>
              <a:rPr lang="en-US" altLang="ko-KR" dirty="0"/>
              <a:t>(feature), E</a:t>
            </a:r>
            <a:r>
              <a:rPr lang="ko-KR" altLang="en-US" dirty="0"/>
              <a:t>는 엔트로피를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엔트로피는 불순도를 나타낸다 했는데</a:t>
            </a:r>
            <a:r>
              <a:rPr lang="en-US" altLang="ko-KR" dirty="0"/>
              <a:t>, </a:t>
            </a:r>
            <a:r>
              <a:rPr lang="ko-KR" altLang="en-US" dirty="0"/>
              <a:t>즉 정보 </a:t>
            </a:r>
            <a:r>
              <a:rPr lang="ko-KR" altLang="en-US" dirty="0" err="1"/>
              <a:t>획득량이</a:t>
            </a:r>
            <a:r>
              <a:rPr lang="ko-KR" altLang="en-US" dirty="0"/>
              <a:t> 크다는 것은 어떠한 속성으로 분할 했을 때 불순도가 줄어든다는 것을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가지고 있는 모든 속성</a:t>
            </a:r>
            <a:r>
              <a:rPr lang="en-US" altLang="ko-KR" dirty="0"/>
              <a:t>(=X, features)</a:t>
            </a:r>
            <a:r>
              <a:rPr lang="ko-KR" altLang="en-US" dirty="0"/>
              <a:t>에 대해 분할 후 정보 </a:t>
            </a:r>
            <a:r>
              <a:rPr lang="ko-KR" altLang="en-US" dirty="0" err="1"/>
              <a:t>획득량을</a:t>
            </a:r>
            <a:r>
              <a:rPr lang="ko-KR" altLang="en-US" dirty="0"/>
              <a:t> 계산하고</a:t>
            </a:r>
            <a:r>
              <a:rPr lang="en-US" altLang="ko-KR" dirty="0"/>
              <a:t>, </a:t>
            </a:r>
            <a:r>
              <a:rPr lang="ko-KR" altLang="en-US" dirty="0"/>
              <a:t>이 값이 가장 큰 속성부터 분할의 기준으로 삼습니다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오른쪽에 있는 기상조건에 따른 테니스 경기 참가여부를 </a:t>
            </a:r>
            <a:r>
              <a:rPr lang="en-US" altLang="ko-KR" dirty="0"/>
              <a:t>ID3 </a:t>
            </a:r>
            <a:r>
              <a:rPr lang="ko-KR" altLang="en-US" dirty="0"/>
              <a:t>알고리즘으로 분류해보겠습니다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D0530-3636-4905-9319-3EB51AB18D8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33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/>
              <a:t>분할전</a:t>
            </a:r>
            <a:r>
              <a:rPr lang="en-US" altLang="ko-KR" dirty="0"/>
              <a:t>, </a:t>
            </a:r>
            <a:r>
              <a:rPr lang="ko-KR" altLang="en-US" dirty="0"/>
              <a:t>목표 속성인 참가여부에 대한 엔트로피를 계산합니다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그 후 각 속성에 대해 분할 후 엔트로피를 계산합니다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나머지 속성에 대해서 계산하였다고 가정하고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D0530-3636-4905-9319-3EB51AB18D8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599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속성에 대한 </a:t>
            </a:r>
            <a:r>
              <a:rPr lang="en-US" altLang="ko-KR" dirty="0"/>
              <a:t>Information Gain</a:t>
            </a:r>
            <a:r>
              <a:rPr lang="ko-KR" altLang="en-US" dirty="0"/>
              <a:t>을 계산합니다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가장 큰 값이 날씨이기에 날씨로 먼저 분류합니다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후 각 </a:t>
            </a:r>
            <a:r>
              <a:rPr lang="en-US" altLang="ko-KR" dirty="0"/>
              <a:t>terminal node</a:t>
            </a:r>
            <a:r>
              <a:rPr lang="ko-KR" altLang="en-US" dirty="0"/>
              <a:t>에 대해 앞서 계산한 과정을 반복합니다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 맑음으로 분류된 노드는 날씨 </a:t>
            </a:r>
            <a:r>
              <a:rPr lang="en-US" altLang="ko-KR" dirty="0"/>
              <a:t>= </a:t>
            </a:r>
            <a:r>
              <a:rPr lang="ko-KR" altLang="en-US" dirty="0" err="1"/>
              <a:t>맑음인</a:t>
            </a:r>
            <a:r>
              <a:rPr lang="ko-KR" altLang="en-US" dirty="0"/>
              <a:t> 데이터만 가지고 와서 다시 </a:t>
            </a:r>
            <a:r>
              <a:rPr lang="ko-KR" altLang="en-US" dirty="0" err="1"/>
              <a:t>분할전</a:t>
            </a:r>
            <a:r>
              <a:rPr lang="ko-KR" altLang="en-US" dirty="0"/>
              <a:t> 엔트로피를 계산합니다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D0530-3636-4905-9319-3EB51AB18D8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907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위와 같은 과정을 반복하면 다음과 같은 결과가 나오게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D0530-3636-4905-9319-3EB51AB18D8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225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788523" y="2922628"/>
            <a:ext cx="74029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</a:t>
            </a:r>
            <a:r>
              <a:rPr lang="ko-KR" alt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ㅏㅇ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 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좋아 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Random Forest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2926077" y="2541180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2926077" y="2522518"/>
            <a:ext cx="309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2021 BCML study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Decision Tree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3" name="그림 2" descr="텍스트, 손목시계, 시계이(가) 표시된 사진&#10;&#10;자동 생성된 설명">
            <a:extLst>
              <a:ext uri="{FF2B5EF4-FFF2-40B4-BE49-F238E27FC236}">
                <a16:creationId xmlns:a16="http://schemas.microsoft.com/office/drawing/2014/main" id="{81C7AB76-CAFD-4B59-8E15-FC6DA3D29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009" y="1607227"/>
            <a:ext cx="2705478" cy="1038370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73624A75-4920-4483-85B0-469091420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542" y="2645597"/>
            <a:ext cx="9492916" cy="403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637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Decision Tree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3314" name="Picture 2">
            <a:extLst>
              <a:ext uri="{FF2B5EF4-FFF2-40B4-BE49-F238E27FC236}">
                <a16:creationId xmlns:a16="http://schemas.microsoft.com/office/drawing/2014/main" id="{CFDA3543-17A9-471E-880D-1DF5D027D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48" y="1226094"/>
            <a:ext cx="6194389" cy="301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77DDF6DF-CC82-42F2-A370-2935111C4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32" y="3901108"/>
            <a:ext cx="6976629" cy="295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291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Decision Tree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E8EDDC5-0569-44F6-B9DF-5C6279B81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83" y="1148990"/>
            <a:ext cx="6102046" cy="54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텍스트, 시계, 게이지이(가) 표시된 사진&#10;&#10;자동 생성된 설명">
            <a:extLst>
              <a:ext uri="{FF2B5EF4-FFF2-40B4-BE49-F238E27FC236}">
                <a16:creationId xmlns:a16="http://schemas.microsoft.com/office/drawing/2014/main" id="{A8E06597-7F7A-46ED-B9E3-84012C5EF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968" y="1607227"/>
            <a:ext cx="5030927" cy="1277445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43E537D1-79C2-4459-BE33-86BD9F9E5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968" y="3472737"/>
            <a:ext cx="4678660" cy="248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88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Decision Tree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E54B77E-6DFF-4878-AF5F-2273CC6DB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47" y="1102007"/>
            <a:ext cx="4255232" cy="203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2218532F-466E-4EEB-8FA8-0875C63F9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47" y="3221802"/>
            <a:ext cx="5037777" cy="149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6A2D77E2-8A01-40E7-845D-90366201A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46" y="4803194"/>
            <a:ext cx="5037777" cy="144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85511C2C-4F9A-4F8D-BAD5-C79B24EE5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182" y="1102007"/>
            <a:ext cx="2166386" cy="126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>
            <a:extLst>
              <a:ext uri="{FF2B5EF4-FFF2-40B4-BE49-F238E27FC236}">
                <a16:creationId xmlns:a16="http://schemas.microsoft.com/office/drawing/2014/main" id="{252190C2-DD20-4491-896B-94692F19A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160" y="2575117"/>
            <a:ext cx="3878429" cy="184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47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Decision Tree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F2D41233-D7E0-48B7-8BAE-1A56D06C4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64" y="1102007"/>
            <a:ext cx="595312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DF22023-771B-4DD8-B246-A974F4ADE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705350"/>
            <a:ext cx="595312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71FACCC-05A0-41F2-9E24-9BEDF791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589" y="2903679"/>
            <a:ext cx="595312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137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Ensemble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9458" name="Picture 2">
            <a:extLst>
              <a:ext uri="{FF2B5EF4-FFF2-40B4-BE49-F238E27FC236}">
                <a16:creationId xmlns:a16="http://schemas.microsoft.com/office/drawing/2014/main" id="{8B7DA8C2-9230-427F-97E4-2B678F9D8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4925"/>
            <a:ext cx="1219200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872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Decision Tree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8434" name="Picture 2">
            <a:extLst>
              <a:ext uri="{FF2B5EF4-FFF2-40B4-BE49-F238E27FC236}">
                <a16:creationId xmlns:a16="http://schemas.microsoft.com/office/drawing/2014/main" id="{D169BC32-157C-4A46-A1D0-9869CA77A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29" y="1226094"/>
            <a:ext cx="6580939" cy="515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8BA31C-1F9A-4563-BE83-7910F5B24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005" y="1981157"/>
            <a:ext cx="5144218" cy="3648584"/>
          </a:xfrm>
          <a:prstGeom prst="rect">
            <a:avLst/>
          </a:prstGeom>
        </p:spPr>
      </p:pic>
      <p:pic>
        <p:nvPicPr>
          <p:cNvPr id="18446" name="Picture 14">
            <a:extLst>
              <a:ext uri="{FF2B5EF4-FFF2-40B4-BE49-F238E27FC236}">
                <a16:creationId xmlns:a16="http://schemas.microsoft.com/office/drawing/2014/main" id="{75AC73FF-9781-41C7-B5EF-B442490A9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501" y="5856838"/>
            <a:ext cx="1354693" cy="51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736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5029763" y="2749367"/>
            <a:ext cx="2132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 &amp; A</a:t>
            </a:r>
            <a:endParaRPr lang="ko-KR" altLang="en-US" sz="4400" spc="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8637704" y="4995951"/>
            <a:ext cx="345038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chemeClr val="bg1">
                    <a:alpha val="16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Q&amp;A</a:t>
            </a:r>
            <a:endParaRPr lang="ko-KR" altLang="en-US" sz="11500" b="1" dirty="0">
              <a:solidFill>
                <a:schemeClr val="bg1">
                  <a:alpha val="16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6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135895" y="2922628"/>
            <a:ext cx="59394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Thank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you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for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listening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Decision Tree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9" name="AutoShape 6">
            <a:extLst>
              <a:ext uri="{FF2B5EF4-FFF2-40B4-BE49-F238E27FC236}">
                <a16:creationId xmlns:a16="http://schemas.microsoft.com/office/drawing/2014/main" id="{F0FD3251-E646-4ACC-BE94-542D34E222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A0BC3E-8547-4CB8-94D0-D11C3A497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177" y="1209084"/>
            <a:ext cx="7865645" cy="53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Decision Tree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9" name="AutoShape 6">
            <a:extLst>
              <a:ext uri="{FF2B5EF4-FFF2-40B4-BE49-F238E27FC236}">
                <a16:creationId xmlns:a16="http://schemas.microsoft.com/office/drawing/2014/main" id="{F0FD3251-E646-4ACC-BE94-542D34E222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BEBE7F-BB96-48DF-9E8A-A42D5B917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214563"/>
            <a:ext cx="81915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11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Decision Tree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9" name="AutoShape 6">
            <a:extLst>
              <a:ext uri="{FF2B5EF4-FFF2-40B4-BE49-F238E27FC236}">
                <a16:creationId xmlns:a16="http://schemas.microsoft.com/office/drawing/2014/main" id="{F0FD3251-E646-4ACC-BE94-542D34E222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 descr="텍스트, 손목시계, 시계이(가) 표시된 사진&#10;&#10;자동 생성된 설명">
            <a:extLst>
              <a:ext uri="{FF2B5EF4-FFF2-40B4-BE49-F238E27FC236}">
                <a16:creationId xmlns:a16="http://schemas.microsoft.com/office/drawing/2014/main" id="{54B30A50-B092-4CEB-BE91-637893B12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50" y="2746185"/>
            <a:ext cx="3965237" cy="106083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64481A8-C2DD-4E6E-AF5D-608D887E6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408" y="1226094"/>
            <a:ext cx="6588842" cy="523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C712320-483D-49BB-BFCC-05936300F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751" y="4059343"/>
            <a:ext cx="2766492" cy="115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25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Decision Tree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E2E423CA-3324-4891-8BAF-C6DB2FAFA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247838"/>
            <a:ext cx="7155782" cy="51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54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Decision Tree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73E2D9F-D5CC-4C21-B5DE-4BEB2FE16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04" y="3009877"/>
            <a:ext cx="3226470" cy="575533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BD7B4D97-76E7-4FFE-9BD1-DCB5CA593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352" y="1019162"/>
            <a:ext cx="6272485" cy="564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81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Decision Tree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74DD438-7F48-4A8F-813C-AC4E8CF7A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97" y="1070120"/>
            <a:ext cx="4115011" cy="7620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9E6E50-5C36-42E8-9E54-77912E255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97" y="2044189"/>
            <a:ext cx="6712295" cy="38737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5FEA3241-EFCA-4F35-A851-E01553912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97" y="2643589"/>
            <a:ext cx="6527364" cy="198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712D64D1-8479-44D2-B6D6-08F40819F5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997" y="4794234"/>
            <a:ext cx="6527364" cy="19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64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Decision Tree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7172" name="Picture 4">
            <a:extLst>
              <a:ext uri="{FF2B5EF4-FFF2-40B4-BE49-F238E27FC236}">
                <a16:creationId xmlns:a16="http://schemas.microsoft.com/office/drawing/2014/main" id="{C7DFDEA4-320E-4785-A853-BD247F217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029" y="1102007"/>
            <a:ext cx="81915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872301FC-6952-4DA7-BA21-E8CACB709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029" y="4263441"/>
            <a:ext cx="8191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005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Decision Tree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5362" name="Picture 2">
            <a:extLst>
              <a:ext uri="{FF2B5EF4-FFF2-40B4-BE49-F238E27FC236}">
                <a16:creationId xmlns:a16="http://schemas.microsoft.com/office/drawing/2014/main" id="{A0F89E8E-9DD6-44F8-A50F-CEE7C5C3A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7" y="1607227"/>
            <a:ext cx="770572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312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2729</TotalTime>
  <Words>1199</Words>
  <Application>Microsoft Office PowerPoint</Application>
  <PresentationFormat>와이드스크린</PresentationFormat>
  <Paragraphs>135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KoPubWorld돋움체 Bold</vt:lpstr>
      <vt:lpstr>Malgun Gothic Semilight</vt:lpstr>
      <vt:lpstr>KoPubWorld돋움체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김하영</cp:lastModifiedBy>
  <cp:revision>44</cp:revision>
  <dcterms:created xsi:type="dcterms:W3CDTF">2020-01-03T14:16:53Z</dcterms:created>
  <dcterms:modified xsi:type="dcterms:W3CDTF">2021-08-05T05:52:07Z</dcterms:modified>
</cp:coreProperties>
</file>