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58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1" r:id="rId18"/>
    <p:sldId id="26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rmAutofit/>
          </a:bodyPr>
          <a:lstStyle/>
          <a:p>
            <a:r>
              <a:rPr lang="id-ID" sz="6000" dirty="0"/>
              <a:t>P O K E D E X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920090"/>
            <a:ext cx="5655212" cy="1655762"/>
          </a:xfrm>
        </p:spPr>
        <p:txBody>
          <a:bodyPr>
            <a:normAutofit/>
          </a:bodyPr>
          <a:lstStyle/>
          <a:p>
            <a:r>
              <a:rPr lang="id-ID" sz="2000" b="1" dirty="0">
                <a:solidFill>
                  <a:srgbClr val="FFCE00"/>
                </a:solidFill>
              </a:rPr>
              <a:t>M Lukman A. H. 	118140103</a:t>
            </a:r>
          </a:p>
          <a:p>
            <a:r>
              <a:rPr lang="id-ID" sz="2000" b="1" dirty="0">
                <a:solidFill>
                  <a:srgbClr val="FFCE00"/>
                </a:solidFill>
              </a:rPr>
              <a:t>Kharisma Anjina	 118140048</a:t>
            </a:r>
          </a:p>
          <a:p>
            <a:r>
              <a:rPr lang="id-ID" sz="2000" b="1" dirty="0">
                <a:solidFill>
                  <a:srgbClr val="FFCE00"/>
                </a:solidFill>
              </a:rPr>
              <a:t>Yosia Gilbert W		 118140174</a:t>
            </a:r>
          </a:p>
          <a:p>
            <a:r>
              <a:rPr lang="id-ID" sz="2000" b="1" dirty="0">
                <a:solidFill>
                  <a:srgbClr val="FFCE00"/>
                </a:solidFill>
              </a:rPr>
              <a:t>Romantika B. 		118140045</a:t>
            </a:r>
          </a:p>
          <a:p>
            <a:endParaRPr lang="id-ID" sz="2000" b="1" dirty="0">
              <a:solidFill>
                <a:srgbClr val="FFC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3572" y="279400"/>
            <a:ext cx="7925972" cy="1325563"/>
          </a:xfrm>
        </p:spPr>
        <p:txBody>
          <a:bodyPr/>
          <a:lstStyle/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4791"/>
            <a:ext cx="10515600" cy="388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Backlog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 Tampilan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Page.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Animasi Slide Cover dan Lighting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Menampikan Pokemon</a:t>
            </a:r>
            <a:endParaRPr lang="id-ID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8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F2E1-8CC7-4663-B8A8-2186A0F8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4" y="2006600"/>
            <a:ext cx="10515600" cy="457200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id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endParaRPr lang="id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 Home page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 Cover Page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Desain Favorite page.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Frontend Home page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Animasi Slide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Animasi Berkedip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RESTFulAPI dari PokeApi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Merepresentasikan data gambar pokemon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Merepresentasikan data nama pokemon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Merepresentasikan data deskripsi pokemon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 fungsi random pokemon.</a:t>
            </a:r>
            <a:endParaRPr lang="id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CF5AE8-6124-40E2-9F05-7A888D66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572" y="279400"/>
            <a:ext cx="7925972" cy="1325563"/>
          </a:xfrm>
        </p:spPr>
        <p:txBody>
          <a:bodyPr/>
          <a:lstStyle/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2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7D8-AB79-4E68-9F00-C58D37C3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Increment</a:t>
            </a:r>
            <a:endParaRPr lang="id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enampilkan gambar, nama dan deskripsi pokemon secara random.</a:t>
            </a:r>
            <a:endParaRPr lang="id-ID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1DCFE-FEED-4018-A8D6-9AF491A9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572" y="279400"/>
            <a:ext cx="7925972" cy="1325563"/>
          </a:xfrm>
        </p:spPr>
        <p:txBody>
          <a:bodyPr/>
          <a:lstStyle/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444500" y="2856265"/>
            <a:ext cx="9474200" cy="318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Backlog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pokemon.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Pokemon.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Favorite page.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pokemon Favorite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 ke Favorite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86"/>
          <a:stretch/>
        </p:blipFill>
        <p:spPr>
          <a:xfrm>
            <a:off x="0" y="-177801"/>
            <a:ext cx="12395200" cy="27437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1E5C18-80DA-4FB1-9D2E-605DE1A999D0}"/>
              </a:ext>
            </a:extLst>
          </p:cNvPr>
          <p:cNvSpPr txBox="1">
            <a:spLocks/>
          </p:cNvSpPr>
          <p:nvPr/>
        </p:nvSpPr>
        <p:spPr>
          <a:xfrm>
            <a:off x="-1118772" y="774700"/>
            <a:ext cx="8345072" cy="1485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292100" y="2005365"/>
            <a:ext cx="9474200" cy="318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buNone/>
            </a:pP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 React Native Speech dengan nama dan deskripsi pokemon.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Frontend Favorite page.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navigasi antara Home dan Favorite page.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Database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endpoint server PHP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Api dengan Postman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 program ke database melalui api PHP.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fungsi create(tambah ke Favorite)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 fungsi read (Menampilkan list Favorite)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 fungsi delete ( hapus dari Favorite)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2" r="1639" b="74311"/>
          <a:stretch/>
        </p:blipFill>
        <p:spPr>
          <a:xfrm>
            <a:off x="0" y="0"/>
            <a:ext cx="12192000" cy="18487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1E5C18-80DA-4FB1-9D2E-605DE1A999D0}"/>
              </a:ext>
            </a:extLst>
          </p:cNvPr>
          <p:cNvSpPr txBox="1">
            <a:spLocks/>
          </p:cNvSpPr>
          <p:nvPr/>
        </p:nvSpPr>
        <p:spPr>
          <a:xfrm>
            <a:off x="-1067972" y="362832"/>
            <a:ext cx="8345072" cy="1485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444499" y="2856265"/>
            <a:ext cx="11364879" cy="318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Increment</a:t>
            </a:r>
          </a:p>
          <a:p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 fitur mengeluarkan suara untuk membacakan nama dan deskripsi pokemon, menambahkan pokemon ke favorite, menampilkan pokemon favorite pada favorite page dan dapat menghapus pokemon dari favorite.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86"/>
          <a:stretch/>
        </p:blipFill>
        <p:spPr>
          <a:xfrm>
            <a:off x="0" y="-177801"/>
            <a:ext cx="12395200" cy="27437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1E5C18-80DA-4FB1-9D2E-605DE1A999D0}"/>
              </a:ext>
            </a:extLst>
          </p:cNvPr>
          <p:cNvSpPr txBox="1">
            <a:spLocks/>
          </p:cNvSpPr>
          <p:nvPr/>
        </p:nvSpPr>
        <p:spPr>
          <a:xfrm>
            <a:off x="-1118772" y="774700"/>
            <a:ext cx="8345072" cy="1485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2533064" y="1733595"/>
            <a:ext cx="9474200" cy="318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Backlog</a:t>
            </a:r>
          </a:p>
          <a:p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 aplikasi</a:t>
            </a:r>
          </a:p>
          <a:p>
            <a:pPr marL="0" indent="0">
              <a:buNone/>
            </a:pPr>
            <a:endParaRPr lang="id-ID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</a:t>
            </a:r>
            <a:endParaRPr lang="id-ID" sz="24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Menghostingkan endpoint server dan database ke Heroku.com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Merilis aplikasi ke bentuk .apk .</a:t>
            </a:r>
          </a:p>
          <a:p>
            <a:pPr marL="0" indent="0">
              <a:buNone/>
            </a:pPr>
            <a:endParaRPr lang="id-ID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Increment</a:t>
            </a:r>
            <a:endParaRPr lang="id-ID" sz="24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dapat di instal dan digunakan pada smartphone.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Selesai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212" r="74795" b="5116"/>
          <a:stretch/>
        </p:blipFill>
        <p:spPr>
          <a:xfrm>
            <a:off x="-172036" y="0"/>
            <a:ext cx="2534236" cy="691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8F66B-6AD9-47F6-AD67-6746449D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7863" r="516" b="71791"/>
          <a:stretch/>
        </p:blipFill>
        <p:spPr>
          <a:xfrm>
            <a:off x="-273636" y="0"/>
            <a:ext cx="12465636" cy="1485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88477B-3E7B-458E-A80B-93B544E209E2}"/>
              </a:ext>
            </a:extLst>
          </p:cNvPr>
          <p:cNvSpPr txBox="1">
            <a:spLocks/>
          </p:cNvSpPr>
          <p:nvPr/>
        </p:nvSpPr>
        <p:spPr>
          <a:xfrm>
            <a:off x="-1639472" y="247695"/>
            <a:ext cx="8345072" cy="14859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SCRUM ARTIFACTS</a:t>
            </a:r>
            <a:br>
              <a:rPr lang="id-ID" dirty="0"/>
            </a:br>
            <a:r>
              <a:rPr lang="id-ID" dirty="0"/>
              <a:t>(SPRINT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3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925" y="532608"/>
            <a:ext cx="6203950" cy="830262"/>
          </a:xfrm>
        </p:spPr>
        <p:txBody>
          <a:bodyPr>
            <a:normAutofit fontScale="90000"/>
          </a:bodyPr>
          <a:lstStyle/>
          <a:p>
            <a:r>
              <a:rPr lang="id-ID" dirty="0"/>
              <a:t>SCRUM RITUALS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858962"/>
            <a:ext cx="10261600" cy="3373438"/>
          </a:xfrm>
        </p:spPr>
        <p:txBody>
          <a:bodyPr>
            <a:noAutofit/>
          </a:bodyPr>
          <a:lstStyle/>
          <a:p>
            <a:pPr marL="342900" lvl="0" indent="-342900">
              <a:lnSpc>
                <a:spcPts val="24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Fase inisiasi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Dalam kegiatan ini, dilakukan pertemuan untuk menentukan ide aplikasi serta melakukan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set up environment</a:t>
            </a:r>
            <a:r>
              <a:rPr lang="id-ID" i="1" spc="-5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ts val="24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planning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Pada kegiatan ini dilakukan pemilihan PBI menjadi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Backlog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.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Backlog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 kemudian dipecah menjadi beberapa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task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.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Task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 ini akan untuk setiap anggota tim.</a:t>
            </a:r>
            <a:endParaRPr lang="id-ID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Masing-masing anggota tim membuat kode untuk  mengimplementasikan 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task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 yang telah diberikan pada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planning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id-ID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968500"/>
            <a:ext cx="10140950" cy="474979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24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Daily stand up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Kami melakukannya 2 kali seminggu yang dilakukan selama 15–30 menit. Setiap anggota tim melaporkan hal-hal apa saja yang sudah dikerjakan, kendala dan yang akan dikerjakan.</a:t>
            </a: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review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Kegiatan ini berupa penilaian implementasi yang telah dilakukan oleh tim.</a:t>
            </a: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b="1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 retrospective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: Hal ini kami lakukan dengan mengemukaan pendapat masing-masing anggota tim dan kemudian bersama-sama melakukan perbaikan untuk meningkatkan kinerja pada </a:t>
            </a:r>
            <a:r>
              <a:rPr lang="id-ID" i="1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sprint</a:t>
            </a:r>
            <a:r>
              <a:rPr lang="id-ID" spc="-5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 berikutnya..</a:t>
            </a:r>
            <a:endParaRPr lang="id-ID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49F974-1EB6-4FD5-9D2A-E52783AC49F0}"/>
              </a:ext>
            </a:extLst>
          </p:cNvPr>
          <p:cNvSpPr txBox="1">
            <a:spLocks/>
          </p:cNvSpPr>
          <p:nvPr/>
        </p:nvSpPr>
        <p:spPr>
          <a:xfrm>
            <a:off x="2320925" y="532608"/>
            <a:ext cx="6203950" cy="830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SCRUM RITUALS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9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3EAE7-429F-4E51-A735-283CED12E7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9" y="1296402"/>
            <a:ext cx="9907086" cy="52487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6795-4BEE-44AC-908D-A213E8558429}"/>
              </a:ext>
            </a:extLst>
          </p:cNvPr>
          <p:cNvSpPr txBox="1">
            <a:spLocks/>
          </p:cNvSpPr>
          <p:nvPr/>
        </p:nvSpPr>
        <p:spPr>
          <a:xfrm>
            <a:off x="418181" y="312821"/>
            <a:ext cx="10515600" cy="3888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4400"/>
              <a:t>SCREENCHOOT DESAIN APLIKASI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91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POKEDEX merupakan aplikasasi yang dapat menampilkan nama dan deskripsi dari suatu pokemon yang dicari. Aplikasi ini dikembangkan dengan menggunakan REACT NATIVE dan PHP dengan database RDBMS yaitu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4225458"/>
            <a:ext cx="5655212" cy="2387600"/>
          </a:xfrm>
        </p:spPr>
        <p:txBody>
          <a:bodyPr>
            <a:normAutofit/>
          </a:bodyPr>
          <a:lstStyle/>
          <a:p>
            <a:r>
              <a:rPr lang="id-ID" sz="2800" dirty="0"/>
              <a:t>P O K E D E X</a:t>
            </a:r>
            <a:endParaRPr lang="en-US" sz="2400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394" y="2850048"/>
            <a:ext cx="5655212" cy="1655762"/>
          </a:xfrm>
        </p:spPr>
        <p:txBody>
          <a:bodyPr>
            <a:normAutofit/>
          </a:bodyPr>
          <a:lstStyle/>
          <a:p>
            <a:r>
              <a:rPr lang="id-ID" sz="6600" b="1" dirty="0">
                <a:solidFill>
                  <a:srgbClr val="FFCE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90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927100" y="2500664"/>
            <a:ext cx="10515600" cy="3888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Menampilkan gambar dan deskripsi Pokemon dari data PokeApi</a:t>
            </a:r>
          </a:p>
          <a:p>
            <a:r>
              <a:rPr lang="id-ID" dirty="0"/>
              <a:t>Mencari Pokemon</a:t>
            </a:r>
          </a:p>
          <a:p>
            <a:r>
              <a:rPr lang="id-ID" dirty="0"/>
              <a:t>Menampilkan pokemon secara acak</a:t>
            </a:r>
          </a:p>
          <a:p>
            <a:r>
              <a:rPr lang="id-ID" dirty="0"/>
              <a:t>Dapat melakukan narasi pokemon </a:t>
            </a:r>
          </a:p>
          <a:p>
            <a:r>
              <a:rPr lang="id-ID" dirty="0"/>
              <a:t>Menandai pokemon favorit</a:t>
            </a:r>
          </a:p>
          <a:p>
            <a:r>
              <a:rPr lang="id-ID" dirty="0"/>
              <a:t>Animasi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338C-ABC4-4D94-8750-B93F037928AD}"/>
              </a:ext>
            </a:extLst>
          </p:cNvPr>
          <p:cNvSpPr txBox="1">
            <a:spLocks/>
          </p:cNvSpPr>
          <p:nvPr/>
        </p:nvSpPr>
        <p:spPr>
          <a:xfrm>
            <a:off x="927100" y="992891"/>
            <a:ext cx="10515600" cy="3888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5400" dirty="0"/>
              <a:t>FITUR APLIKASI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212" r="-444" b="72882"/>
          <a:stretch/>
        </p:blipFill>
        <p:spPr>
          <a:xfrm>
            <a:off x="-172037" y="0"/>
            <a:ext cx="12364037" cy="1964987"/>
          </a:xfrm>
          <a:prstGeom prst="rect">
            <a:avLst/>
          </a:prstGeom>
        </p:spPr>
      </p:pic>
      <p:pic>
        <p:nvPicPr>
          <p:cNvPr id="7" name="Gambar 2">
            <a:extLst>
              <a:ext uri="{FF2B5EF4-FFF2-40B4-BE49-F238E27FC236}">
                <a16:creationId xmlns:a16="http://schemas.microsoft.com/office/drawing/2014/main" id="{4D664B0D-22D2-4865-9B93-D7F649CD77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6" y="0"/>
            <a:ext cx="6095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CCA6E-F35D-434E-9344-05F598F3957D}"/>
              </a:ext>
            </a:extLst>
          </p:cNvPr>
          <p:cNvSpPr txBox="1"/>
          <p:nvPr/>
        </p:nvSpPr>
        <p:spPr>
          <a:xfrm>
            <a:off x="0" y="2213584"/>
            <a:ext cx="3612204" cy="1465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endParaRPr lang="id-ID" sz="40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id-ID" sz="40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212" r="-444" b="72882"/>
          <a:stretch/>
        </p:blipFill>
        <p:spPr>
          <a:xfrm>
            <a:off x="-86019" y="0"/>
            <a:ext cx="12364037" cy="196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CCA6E-F35D-434E-9344-05F598F3957D}"/>
              </a:ext>
            </a:extLst>
          </p:cNvPr>
          <p:cNvSpPr txBox="1"/>
          <p:nvPr/>
        </p:nvSpPr>
        <p:spPr>
          <a:xfrm>
            <a:off x="739302" y="245606"/>
            <a:ext cx="6264612" cy="171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4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endParaRPr lang="id-ID" sz="4800" b="1" dirty="0">
              <a:solidFill>
                <a:schemeClr val="accent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4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endParaRPr lang="id-ID" sz="4800" b="1" dirty="0">
              <a:solidFill>
                <a:schemeClr val="accent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A74B3-1857-44CB-8E85-DE5C671C7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7" y="0"/>
            <a:ext cx="5497847" cy="69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E072AB-58FD-4C84-B773-26D50486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212" r="-444" b="72882"/>
          <a:stretch/>
        </p:blipFill>
        <p:spPr>
          <a:xfrm>
            <a:off x="-86019" y="0"/>
            <a:ext cx="12364037" cy="196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CCA6E-F35D-434E-9344-05F598F3957D}"/>
              </a:ext>
            </a:extLst>
          </p:cNvPr>
          <p:cNvSpPr txBox="1"/>
          <p:nvPr/>
        </p:nvSpPr>
        <p:spPr>
          <a:xfrm>
            <a:off x="175099" y="982493"/>
            <a:ext cx="6264612" cy="642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36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Activity diagram</a:t>
            </a:r>
            <a:endParaRPr lang="id-ID" sz="3600" b="1" dirty="0">
              <a:solidFill>
                <a:schemeClr val="accent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FFA2F-0DE3-47AA-B6AB-B9AA66BBF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9" y="0"/>
            <a:ext cx="473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06362"/>
            <a:ext cx="7904187" cy="2852737"/>
          </a:xfrm>
        </p:spPr>
        <p:txBody>
          <a:bodyPr/>
          <a:lstStyle/>
          <a:p>
            <a:r>
              <a:rPr lang="id-ID" dirty="0"/>
              <a:t>Requirements Tools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57514"/>
            <a:ext cx="7904187" cy="33670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UwAmp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Expo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React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React Native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React Native Reanimated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9672" y="475161"/>
            <a:ext cx="7925972" cy="1325563"/>
          </a:xfrm>
        </p:spPr>
        <p:txBody>
          <a:bodyPr/>
          <a:lstStyle/>
          <a:p>
            <a:r>
              <a:rPr lang="id-ID" dirty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38" y="2081719"/>
            <a:ext cx="10619362" cy="4031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Metode yang digunakan dalam pembuatan aplikasi adalah metode pengembangan perangkat lunak AGILE dengan menggunakan metode ITERATIF SCRUM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AGILE adalah metode pengembangan perangkat lunak yang bersifat incremental yang fokus pada perkembangan yang cepat, bertahap, mengurangi overhead proses,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menghasilkan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kode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berkualitas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tinggi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dan</a:t>
            </a:r>
            <a:r>
              <a:rPr lang="id-ID" dirty="0">
                <a:effectLst/>
                <a:latin typeface="+mj-lt"/>
                <a:ea typeface="Calibri" panose="020F0502020204030204" pitchFamily="34" charset="0"/>
              </a:rPr>
              <a:t> langsung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melibatkan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pelanggan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 pada proses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</a:rPr>
              <a:t>perkembangannya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</a:rPr>
              <a:t>. </a:t>
            </a:r>
            <a:endParaRPr lang="id-ID" dirty="0">
              <a:effectLst/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id-ID" dirty="0">
              <a:latin typeface="+mj-lt"/>
            </a:endParaRPr>
          </a:p>
          <a:p>
            <a:pPr marL="0" indent="0">
              <a:buNone/>
            </a:pPr>
            <a:r>
              <a:rPr lang="id-ID" dirty="0">
                <a:latin typeface="+mj-lt"/>
              </a:rPr>
              <a:t>SCRUM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merupakan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sebuah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metode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iteratif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yang </a:t>
            </a:r>
            <a:r>
              <a:rPr lang="id-ID" sz="3000" spc="-5" dirty="0">
                <a:effectLst/>
                <a:latin typeface="+mj-lt"/>
                <a:ea typeface="Calibri" panose="020F0502020204030204" pitchFamily="34" charset="0"/>
              </a:rPr>
              <a:t>berkaitan dengan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bagaimana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cara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mengelola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dan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menjalankan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sebuah</a:t>
            </a:r>
            <a:r>
              <a:rPr lang="en-ID" sz="3000" spc="-5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D" sz="3000" spc="-5" dirty="0" err="1">
                <a:effectLst/>
                <a:latin typeface="+mj-lt"/>
                <a:ea typeface="Calibri" panose="020F0502020204030204" pitchFamily="34" charset="0"/>
              </a:rPr>
              <a:t>proyek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89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0DA18D-463B-4F77-AB1F-58464E324A62}"/>
              </a:ext>
            </a:extLst>
          </p:cNvPr>
          <p:cNvSpPr txBox="1">
            <a:spLocks/>
          </p:cNvSpPr>
          <p:nvPr/>
        </p:nvSpPr>
        <p:spPr>
          <a:xfrm>
            <a:off x="927100" y="2500664"/>
            <a:ext cx="10515600" cy="3888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338C-ABC4-4D94-8750-B93F037928AD}"/>
              </a:ext>
            </a:extLst>
          </p:cNvPr>
          <p:cNvSpPr txBox="1">
            <a:spLocks/>
          </p:cNvSpPr>
          <p:nvPr/>
        </p:nvSpPr>
        <p:spPr>
          <a:xfrm>
            <a:off x="901700" y="531184"/>
            <a:ext cx="10515600" cy="3888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5400" dirty="0"/>
              <a:t>SCRUM ROLES</a:t>
            </a:r>
            <a:endParaRPr lang="en-US" sz="5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ADB79-F4AA-492A-9566-C751E16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26136"/>
              </p:ext>
            </p:extLst>
          </p:nvPr>
        </p:nvGraphicFramePr>
        <p:xfrm>
          <a:off x="1485900" y="1651001"/>
          <a:ext cx="9956800" cy="406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532">
                  <a:extLst>
                    <a:ext uri="{9D8B030D-6E8A-4147-A177-3AD203B41FA5}">
                      <a16:colId xmlns:a16="http://schemas.microsoft.com/office/drawing/2014/main" val="55321878"/>
                    </a:ext>
                  </a:extLst>
                </a:gridCol>
                <a:gridCol w="6661268">
                  <a:extLst>
                    <a:ext uri="{9D8B030D-6E8A-4147-A177-3AD203B41FA5}">
                      <a16:colId xmlns:a16="http://schemas.microsoft.com/office/drawing/2014/main" val="882787567"/>
                    </a:ext>
                  </a:extLst>
                </a:gridCol>
              </a:tblGrid>
              <a:tr h="939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Product Owner</a:t>
                      </a:r>
                      <a:endParaRPr lang="id-ID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(Sebagai pengganti Product Owner, disini kami menyusun product backlog dan mengusulkan topik project secara bersama sama)</a:t>
                      </a:r>
                      <a:endParaRPr lang="id-ID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385032"/>
                  </a:ext>
                </a:extLst>
              </a:tr>
              <a:tr h="8286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solidFill>
                            <a:schemeClr val="bg1"/>
                          </a:solidFill>
                          <a:effectLst/>
                        </a:rPr>
                        <a:t>Scrum Master</a:t>
                      </a:r>
                      <a:endParaRPr lang="id-ID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</a:rPr>
                        <a:t>M. Lukman Al Hakim (118140103)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83413"/>
                  </a:ext>
                </a:extLst>
              </a:tr>
              <a:tr h="2276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Development Team</a:t>
                      </a:r>
                      <a:endParaRPr lang="id-ID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14550" algn="l"/>
                        </a:tabLst>
                      </a:pPr>
                      <a:r>
                        <a:rPr lang="en-ID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Kharisma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Anjina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118140048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14550" algn="l"/>
                        </a:tabLst>
                      </a:pPr>
                      <a:r>
                        <a:rPr lang="en-ID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Yosia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Gilbert W.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118140174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14550" algn="l"/>
                        </a:tabLst>
                      </a:pPr>
                      <a:r>
                        <a:rPr lang="en-ID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Romantika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Banjarnahor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118140045</a:t>
                      </a: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id-ID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8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3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Pokemon-PowerPoint-Template</Template>
  <TotalTime>780</TotalTime>
  <Words>652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Trebuchet MS</vt:lpstr>
      <vt:lpstr>Office Theme</vt:lpstr>
      <vt:lpstr>P O K E D E X</vt:lpstr>
      <vt:lpstr>DESKRIPSI APLIKASI</vt:lpstr>
      <vt:lpstr>PowerPoint Presentation</vt:lpstr>
      <vt:lpstr>PowerPoint Presentation</vt:lpstr>
      <vt:lpstr>PowerPoint Presentation</vt:lpstr>
      <vt:lpstr>PowerPoint Presentation</vt:lpstr>
      <vt:lpstr>Requirements Tools</vt:lpstr>
      <vt:lpstr>METODE</vt:lpstr>
      <vt:lpstr>PowerPoint Presentation</vt:lpstr>
      <vt:lpstr>SCRUM ARTIFACTS (SPRINT 1)</vt:lpstr>
      <vt:lpstr>SCRUM ARTIFACTS (SPRINT 1)</vt:lpstr>
      <vt:lpstr>SCRUM ARTIFACTS (SPRINT 1)</vt:lpstr>
      <vt:lpstr>PowerPoint Presentation</vt:lpstr>
      <vt:lpstr>PowerPoint Presentation</vt:lpstr>
      <vt:lpstr>PowerPoint Presentation</vt:lpstr>
      <vt:lpstr>PowerPoint Presentation</vt:lpstr>
      <vt:lpstr>SCRUM RITUALS</vt:lpstr>
      <vt:lpstr>PowerPoint Presentation</vt:lpstr>
      <vt:lpstr>PowerPoint Presentation</vt:lpstr>
      <vt:lpstr>P O K E D E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K E D E X</dc:title>
  <dc:creator>user</dc:creator>
  <cp:lastModifiedBy>user</cp:lastModifiedBy>
  <cp:revision>11</cp:revision>
  <dcterms:created xsi:type="dcterms:W3CDTF">2021-05-16T01:46:34Z</dcterms:created>
  <dcterms:modified xsi:type="dcterms:W3CDTF">2021-05-16T14:58:43Z</dcterms:modified>
</cp:coreProperties>
</file>