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nry, Kaleem, Ivo and Lukm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Henry, Kaleem, Ivo and Lukman</a:t>
            </a:r>
          </a:p>
        </p:txBody>
      </p:sp>
      <p:sp>
        <p:nvSpPr>
          <p:cNvPr id="152" name="Food Order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System</a:t>
            </a:r>
          </a:p>
        </p:txBody>
      </p:sp>
      <p:sp>
        <p:nvSpPr>
          <p:cNvPr id="153" name="Doughnut Sto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Doughnut 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od Order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System</a:t>
            </a:r>
          </a:p>
        </p:txBody>
      </p:sp>
      <p:sp>
        <p:nvSpPr>
          <p:cNvPr id="156" name="Requirements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 Analysis</a:t>
            </a:r>
          </a:p>
          <a:p>
            <a:pPr/>
            <a:r>
              <a:t>Design</a:t>
            </a:r>
          </a:p>
          <a:p>
            <a:pPr/>
            <a:r>
              <a:t>User Acceptance</a:t>
            </a:r>
          </a:p>
          <a:p>
            <a:pPr/>
            <a:r>
              <a:t>Team working Strategy </a:t>
            </a:r>
          </a:p>
        </p:txBody>
      </p:sp>
      <p:sp>
        <p:nvSpPr>
          <p:cNvPr id="157" name="Sec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62" name="Split Se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Split Sections</a:t>
            </a:r>
          </a:p>
          <a:p>
            <a:pPr/>
            <a:r>
              <a:t>Noted down ideas within each section</a:t>
            </a:r>
          </a:p>
          <a:p>
            <a:pPr/>
            <a:r>
              <a:t>Expanded points and provided evidence</a:t>
            </a:r>
          </a:p>
        </p:txBody>
      </p:sp>
      <p:sp>
        <p:nvSpPr>
          <p:cNvPr id="163" name="Our proc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Our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66" name="Custom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Customer</a:t>
            </a:r>
          </a:p>
          <a:p>
            <a:pPr/>
            <a:r>
              <a:t>Chef</a:t>
            </a:r>
          </a:p>
          <a:p>
            <a:pPr/>
            <a:r>
              <a:t>Driver/Checkout Staff</a:t>
            </a:r>
          </a:p>
          <a:p>
            <a:pPr/>
            <a:r>
              <a:t>Admin</a:t>
            </a:r>
          </a:p>
        </p:txBody>
      </p:sp>
      <p:sp>
        <p:nvSpPr>
          <p:cNvPr id="167" name="Stakehold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Stakeholders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70" name="Produ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6029" indent="-486029" defTabSz="2170121">
              <a:spcBef>
                <a:spcPts val="2100"/>
              </a:spcBef>
              <a:defRPr sz="3916"/>
            </a:pPr>
            <a:r>
              <a:t>Product </a:t>
            </a:r>
          </a:p>
          <a:p>
            <a:pPr lvl="1" marL="972058" indent="-486029" defTabSz="2170121">
              <a:spcBef>
                <a:spcPts val="2100"/>
              </a:spcBef>
              <a:defRPr sz="3916"/>
            </a:pPr>
            <a:r>
              <a:t>Speed</a:t>
            </a:r>
          </a:p>
          <a:p>
            <a:pPr lvl="1" marL="972058" indent="-486029" defTabSz="2170121">
              <a:spcBef>
                <a:spcPts val="2100"/>
              </a:spcBef>
              <a:defRPr sz="3916"/>
            </a:pPr>
            <a:r>
              <a:t>Navigable</a:t>
            </a:r>
          </a:p>
          <a:p>
            <a:pPr lvl="1" marL="972058" indent="-486029" defTabSz="2170121">
              <a:spcBef>
                <a:spcPts val="2100"/>
              </a:spcBef>
              <a:defRPr sz="3916"/>
            </a:pPr>
            <a:r>
              <a:t>Functional on both desktop and mobile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Organisational</a:t>
            </a:r>
          </a:p>
          <a:p>
            <a:pPr lvl="1" marL="972058" indent="-486029" defTabSz="2170121">
              <a:spcBef>
                <a:spcPts val="2100"/>
              </a:spcBef>
              <a:defRPr sz="3916"/>
            </a:pPr>
            <a:r>
              <a:t>Companies typeface and colour scheme</a:t>
            </a:r>
          </a:p>
          <a:p>
            <a:pPr lvl="1" marL="972058" indent="-486029" defTabSz="2170121">
              <a:spcBef>
                <a:spcPts val="2100"/>
              </a:spcBef>
              <a:defRPr sz="3916"/>
            </a:pPr>
            <a:r>
              <a:t>Precept of purchase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External</a:t>
            </a:r>
          </a:p>
          <a:p>
            <a:pPr lvl="1" marL="972058" indent="-486029" defTabSz="2170121">
              <a:spcBef>
                <a:spcPts val="2100"/>
              </a:spcBef>
              <a:defRPr sz="3916"/>
            </a:pPr>
            <a:r>
              <a:t>GDPR</a:t>
            </a:r>
          </a:p>
        </p:txBody>
      </p:sp>
      <p:sp>
        <p:nvSpPr>
          <p:cNvPr id="171" name="Non-Function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Non-Functional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74" name="Ordering food from websi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Ordering food from website</a:t>
            </a:r>
          </a:p>
          <a:p>
            <a:pPr/>
            <a:r>
              <a:t>Storing Customer accounts</a:t>
            </a:r>
          </a:p>
          <a:p>
            <a:pPr/>
            <a:r>
              <a:t>Payment For Orders</a:t>
            </a:r>
          </a:p>
          <a:p>
            <a:pPr/>
            <a:r>
              <a:t>Viewing previous orders</a:t>
            </a:r>
          </a:p>
        </p:txBody>
      </p:sp>
      <p:sp>
        <p:nvSpPr>
          <p:cNvPr id="175" name="Functional - Customer S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- Customer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78" name="Chefs and view current or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Chefs and view current orders</a:t>
            </a:r>
          </a:p>
          <a:p>
            <a:pPr/>
            <a:r>
              <a:t>Customer details</a:t>
            </a:r>
          </a:p>
          <a:p>
            <a:pPr/>
            <a:r>
              <a:t>Confirming Completion</a:t>
            </a:r>
          </a:p>
          <a:p>
            <a:pPr/>
            <a:r>
              <a:t>Amending meu items</a:t>
            </a:r>
          </a:p>
          <a:p>
            <a:pPr/>
            <a:r>
              <a:t>Add/ Remove menu items</a:t>
            </a:r>
          </a:p>
        </p:txBody>
      </p:sp>
      <p:sp>
        <p:nvSpPr>
          <p:cNvPr id="179" name="Functional - Store S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- Store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  <p:sp>
        <p:nvSpPr>
          <p:cNvPr id="182" name="Custom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6880" indent="-436880" defTabSz="1950671">
              <a:spcBef>
                <a:spcPts val="1900"/>
              </a:spcBef>
              <a:defRPr sz="3520"/>
            </a:pPr>
            <a:r>
              <a:t>Customer</a:t>
            </a:r>
          </a:p>
          <a:p>
            <a:pPr lvl="1" marL="873760" indent="-436880" defTabSz="1950671">
              <a:spcBef>
                <a:spcPts val="1900"/>
              </a:spcBef>
              <a:defRPr sz="3520"/>
            </a:pPr>
            <a:r>
              <a:t>Order Food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Chef</a:t>
            </a:r>
          </a:p>
          <a:p>
            <a:pPr lvl="1" marL="873760" indent="-436880" defTabSz="1950671">
              <a:spcBef>
                <a:spcPts val="1900"/>
              </a:spcBef>
              <a:defRPr sz="3520"/>
            </a:pPr>
            <a:r>
              <a:t>View Order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Driver/Checkout Staff</a:t>
            </a:r>
          </a:p>
          <a:p>
            <a:pPr lvl="1" marL="873760" indent="-436880" defTabSz="1950671">
              <a:spcBef>
                <a:spcPts val="1900"/>
              </a:spcBef>
              <a:defRPr sz="3520"/>
            </a:pPr>
            <a:r>
              <a:t>Complete Order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Admin</a:t>
            </a:r>
          </a:p>
          <a:p>
            <a:pPr lvl="1" marL="873760" indent="-436880" defTabSz="1950671">
              <a:spcBef>
                <a:spcPts val="1900"/>
              </a:spcBef>
              <a:defRPr sz="3520"/>
            </a:pPr>
            <a:r>
              <a:t>Amend Item</a:t>
            </a:r>
          </a:p>
          <a:p>
            <a:pPr lvl="1" marL="873760" indent="-436880" defTabSz="1950671">
              <a:spcBef>
                <a:spcPts val="1900"/>
              </a:spcBef>
              <a:defRPr sz="3520"/>
            </a:pPr>
            <a:r>
              <a:t>Add item</a:t>
            </a:r>
          </a:p>
          <a:p>
            <a:pPr lvl="1" marL="873760" indent="-436880" defTabSz="1950671">
              <a:spcBef>
                <a:spcPts val="1900"/>
              </a:spcBef>
              <a:defRPr sz="3520"/>
            </a:pPr>
            <a:r>
              <a:t>Remove Item</a:t>
            </a:r>
          </a:p>
        </p:txBody>
      </p:sp>
      <p:sp>
        <p:nvSpPr>
          <p:cNvPr id="183" name="Use Cas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Use Cases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