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nry, Kaleem, Ivo and Lukman"/>
          <p:cNvSpPr txBox="1"/>
          <p:nvPr>
            <p:ph type="body" sz="quarter" idx="1"/>
          </p:nvPr>
        </p:nvSpPr>
        <p:spPr>
          <a:xfrm>
            <a:off x="1219199" y="11986162"/>
            <a:ext cx="21945600" cy="605792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Henry, Kaleem, Ivo and Lukman</a:t>
            </a:r>
          </a:p>
        </p:txBody>
      </p:sp>
      <p:sp>
        <p:nvSpPr>
          <p:cNvPr id="152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Food Order System</a:t>
            </a:r>
          </a:p>
        </p:txBody>
      </p:sp>
      <p:sp>
        <p:nvSpPr>
          <p:cNvPr id="153" name="Doughnut Store"/>
          <p:cNvSpPr txBox="1"/>
          <p:nvPr/>
        </p:nvSpPr>
        <p:spPr>
          <a:xfrm>
            <a:off x="1219200" y="7567579"/>
            <a:ext cx="21945600" cy="225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Doughnut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88" name="Long winded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 winded Process </a:t>
            </a:r>
          </a:p>
          <a:p>
            <a:pPr/>
            <a:r>
              <a:t>Unable to see a copy of the menu when ordering</a:t>
            </a:r>
          </a:p>
          <a:p>
            <a:pPr/>
            <a:r>
              <a:t>No validation possible that the items were sent to the correct address</a:t>
            </a:r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Problems With Existing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Flow Chart for the Ordering Process in the New System</a:t>
            </a:r>
          </a:p>
        </p:txBody>
      </p:sp>
      <p:pic>
        <p:nvPicPr>
          <p:cNvPr id="193" name="Diagram, engineering drawingDescription automatically generated" descr="Diagram, engineering drawingDescription automatically generat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8438" y="3501681"/>
            <a:ext cx="13467124" cy="9578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 Diagram for the New System</a:t>
            </a:r>
          </a:p>
        </p:txBody>
      </p:sp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71" y="3428671"/>
            <a:ext cx="12877658" cy="9131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User Acceptanc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Acceptance Criteria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Working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Working Strategy</a:t>
            </a:r>
          </a:p>
        </p:txBody>
      </p:sp>
      <p:sp>
        <p:nvSpPr>
          <p:cNvPr id="204" name="One (sometimes more) needs to make the ca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(sometimes more) needs to make the calls</a:t>
            </a:r>
          </a:p>
          <a:p>
            <a:pPr/>
            <a:r>
              <a:t>To split the weight of the project</a:t>
            </a:r>
          </a:p>
          <a:p>
            <a:pPr/>
            <a:r>
              <a:t>Coach each team member</a:t>
            </a:r>
          </a:p>
          <a:p>
            <a:pPr/>
            <a:r>
              <a:t>Henry</a:t>
            </a:r>
          </a:p>
        </p:txBody>
      </p:sp>
      <p:sp>
        <p:nvSpPr>
          <p:cNvPr id="205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Working Strategy</a:t>
            </a:r>
          </a:p>
        </p:txBody>
      </p:sp>
      <p:sp>
        <p:nvSpPr>
          <p:cNvPr id="208" name="Requirements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  <a:p>
            <a:pPr/>
            <a:r>
              <a:t>Even split without disagreements</a:t>
            </a:r>
          </a:p>
        </p:txBody>
      </p:sp>
      <p:sp>
        <p:nvSpPr>
          <p:cNvPr id="209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Assigning 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Team Working Strategy</a:t>
            </a:r>
          </a:p>
        </p:txBody>
      </p:sp>
      <p:sp>
        <p:nvSpPr>
          <p:cNvPr id="212" name="Teams for calls some shared files and no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Teams for calls some shared files and notes</a:t>
            </a:r>
          </a:p>
          <a:p>
            <a:pPr/>
            <a:r>
              <a:t>Scheduled group call</a:t>
            </a:r>
          </a:p>
          <a:p>
            <a:pPr/>
            <a:r>
              <a:t>No face to face currently</a:t>
            </a:r>
          </a:p>
          <a:p>
            <a:pPr/>
            <a:r>
              <a:t>Forced to work remotely</a:t>
            </a:r>
          </a:p>
        </p:txBody>
      </p:sp>
      <p:sp>
        <p:nvSpPr>
          <p:cNvPr id="213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Working Strategy</a:t>
            </a:r>
          </a:p>
        </p:txBody>
      </p:sp>
      <p:sp>
        <p:nvSpPr>
          <p:cNvPr id="216" name="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</a:t>
            </a:r>
          </a:p>
          <a:p>
            <a:pPr/>
            <a:r>
              <a:t>Sharing the file we are working in</a:t>
            </a:r>
          </a:p>
          <a:p>
            <a:pPr/>
            <a:r>
              <a:t>Share work part at a time</a:t>
            </a:r>
          </a:p>
        </p:txBody>
      </p:sp>
      <p:sp>
        <p:nvSpPr>
          <p:cNvPr id="217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Working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Food Order System</a:t>
            </a:r>
          </a:p>
        </p:txBody>
      </p:sp>
      <p:sp>
        <p:nvSpPr>
          <p:cNvPr id="156" name="Requirements Analysi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</p:txBody>
      </p:sp>
      <p:sp>
        <p:nvSpPr>
          <p:cNvPr id="157" name="Se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quirements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62" name="Split Section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Split Sections</a:t>
            </a:r>
          </a:p>
          <a:p>
            <a:pPr/>
            <a:r>
              <a:t>Noted down ideas within each section</a:t>
            </a:r>
          </a:p>
          <a:p>
            <a:pPr/>
            <a:r>
              <a:t>Expanded points and provided evidence</a:t>
            </a:r>
          </a:p>
        </p:txBody>
      </p:sp>
      <p:sp>
        <p:nvSpPr>
          <p:cNvPr id="163" name="Our pro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Our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66" name="Customer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Customer</a:t>
            </a:r>
          </a:p>
          <a:p>
            <a:pPr/>
            <a:r>
              <a:t>Chef</a:t>
            </a:r>
          </a:p>
          <a:p>
            <a:pPr/>
            <a:r>
              <a:t>Driver/Checkout Staff</a:t>
            </a:r>
          </a:p>
          <a:p>
            <a:pPr/>
            <a:r>
              <a:t>Admin</a:t>
            </a:r>
          </a:p>
        </p:txBody>
      </p:sp>
      <p:sp>
        <p:nvSpPr>
          <p:cNvPr id="167" name="Stakehold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Stakeholders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0" name="Product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 marL="486029" indent="-486029" defTabSz="2170121">
              <a:spcBef>
                <a:spcPts val="2100"/>
              </a:spcBef>
              <a:defRPr sz="3900"/>
            </a:pPr>
            <a:r>
              <a:t>Product 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Speed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Navigable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Functional on both desktop and mobile</a:t>
            </a:r>
          </a:p>
          <a:p>
            <a:pPr marL="486029" indent="-486029" defTabSz="2170121">
              <a:spcBef>
                <a:spcPts val="2100"/>
              </a:spcBef>
              <a:defRPr sz="3900"/>
            </a:pPr>
            <a:r>
              <a:t>Organisational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Companies typeface and colour scheme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Precept of purchase</a:t>
            </a:r>
          </a:p>
          <a:p>
            <a:pPr marL="486029" indent="-486029" defTabSz="2170121">
              <a:spcBef>
                <a:spcPts val="2100"/>
              </a:spcBef>
              <a:defRPr sz="3900"/>
            </a:pPr>
            <a:r>
              <a:t>External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GDPR</a:t>
            </a:r>
          </a:p>
        </p:txBody>
      </p:sp>
      <p:sp>
        <p:nvSpPr>
          <p:cNvPr id="171" name="Non-Function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Non-Functional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4" name="Ordering food from website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Ordering food from website</a:t>
            </a:r>
          </a:p>
          <a:p>
            <a:pPr/>
            <a:r>
              <a:t>Storing Customer accounts</a:t>
            </a:r>
          </a:p>
          <a:p>
            <a:pPr/>
            <a:r>
              <a:t>Payment For Orders</a:t>
            </a:r>
          </a:p>
          <a:p>
            <a:pPr/>
            <a:r>
              <a:t>Viewing previous orders</a:t>
            </a:r>
          </a:p>
        </p:txBody>
      </p:sp>
      <p:sp>
        <p:nvSpPr>
          <p:cNvPr id="175" name="Functional - Customer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Customer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8" name="Chefs and view current order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Chefs and view current orders</a:t>
            </a:r>
          </a:p>
          <a:p>
            <a:pPr/>
            <a:r>
              <a:t>Customer details</a:t>
            </a:r>
          </a:p>
          <a:p>
            <a:pPr/>
            <a:r>
              <a:t>Confirming Completion</a:t>
            </a:r>
          </a:p>
          <a:p>
            <a:pPr/>
            <a:r>
              <a:t>Amending meu items</a:t>
            </a:r>
          </a:p>
          <a:p>
            <a:pPr/>
            <a:r>
              <a:t>Add/ Remove menu items</a:t>
            </a:r>
          </a:p>
        </p:txBody>
      </p:sp>
      <p:sp>
        <p:nvSpPr>
          <p:cNvPr id="179" name="Functional - Store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Store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82" name="Customer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 marL="436880" indent="-436880" defTabSz="1950671">
              <a:spcBef>
                <a:spcPts val="1900"/>
              </a:spcBef>
              <a:defRPr sz="3500"/>
            </a:pPr>
            <a:r>
              <a:t>Customer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Order Food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Chef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View Order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Driver/Checkout Staff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Complete Order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Admin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Amend Item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Add item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Remove Item</a:t>
            </a:r>
          </a:p>
        </p:txBody>
      </p:sp>
      <p:sp>
        <p:nvSpPr>
          <p:cNvPr id="183" name="Use Ca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 Cases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