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1BF7EF-37C2-4EDE-9BB6-DA76713F56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B08591-BD84-4D9F-AB70-0F9E83A4C4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6/8/2022 9:08:11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State" id="2" name="slide2">
            <a:extLst>
              <a:ext uri="{FF2B5EF4-FFF2-40B4-BE49-F238E27FC236}">
                <a16:creationId xmlns:a16="http://schemas.microsoft.com/office/drawing/2014/main" id="{AFCF4F12-C2C3-4A45-8C95-DC6A94FB9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37"/>
            <a:ext cx="12192000" cy="68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Month" id="3" name="slide3">
            <a:extLst>
              <a:ext uri="{FF2B5EF4-FFF2-40B4-BE49-F238E27FC236}">
                <a16:creationId xmlns:a16="http://schemas.microsoft.com/office/drawing/2014/main" id="{C16BF8DD-89A6-446D-8992-281A9D6C3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4" y="0"/>
            <a:ext cx="11389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Per Age" id="4" name="slide4">
            <a:extLst>
              <a:ext uri="{FF2B5EF4-FFF2-40B4-BE49-F238E27FC236}">
                <a16:creationId xmlns:a16="http://schemas.microsoft.com/office/drawing/2014/main" id="{B03D6EB1-29B8-4C95-A59E-C221479770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1" y="0"/>
            <a:ext cx="1172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" id="5" name="slide5">
            <a:extLst>
              <a:ext uri="{FF2B5EF4-FFF2-40B4-BE49-F238E27FC236}">
                <a16:creationId xmlns:a16="http://schemas.microsoft.com/office/drawing/2014/main" id="{8FFDC1BE-C520-4B8C-A544-6C3C34EB6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97"/>
            <a:ext cx="12192000" cy="62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Wise Sales Analysis" id="6" name="slide6">
            <a:extLst>
              <a:ext uri="{FF2B5EF4-FFF2-40B4-BE49-F238E27FC236}">
                <a16:creationId xmlns:a16="http://schemas.microsoft.com/office/drawing/2014/main" id="{BCC77181-643B-45F5-ABA0-C67D4379B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247775"/>
            <a:ext cx="8362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F518849A-F77A-4A29-BDC6-FA8901B3D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2022-06-08T02:08:12Z</dcterms:created>
  <dcterms:modified xsi:type="dcterms:W3CDTF">2022-06-08T02:08:12Z</dcterms:modified>
</cp:coreProperties>
</file>