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28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61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07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821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916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43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878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879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870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4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67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7935A-3F23-4A44-A23F-F7F3716987EF}" type="datetimeFigureOut">
              <a:rPr lang="uk-UA" smtClean="0"/>
              <a:t>16.02.2019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49DB-5C20-41FB-B691-F0BCFC4F24E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58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Comparative analysis of software lifecycle models</a:t>
            </a:r>
            <a:endParaRPr lang="uk-UA" sz="3600" dirty="0">
              <a:solidFill>
                <a:srgbClr val="0070C0"/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96294"/>
            <a:ext cx="7639050" cy="3810000"/>
          </a:xfrm>
        </p:spPr>
      </p:pic>
    </p:spTree>
    <p:extLst>
      <p:ext uri="{BB962C8B-B14F-4D97-AF65-F5344CB8AC3E}">
        <p14:creationId xmlns:p14="http://schemas.microsoft.com/office/powerpoint/2010/main" val="303694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</a:t>
            </a:r>
            <a:r>
              <a:rPr lang="en-US" sz="3200" dirty="0" smtClean="0"/>
              <a:t>vs</a:t>
            </a:r>
            <a:r>
              <a:rPr lang="en-US" dirty="0" smtClean="0"/>
              <a:t> Iterative </a:t>
            </a:r>
            <a:r>
              <a:rPr lang="en-US" sz="3200" dirty="0" smtClean="0"/>
              <a:t>vs</a:t>
            </a:r>
            <a:r>
              <a:rPr lang="en-US" dirty="0" smtClean="0"/>
              <a:t> Spiral </a:t>
            </a:r>
            <a:r>
              <a:rPr lang="en-US" sz="3200" dirty="0" smtClean="0"/>
              <a:t>vs</a:t>
            </a:r>
            <a:r>
              <a:rPr lang="en-US" dirty="0" smtClean="0"/>
              <a:t> V-model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836525"/>
              </p:ext>
            </p:extLst>
          </p:nvPr>
        </p:nvGraphicFramePr>
        <p:xfrm>
          <a:off x="838200" y="1825625"/>
          <a:ext cx="105156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90512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48570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9770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5214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5477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and criteria</a:t>
                      </a:r>
                      <a:endParaRPr lang="uk-UA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 model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r>
                        <a:rPr lang="en-US" baseline="0" dirty="0" smtClean="0"/>
                        <a:t> model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Spiral model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V-model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Linear+Iterative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4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6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r>
                        <a:rPr lang="en-US" sz="1200" dirty="0" smtClean="0"/>
                        <a:t>(due to the lack actual communication between stages)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r>
                        <a:rPr lang="en-US" sz="1200" dirty="0" smtClean="0"/>
                        <a:t>(due to the continuous connection between stages)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r>
                        <a:rPr lang="en-US" sz="1200" dirty="0" smtClean="0"/>
                        <a:t>(due to the combination waterfall model and iterative</a:t>
                      </a:r>
                      <a:r>
                        <a:rPr lang="en-US" sz="1200" baseline="0" dirty="0" smtClean="0"/>
                        <a:t> model)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r>
                        <a:rPr lang="en-US" sz="1200" dirty="0" smtClean="0"/>
                        <a:t>(due to the lack actual communication between stages)</a:t>
                      </a:r>
                      <a:endParaRPr lang="uk-U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5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Risks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handling changes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r>
                        <a:rPr lang="en-US" sz="1200" dirty="0" smtClean="0"/>
                        <a:t>(any change on the development or testing stage is cause to return on the development stage)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r>
                        <a:rPr lang="en-US" sz="1200" dirty="0" smtClean="0"/>
                        <a:t>(any change may be add, develop and testing practically at the same time without stopping of process)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r>
                        <a:rPr lang="en-US" sz="1200" dirty="0" smtClean="0"/>
                        <a:t>(by</a:t>
                      </a:r>
                      <a:r>
                        <a:rPr lang="en-US" sz="1200" baseline="0" dirty="0" smtClean="0"/>
                        <a:t> reason of the combination waterfall model and iterative model)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</a:t>
                      </a:r>
                      <a:r>
                        <a:rPr lang="en-US" sz="1200" dirty="0" smtClean="0"/>
                        <a:t>(any change on the development or testing stage is cause to return on the development stage)</a:t>
                      </a:r>
                      <a:endParaRPr lang="uk-UA" sz="1200" dirty="0" smtClean="0"/>
                    </a:p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time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Can’t be estimated </a:t>
                      </a:r>
                      <a:r>
                        <a:rPr lang="en-US" sz="1200" dirty="0" smtClean="0"/>
                        <a:t>(by reason of the previous item and impossibility to start next</a:t>
                      </a:r>
                      <a:r>
                        <a:rPr lang="en-US" sz="1200" baseline="0" dirty="0" smtClean="0"/>
                        <a:t> stage without finally end of the previous stage)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be estimated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sz="1200" baseline="0" dirty="0" smtClean="0"/>
                        <a:t>(by reason of the previous item and customer’s possibility to get the product by iterations)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 be estimated  </a:t>
                      </a:r>
                      <a:r>
                        <a:rPr lang="en-US" sz="1200" dirty="0" smtClean="0"/>
                        <a:t>(by</a:t>
                      </a:r>
                      <a:r>
                        <a:rPr lang="en-US" sz="1200" baseline="0" dirty="0" smtClean="0"/>
                        <a:t> reason of the combination waterfall model and iterative model)</a:t>
                      </a:r>
                      <a:endParaRPr lang="uk-UA" sz="1200" dirty="0" smtClean="0"/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Can’t be estimated </a:t>
                      </a:r>
                      <a:r>
                        <a:rPr lang="en-US" sz="1200" dirty="0" smtClean="0"/>
                        <a:t>(by reason of the previous item and impossibility to start next stage without finally end</a:t>
                      </a:r>
                      <a:r>
                        <a:rPr lang="en-US" sz="1200" baseline="0" dirty="0" smtClean="0"/>
                        <a:t> of the previous stage)</a:t>
                      </a:r>
                      <a:endParaRPr lang="uk-U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0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82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244</Words>
  <Application>Microsoft Office PowerPoint</Application>
  <PresentationFormat>Широкоэкранный</PresentationFormat>
  <Paragraphs>37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Comparative analysis of software lifecycle models</vt:lpstr>
      <vt:lpstr>Waterfall vs Iterative vs Spiral vs V-model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software lifecycle models</dc:title>
  <dc:creator>Ира</dc:creator>
  <cp:lastModifiedBy>Ира</cp:lastModifiedBy>
  <cp:revision>13</cp:revision>
  <dcterms:created xsi:type="dcterms:W3CDTF">2019-02-13T19:10:05Z</dcterms:created>
  <dcterms:modified xsi:type="dcterms:W3CDTF">2019-02-16T13:52:02Z</dcterms:modified>
</cp:coreProperties>
</file>