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8" r:id="rId9"/>
    <p:sldId id="262" r:id="rId10"/>
    <p:sldId id="267" r:id="rId11"/>
    <p:sldId id="263" r:id="rId12"/>
    <p:sldId id="269" r:id="rId13"/>
    <p:sldId id="264" r:id="rId14"/>
    <p:sldId id="270" r:id="rId15"/>
    <p:sldId id="271" r:id="rId16"/>
    <p:sldId id="272" r:id="rId17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50442-5D8A-4C4E-9FDC-9CB0AFDADC3D}" v="24" dt="2024-05-28T18:26:0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Luciano Rodrigues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Luciano Rodrigues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ukrodrigues/C-Projetos-Projeto-E-book-Cs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3A3078-3C2D-389A-A47F-1ADCE2BFFF8A}"/>
              </a:ext>
            </a:extLst>
          </p:cNvPr>
          <p:cNvSpPr/>
          <p:nvPr/>
        </p:nvSpPr>
        <p:spPr>
          <a:xfrm>
            <a:off x="-1135" y="9189"/>
            <a:ext cx="6853107" cy="9905999"/>
          </a:xfrm>
          <a:prstGeom prst="rect">
            <a:avLst/>
          </a:prstGeom>
          <a:solidFill>
            <a:srgbClr val="1717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801" y="2356359"/>
            <a:ext cx="5424054" cy="4155056"/>
          </a:xfrm>
          <a:prstGeom prst="rect">
            <a:avLst/>
          </a:prstGeom>
          <a:ln>
            <a:noFill/>
          </a:ln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84965" y="363637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366" y="1684477"/>
            <a:ext cx="3429000" cy="22860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D3C6795-6D2A-09D5-3DBD-229668B5E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50000" contrast="-25000"/>
                    </a14:imgEffect>
                  </a14:imgLayer>
                </a14:imgProps>
              </a:ext>
            </a:extLst>
          </a:blip>
          <a:srcRect l="-5495" t="24074" r="5495" b="15741"/>
          <a:stretch/>
        </p:blipFill>
        <p:spPr>
          <a:xfrm>
            <a:off x="2475089" y="6535671"/>
            <a:ext cx="1893546" cy="1346899"/>
          </a:xfrm>
          <a:prstGeom prst="rect">
            <a:avLst/>
          </a:prstGeom>
          <a:ln>
            <a:noFill/>
          </a:ln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A7ED7C74-8741-06B6-0281-BF3B7FD413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8000" contrast="-100000"/>
                    </a14:imgEffect>
                  </a14:imgLayer>
                </a14:imgProps>
              </a:ext>
            </a:extLst>
          </a:blip>
          <a:srcRect t="-5301" b="82883"/>
          <a:stretch/>
        </p:blipFill>
        <p:spPr>
          <a:xfrm>
            <a:off x="2209269" y="827067"/>
            <a:ext cx="2537780" cy="681813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85548A-83C3-C330-32DF-A60B31BFD82B}"/>
              </a:ext>
            </a:extLst>
          </p:cNvPr>
          <p:cNvSpPr txBox="1"/>
          <p:nvPr/>
        </p:nvSpPr>
        <p:spPr>
          <a:xfrm>
            <a:off x="-8275" y="1686378"/>
            <a:ext cx="6857996" cy="4001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90000"/>
                  </a:schemeClr>
                </a:solidFill>
              </a:rPr>
              <a:t>DOMINE A FORÇA DO FRONTEND</a:t>
            </a:r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0DE0E04-FD01-422C-0BF9-1E74C5F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5" y="8433773"/>
            <a:ext cx="6845010" cy="1275025"/>
          </a:xfrm>
        </p:spPr>
        <p:txBody>
          <a:bodyPr/>
          <a:lstStyle/>
          <a:p>
            <a:r>
              <a:rPr lang="pt-BR" sz="2800" dirty="0"/>
              <a:t>Luciano Rodrigues</a:t>
            </a:r>
          </a:p>
        </p:txBody>
      </p:sp>
    </p:spTree>
    <p:extLst>
      <p:ext uri="{BB962C8B-B14F-4D97-AF65-F5344CB8AC3E}">
        <p14:creationId xmlns:p14="http://schemas.microsoft.com/office/powerpoint/2010/main" val="354814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8" y="2368254"/>
            <a:ext cx="685799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 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seletor de atributo com valor específico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em CSS é utilizado para aplicar estilos a elementos que possuem um determinado atributo com um valor específico. Este seletor é extremamente útil para estilizar elementos de forma precisa, baseada nos atributos e seus valores.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36798" y="657477"/>
            <a:ext cx="68579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 Seletor de Atributo com Valor Especifico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298B0A46-61C5-33EA-8C64-89D365368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2049"/>
            <a:ext cx="6862796" cy="2726620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43661718-DAEB-77D4-4001-4D944F253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60046"/>
            <a:ext cx="6862796" cy="23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7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-58942" y="1147"/>
            <a:ext cx="70818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-1104" y="2315925"/>
            <a:ext cx="709113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5600" b="1" dirty="0">
                <a:solidFill>
                  <a:schemeClr val="bg2">
                    <a:lumMod val="90000"/>
                  </a:schemeClr>
                </a:solidFill>
              </a:rPr>
              <a:t>SELETOR </a:t>
            </a:r>
            <a:r>
              <a:rPr lang="pt-BR" sz="5600" b="1" dirty="0">
                <a:solidFill>
                  <a:srgbClr val="ECECEC"/>
                </a:solidFill>
              </a:rPr>
              <a:t>DESCENDENTE E FILHO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716645" y="1012360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05</a:t>
            </a:r>
            <a:endParaRPr lang="pt-BR" sz="9600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804452" y="5601976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35A73B-6715-9B55-50DA-2EB746A67D39}"/>
              </a:ext>
            </a:extLst>
          </p:cNvPr>
          <p:cNvSpPr txBox="1"/>
          <p:nvPr/>
        </p:nvSpPr>
        <p:spPr>
          <a:xfrm>
            <a:off x="3" y="5970437"/>
            <a:ext cx="708659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ECECEC"/>
                </a:solidFill>
                <a:ea typeface="+mn-lt"/>
                <a:cs typeface="+mn-lt"/>
              </a:rPr>
              <a:t>Os seletores descendente e filho são ferramentas poderosas para aplicar estilos baseados na hierarquia dos elementos HTML. O seletor descendente é útil para aplicar estilos a qualquer nível de aninhamento, enquanto o seletor filho permite estilizar apenas os filhos diretos, oferecendo um controle mais preciso sobre a aplicação dos estilos. Conhecer a diferença entre eles é essencial para escrever CSS eficiente e organizado.</a:t>
            </a:r>
            <a:r>
              <a:rPr lang="pt-BR" sz="2400" dirty="0"/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11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8" y="2368254"/>
            <a:ext cx="685799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Os 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seletores descendente e filho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são utilizados em CSS para aplicar estilos a elementos com base na hierarquia de elementos no documento HTML. Entender a diferença entre eles é crucial para aplicar estilos de maneira precisa.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36798" y="657477"/>
            <a:ext cx="68579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Seletor Descendente e Filho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E9835D3-B7B3-465B-09D5-47C4350FC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7036" y="4444277"/>
            <a:ext cx="6862796" cy="2305018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744BF566-38A0-E761-D143-34B003FC5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7036" y="6943609"/>
            <a:ext cx="6862796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-58942" y="1147"/>
            <a:ext cx="70818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-1104" y="2315925"/>
            <a:ext cx="709113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5600" b="1" dirty="0">
                <a:solidFill>
                  <a:schemeClr val="bg2">
                    <a:lumMod val="90000"/>
                  </a:schemeClr>
                </a:solidFill>
              </a:rPr>
              <a:t>SELETOR PSEUDOCLASSE E ELEMENTOS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778991" y="1012360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06</a:t>
            </a:r>
            <a:endParaRPr lang="pt-BR" sz="9600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804452" y="5601976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35A73B-6715-9B55-50DA-2EB746A67D39}"/>
              </a:ext>
            </a:extLst>
          </p:cNvPr>
          <p:cNvSpPr txBox="1"/>
          <p:nvPr/>
        </p:nvSpPr>
        <p:spPr>
          <a:xfrm>
            <a:off x="3" y="5970437"/>
            <a:ext cx="708659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ECECEC"/>
                </a:solidFill>
                <a:ea typeface="+mn-lt"/>
                <a:cs typeface="+mn-lt"/>
              </a:rPr>
              <a:t>Os seletores de pseudoclasses e pseudoelementos são ferramentas essenciais em CSS para criar designs interativos e detalhados. As pseudoclasses permitem estilizar elementos com base em estados dinâmicos, enquanto os </a:t>
            </a:r>
            <a:r>
              <a:rPr lang="pt-BR" sz="2400" dirty="0" err="1">
                <a:solidFill>
                  <a:srgbClr val="ECECEC"/>
                </a:solidFill>
                <a:ea typeface="+mn-lt"/>
                <a:cs typeface="+mn-lt"/>
              </a:rPr>
              <a:t>pseudoelementos</a:t>
            </a:r>
            <a:r>
              <a:rPr lang="pt-BR" sz="2400" dirty="0">
                <a:solidFill>
                  <a:srgbClr val="ECECEC"/>
                </a:solidFill>
                <a:ea typeface="+mn-lt"/>
                <a:cs typeface="+mn-lt"/>
              </a:rPr>
              <a:t> permitem estilizar partes específicas de elementos ou adicionar conteúdo decorativo. Conhecer e utilizar essas ferramentas eficazmente pode melhorar significativamente a aparência e a usabilidade das suas páginas web.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435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9" y="2119046"/>
            <a:ext cx="68579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Os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 seletores de pseudoclasses e </a:t>
            </a:r>
            <a:r>
              <a:rPr lang="pt-BR" sz="2400" b="1" err="1">
                <a:solidFill>
                  <a:srgbClr val="171719"/>
                </a:solidFill>
                <a:ea typeface="+mn-lt"/>
                <a:cs typeface="+mn-lt"/>
              </a:rPr>
              <a:t>pseudoelementos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 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em CSS são utilizados para aplicar estilos a elementos HTML com base em seus estados dinâmicos ou partes específicas desses elementos. Eles são ferramentas poderosas para criar interfaces de usuário interativas e esteticamente agradáveis.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2108" y="657477"/>
            <a:ext cx="68579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Seletor Pseudoclasse e Elementos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F6436C3-0A3A-ECB6-69C1-5D8A1DD6B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55767"/>
            <a:ext cx="6862796" cy="2320403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6531CCB-6A59-C89F-55E6-F02C39B68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19005"/>
            <a:ext cx="6862796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E2F0D90-DE52-8669-59E7-1D98BD050FA7}"/>
              </a:ext>
            </a:extLst>
          </p:cNvPr>
          <p:cNvSpPr/>
          <p:nvPr/>
        </p:nvSpPr>
        <p:spPr>
          <a:xfrm>
            <a:off x="0" y="4594"/>
            <a:ext cx="6853135" cy="9906000"/>
          </a:xfrm>
          <a:prstGeom prst="rect">
            <a:avLst/>
          </a:prstGeom>
          <a:solidFill>
            <a:srgbClr val="171719"/>
          </a:solidFill>
          <a:ln>
            <a:solidFill>
              <a:srgbClr val="1717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b="1" dirty="0"/>
          </a:p>
          <a:p>
            <a:pPr algn="ctr"/>
            <a:endParaRPr lang="pt-BR" sz="4800" b="1" dirty="0"/>
          </a:p>
          <a:p>
            <a:pPr algn="ctr"/>
            <a:endParaRPr lang="pt-BR" sz="4800" b="1" dirty="0"/>
          </a:p>
          <a:p>
            <a:pPr algn="ctr"/>
            <a:endParaRPr lang="pt-BR" sz="4800" b="1" dirty="0"/>
          </a:p>
          <a:p>
            <a:pPr algn="ctr"/>
            <a:endParaRPr lang="pt-BR" sz="4800" b="1" dirty="0"/>
          </a:p>
          <a:p>
            <a:pPr algn="ctr"/>
            <a:r>
              <a:rPr lang="pt-BR" sz="4800" b="1" dirty="0"/>
              <a:t>AGRADECIMENTOS</a:t>
            </a:r>
            <a:endParaRPr lang="pt-BR" dirty="0"/>
          </a:p>
          <a:p>
            <a:pPr algn="ctr"/>
            <a:endParaRPr lang="pt-BR" sz="4800" b="1" dirty="0"/>
          </a:p>
          <a:p>
            <a:pPr algn="ctr"/>
            <a:endParaRPr lang="pt-BR" sz="4800" b="1" dirty="0"/>
          </a:p>
          <a:p>
            <a:pPr algn="ctr"/>
            <a:endParaRPr lang="pt-BR" sz="48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9C62B7-03B1-0AC4-178D-AD6407E520FA}"/>
              </a:ext>
            </a:extLst>
          </p:cNvPr>
          <p:cNvSpPr/>
          <p:nvPr/>
        </p:nvSpPr>
        <p:spPr>
          <a:xfrm>
            <a:off x="411498" y="6512477"/>
            <a:ext cx="5960431" cy="290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0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68988E-3791-EDFA-056F-AC594E1EB94D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7EC16E-2DBA-0C0B-41BF-3014C4D8039A}"/>
              </a:ext>
            </a:extLst>
          </p:cNvPr>
          <p:cNvSpPr txBox="1"/>
          <p:nvPr/>
        </p:nvSpPr>
        <p:spPr>
          <a:xfrm>
            <a:off x="408096" y="1616035"/>
            <a:ext cx="6147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171719"/>
                </a:solidFill>
                <a:latin typeface="Aptos SemiBold"/>
              </a:rPr>
              <a:t>OBRIGADO POR ACESSAR O MEU E-BOOK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AF0B5B-A01A-896A-1BE8-B56343A6550E}"/>
              </a:ext>
            </a:extLst>
          </p:cNvPr>
          <p:cNvSpPr/>
          <p:nvPr/>
        </p:nvSpPr>
        <p:spPr>
          <a:xfrm rot="10800000" flipV="1">
            <a:off x="802701" y="2482923"/>
            <a:ext cx="5274065" cy="207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3249AE-76AB-6CA9-ED1D-55984138D887}"/>
              </a:ext>
            </a:extLst>
          </p:cNvPr>
          <p:cNvSpPr txBox="1"/>
          <p:nvPr/>
        </p:nvSpPr>
        <p:spPr>
          <a:xfrm>
            <a:off x="247513" y="3297727"/>
            <a:ext cx="61360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Esse E-Book foi gerado pelo IA – ChatGPT e layout por humano, utilizando ferramenta </a:t>
            </a:r>
            <a:r>
              <a:rPr lang="pt-BR" sz="2400" dirty="0" err="1"/>
              <a:t>showcode.app</a:t>
            </a:r>
            <a:endParaRPr lang="pt-BR" dirty="0" err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324E20-2CE2-B9DE-C70A-9739F5AD3A5B}"/>
              </a:ext>
            </a:extLst>
          </p:cNvPr>
          <p:cNvSpPr txBox="1"/>
          <p:nvPr/>
        </p:nvSpPr>
        <p:spPr>
          <a:xfrm>
            <a:off x="408097" y="4632301"/>
            <a:ext cx="56626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Foi realizado para colocar em prática conhecimentos, do curso ChatGPT para Desenvolvedores da plataforma </a:t>
            </a:r>
            <a:r>
              <a:rPr lang="pt-BR" sz="2400" dirty="0" err="1"/>
              <a:t>DIO-me</a:t>
            </a:r>
            <a:r>
              <a:rPr lang="pt-BR" sz="2400" dirty="0"/>
              <a:t>,  está no meu  GitHub.</a:t>
            </a:r>
          </a:p>
          <a:p>
            <a:r>
              <a:rPr lang="pt-BR" sz="2400" dirty="0">
                <a:ea typeface="+mn-lt"/>
                <a:cs typeface="+mn-lt"/>
              </a:rPr>
              <a:t>https://github.com/Lukrodrigues/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C70A5B3-DA00-ACCF-FA9E-A817D7789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957" y="7415671"/>
            <a:ext cx="1531140" cy="16546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321FEC-BCAE-C69B-DDA6-BE88762A97D2}"/>
              </a:ext>
            </a:extLst>
          </p:cNvPr>
          <p:cNvSpPr txBox="1"/>
          <p:nvPr/>
        </p:nvSpPr>
        <p:spPr>
          <a:xfrm>
            <a:off x="415267" y="6647419"/>
            <a:ext cx="61319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hlinkClick r:id="rId6"/>
              </a:rPr>
              <a:t>Clique aqui para ir ao GitHub do projeto.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034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80B754-F396-5A16-7787-6D40BCF21BDC}"/>
              </a:ext>
            </a:extLst>
          </p:cNvPr>
          <p:cNvSpPr txBox="1"/>
          <p:nvPr/>
        </p:nvSpPr>
        <p:spPr>
          <a:xfrm>
            <a:off x="187038" y="820148"/>
            <a:ext cx="667096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/>
              <a:t>GUIA PRÁTICO DE SELETORES </a:t>
            </a:r>
            <a:r>
              <a:rPr lang="pt-BR" sz="4000" b="1" dirty="0">
                <a:solidFill>
                  <a:srgbClr val="171719"/>
                </a:solidFill>
              </a:rPr>
              <a:t>CSS</a:t>
            </a:r>
            <a:endParaRPr lang="pt-BR" sz="4000" dirty="0">
              <a:solidFill>
                <a:srgbClr val="171719"/>
              </a:solidFill>
            </a:endParaRPr>
          </a:p>
          <a:p>
            <a:endParaRPr lang="pt-BR" b="1" dirty="0">
              <a:solidFill>
                <a:srgbClr val="ECECEC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7B486A-E86A-180A-CB46-07E305441A09}"/>
              </a:ext>
            </a:extLst>
          </p:cNvPr>
          <p:cNvSpPr txBox="1"/>
          <p:nvPr/>
        </p:nvSpPr>
        <p:spPr>
          <a:xfrm>
            <a:off x="311727" y="2419231"/>
            <a:ext cx="459278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Simplificando o Estilo</a:t>
            </a:r>
            <a:br>
              <a:rPr lang="en-US" dirty="0"/>
            </a:br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2CF296-2AC5-C9EC-756D-1CAC7BFE6136}"/>
              </a:ext>
            </a:extLst>
          </p:cNvPr>
          <p:cNvSpPr txBox="1"/>
          <p:nvPr/>
        </p:nvSpPr>
        <p:spPr>
          <a:xfrm>
            <a:off x="183667" y="3504434"/>
            <a:ext cx="644236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ea typeface="+mn-lt"/>
                <a:cs typeface="+mn-lt"/>
              </a:rPr>
              <a:t>CSS (</a:t>
            </a:r>
            <a:r>
              <a:rPr lang="pt-BR" sz="2400" b="1" err="1">
                <a:ea typeface="+mn-lt"/>
                <a:cs typeface="+mn-lt"/>
              </a:rPr>
              <a:t>Cascading</a:t>
            </a:r>
            <a:r>
              <a:rPr lang="pt-BR" sz="2400" b="1" dirty="0">
                <a:ea typeface="+mn-lt"/>
                <a:cs typeface="+mn-lt"/>
              </a:rPr>
              <a:t> </a:t>
            </a:r>
            <a:r>
              <a:rPr lang="pt-BR" sz="2400" b="1" err="1">
                <a:ea typeface="+mn-lt"/>
                <a:cs typeface="+mn-lt"/>
              </a:rPr>
              <a:t>Style</a:t>
            </a:r>
            <a:r>
              <a:rPr lang="pt-BR" sz="2400" b="1" dirty="0">
                <a:ea typeface="+mn-lt"/>
                <a:cs typeface="+mn-lt"/>
              </a:rPr>
              <a:t> </a:t>
            </a:r>
            <a:r>
              <a:rPr lang="pt-BR" sz="2400" b="1" err="1">
                <a:ea typeface="+mn-lt"/>
                <a:cs typeface="+mn-lt"/>
              </a:rPr>
              <a:t>Sheets</a:t>
            </a:r>
            <a:r>
              <a:rPr lang="pt-BR" sz="2400" b="1" dirty="0">
                <a:ea typeface="+mn-lt"/>
                <a:cs typeface="+mn-lt"/>
              </a:rPr>
              <a:t>)</a:t>
            </a:r>
            <a:r>
              <a:rPr lang="pt-BR" sz="2400" dirty="0">
                <a:ea typeface="+mn-lt"/>
                <a:cs typeface="+mn-lt"/>
              </a:rPr>
              <a:t> é uma linguagem utilizada para definir a apresentação de documentos HTML. Um dos principais conceitos em CSS é o uso de </a:t>
            </a:r>
            <a:r>
              <a:rPr lang="pt-BR" sz="2400" b="1" dirty="0">
                <a:ea typeface="+mn-lt"/>
                <a:cs typeface="+mn-lt"/>
              </a:rPr>
              <a:t>seletores</a:t>
            </a:r>
            <a:r>
              <a:rPr lang="pt-BR" sz="2400" dirty="0">
                <a:ea typeface="+mn-lt"/>
                <a:cs typeface="+mn-lt"/>
              </a:rPr>
              <a:t> para aplicar estilos a elementos específicos do documento. Este guia prático vai apresentar os principais seletores CSS com exemplos de código aplicados em contextos reais.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698A97-A346-BD91-64AD-299C6F2B54AE}"/>
              </a:ext>
            </a:extLst>
          </p:cNvPr>
          <p:cNvSpPr/>
          <p:nvPr/>
        </p:nvSpPr>
        <p:spPr>
          <a:xfrm rot="5400000" flipV="1">
            <a:off x="-347226" y="752207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24185" y="1148"/>
            <a:ext cx="68532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19679" y="2149784"/>
            <a:ext cx="6862533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6400" b="1" dirty="0">
                <a:solidFill>
                  <a:schemeClr val="bg2">
                    <a:lumMod val="90000"/>
                  </a:schemeClr>
                </a:solidFill>
              </a:rPr>
              <a:t>SELETOR DE ELEMENTO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716645" y="597014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01</a:t>
            </a:r>
            <a:endParaRPr lang="pt-BR" sz="960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887579" y="4958191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1717A6-2538-10FB-651A-09CB949B8D5C}"/>
              </a:ext>
            </a:extLst>
          </p:cNvPr>
          <p:cNvSpPr txBox="1"/>
          <p:nvPr/>
        </p:nvSpPr>
        <p:spPr>
          <a:xfrm>
            <a:off x="249383" y="6157343"/>
            <a:ext cx="638001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ECECEC"/>
                </a:solidFill>
                <a:latin typeface="Söhne"/>
              </a:rPr>
              <a:t>O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seletor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elemento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é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uma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ferramenta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essencial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no CSS,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permitindo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aplicar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estilos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maneira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eficiente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uniforme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a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todos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os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elementos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de um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mesmo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tipo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em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um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documento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HTML.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Compreender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utilizar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corretamente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seletor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é um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passo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importante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para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desenvolver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páginas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web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bem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estilizadas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fáceis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400" err="1">
                <a:solidFill>
                  <a:srgbClr val="ECECEC"/>
                </a:solidFill>
                <a:latin typeface="Söhne"/>
              </a:rPr>
              <a:t>manter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7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8" y="2368254"/>
            <a:ext cx="6857998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 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seletor de elemento simples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em CSS é utilizado para aplicar estilos a todos os elementos de um determinado tipo em um documento HTML. Ele é a base da estilização em CSS, permitindo que você aplique estilos de forma uniforme a todos os elementos do mesmo tipo, como parágrafos, títulos, listas, etc.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36798" y="657477"/>
            <a:ext cx="68579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Seletor de Elemento Simples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D931BAE5-6FC4-EC33-2742-461283360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0290"/>
            <a:ext cx="6862796" cy="2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3403" y="1148"/>
            <a:ext cx="68532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40461" y="2627433"/>
            <a:ext cx="6862533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6400" b="1" dirty="0">
                <a:solidFill>
                  <a:srgbClr val="ECECEC"/>
                </a:solidFill>
              </a:rPr>
              <a:t>SELETOR DE CLASSE/ID</a:t>
            </a:r>
            <a:endParaRPr lang="pt-BR" sz="6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508827" y="1012360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02</a:t>
            </a:r>
            <a:endParaRPr lang="pt-BR" sz="9600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908361" y="5186631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52A0A3-F243-3E10-684A-7B016069693E}"/>
              </a:ext>
            </a:extLst>
          </p:cNvPr>
          <p:cNvSpPr txBox="1"/>
          <p:nvPr/>
        </p:nvSpPr>
        <p:spPr>
          <a:xfrm>
            <a:off x="498764" y="5970437"/>
            <a:ext cx="596438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O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seletor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ferramenta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poderosa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versátil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CSS,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permitindo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aplicar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estilos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grupos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elementos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maneira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eficiente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consistente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. Ao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entender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utilizar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corretamente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seletores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criar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designs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organizados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reutilizáveis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fáceis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manter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suas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páginas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web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15353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8" y="2368254"/>
            <a:ext cx="6857998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 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seletor de classe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em CSS é utilizado para aplicar estilos a elementos que possuem um atributo </a:t>
            </a:r>
            <a:r>
              <a:rPr lang="pt-BR" sz="2400" b="1" err="1">
                <a:solidFill>
                  <a:srgbClr val="171719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específico. Esse seletor é extremamente versátil, permitindo estilizar múltiplos elementos de diferentes tipos com a mesma classe, sem afetar outros elementos que não possuem essa classe.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36798" y="657477"/>
            <a:ext cx="68579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Seletor de Classe/ID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C2710C0-85DA-3B79-F187-D600FD13B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39522"/>
            <a:ext cx="6862796" cy="2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-58942" y="1147"/>
            <a:ext cx="70818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-63448" y="2835106"/>
            <a:ext cx="686253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6000" b="1" dirty="0">
                <a:solidFill>
                  <a:schemeClr val="bg2">
                    <a:lumMod val="90000"/>
                  </a:schemeClr>
                </a:solidFill>
              </a:rPr>
              <a:t>SELETOR DE </a:t>
            </a:r>
            <a:r>
              <a:rPr lang="pt-BR" sz="6000" b="1" dirty="0">
                <a:solidFill>
                  <a:srgbClr val="ECECEC"/>
                </a:solidFill>
              </a:rPr>
              <a:t>ATRIBUTO SIMPLES</a:t>
            </a:r>
          </a:p>
          <a:p>
            <a:pPr algn="ctr"/>
            <a:endParaRPr lang="pt-BR" sz="6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716645" y="1012360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03</a:t>
            </a:r>
            <a:endParaRPr lang="pt-BR" sz="9600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804452" y="5456605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35A73B-6715-9B55-50DA-2EB746A67D39}"/>
              </a:ext>
            </a:extLst>
          </p:cNvPr>
          <p:cNvSpPr txBox="1"/>
          <p:nvPr/>
        </p:nvSpPr>
        <p:spPr>
          <a:xfrm>
            <a:off x="270166" y="6032739"/>
            <a:ext cx="65878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ECECEC"/>
                </a:solidFill>
                <a:ea typeface="+mn-lt"/>
                <a:cs typeface="+mn-lt"/>
              </a:rPr>
              <a:t>O seletor de atributo simples é uma ferramenta poderosa em CSS, permitindo estilizar elementos com base na presença de atributos específicos. Isso é particularmente útil para formulários, links e imagens, entre outros casos. Ao dominar os seletores de atributo simples, você pode aplicar estilos de maneira mais precisa e eficaz em seus projetos web.</a:t>
            </a:r>
            <a:r>
              <a:rPr lang="pt-BR" sz="2400" dirty="0"/>
              <a:t>CSS com exemplos de código aplicados em contextos reais.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5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26E8E-E259-C59F-F455-2DC50159FD32}"/>
              </a:ext>
            </a:extLst>
          </p:cNvPr>
          <p:cNvSpPr txBox="1"/>
          <p:nvPr/>
        </p:nvSpPr>
        <p:spPr>
          <a:xfrm>
            <a:off x="10238" y="2368254"/>
            <a:ext cx="6857998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O </a:t>
            </a:r>
            <a:r>
              <a:rPr lang="pt-BR" sz="2400" b="1" dirty="0">
                <a:solidFill>
                  <a:srgbClr val="171719"/>
                </a:solidFill>
                <a:ea typeface="+mn-lt"/>
                <a:cs typeface="+mn-lt"/>
              </a:rPr>
              <a:t>seletor de atributo simples</a:t>
            </a:r>
            <a:r>
              <a:rPr lang="pt-BR" sz="2400" dirty="0">
                <a:solidFill>
                  <a:srgbClr val="171719"/>
                </a:solidFill>
                <a:ea typeface="+mn-lt"/>
                <a:cs typeface="+mn-lt"/>
              </a:rPr>
              <a:t> em CSS é utilizado para aplicar estilos a elementos que possuem um determinado atributo, independentemente do valor desse atributo. Esse seletor é particularmente útil para estilizar elementos baseados na presença de um atributo específico, sem se preocupar com o seu valor exato.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04D3DA-A591-93E9-061C-69D300583732}"/>
              </a:ext>
            </a:extLst>
          </p:cNvPr>
          <p:cNvSpPr txBox="1"/>
          <p:nvPr/>
        </p:nvSpPr>
        <p:spPr>
          <a:xfrm>
            <a:off x="136798" y="657477"/>
            <a:ext cx="68579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171719"/>
                </a:solidFill>
                <a:latin typeface="Aptos SemiBold"/>
              </a:rPr>
              <a:t>Seletor de Atributos Simples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63AA3C-FD69-697A-FF84-D75324185A3F}"/>
              </a:ext>
            </a:extLst>
          </p:cNvPr>
          <p:cNvSpPr/>
          <p:nvPr/>
        </p:nvSpPr>
        <p:spPr>
          <a:xfrm rot="5400000" flipV="1">
            <a:off x="-409571" y="586069"/>
            <a:ext cx="1200829" cy="124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B24FDD4-0CE7-15C3-8110-7D43D6565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39522"/>
            <a:ext cx="6862796" cy="2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essoa, segurando, em pé, homem&#10;&#10;Descrição gerada automaticamente">
            <a:extLst>
              <a:ext uri="{FF2B5EF4-FFF2-40B4-BE49-F238E27FC236}">
                <a16:creationId xmlns:a16="http://schemas.microsoft.com/office/drawing/2014/main" id="{8988258C-B17B-1622-06FA-8E7BE6E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7398" y="3290887"/>
            <a:ext cx="3429000" cy="2286000"/>
          </a:xfrm>
          <a:prstGeom prst="rect">
            <a:avLst/>
          </a:prstGeom>
        </p:spPr>
      </p:pic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38FA0EE8-F7B1-6252-11E6-02A25DF1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0602" y="1007423"/>
            <a:ext cx="3429000" cy="2286000"/>
          </a:xfrm>
          <a:prstGeom prst="rect">
            <a:avLst/>
          </a:prstGeom>
        </p:spPr>
      </p:pic>
      <p:pic>
        <p:nvPicPr>
          <p:cNvPr id="6" name="Imagem 5" descr="Pessoa em pé olhando para frente&#10;&#10;Descrição gerada automaticamente">
            <a:extLst>
              <a:ext uri="{FF2B5EF4-FFF2-40B4-BE49-F238E27FC236}">
                <a16:creationId xmlns:a16="http://schemas.microsoft.com/office/drawing/2014/main" id="{18E64AF5-229A-6848-D129-6EF99CA1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89543" y="5962540"/>
            <a:ext cx="3429000" cy="22860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255471-28F0-DDE3-F4BA-0C49E61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Luciano Rodrigues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086F5F-5D93-DF3A-3E4F-D033DB108DE2}"/>
              </a:ext>
            </a:extLst>
          </p:cNvPr>
          <p:cNvSpPr/>
          <p:nvPr/>
        </p:nvSpPr>
        <p:spPr>
          <a:xfrm>
            <a:off x="-58942" y="1147"/>
            <a:ext cx="7081836" cy="9905999"/>
          </a:xfrm>
          <a:prstGeom prst="rect">
            <a:avLst/>
          </a:prstGeom>
          <a:solidFill>
            <a:srgbClr val="171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932EB2-CB40-1BD8-C9F5-9C31533F1557}"/>
              </a:ext>
            </a:extLst>
          </p:cNvPr>
          <p:cNvSpPr txBox="1"/>
          <p:nvPr/>
        </p:nvSpPr>
        <p:spPr>
          <a:xfrm>
            <a:off x="-105013" y="2378225"/>
            <a:ext cx="709113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b="1" dirty="0">
              <a:solidFill>
                <a:srgbClr val="ECECEC"/>
              </a:solidFill>
            </a:endParaRPr>
          </a:p>
          <a:p>
            <a:pPr algn="ctr"/>
            <a:r>
              <a:rPr lang="pt-BR" sz="4800" b="1" dirty="0">
                <a:solidFill>
                  <a:schemeClr val="bg2">
                    <a:lumMod val="90000"/>
                  </a:schemeClr>
                </a:solidFill>
              </a:rPr>
              <a:t>SELETOR DE </a:t>
            </a:r>
            <a:r>
              <a:rPr lang="pt-BR" sz="4800" b="1" dirty="0">
                <a:solidFill>
                  <a:srgbClr val="ECECEC"/>
                </a:solidFill>
              </a:rPr>
              <a:t>ATRIBUTO COM VALOR ESPECÍFICO</a:t>
            </a:r>
          </a:p>
          <a:p>
            <a:pPr algn="ctr"/>
            <a:endParaRPr lang="pt-BR" sz="4800" b="1" dirty="0">
              <a:solidFill>
                <a:srgbClr val="ECECE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ECC367-C550-B23E-8A15-C70DCC373620}"/>
              </a:ext>
            </a:extLst>
          </p:cNvPr>
          <p:cNvSpPr txBox="1"/>
          <p:nvPr/>
        </p:nvSpPr>
        <p:spPr>
          <a:xfrm>
            <a:off x="1716645" y="1012360"/>
            <a:ext cx="3304309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2"/>
                </a:solidFill>
              </a:rPr>
              <a:t>04</a:t>
            </a:r>
            <a:endParaRPr lang="pt-BR" sz="9600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FC212F-9E06-01BD-ED65-EE3ACCBA2EA7}"/>
              </a:ext>
            </a:extLst>
          </p:cNvPr>
          <p:cNvSpPr/>
          <p:nvPr/>
        </p:nvSpPr>
        <p:spPr>
          <a:xfrm>
            <a:off x="804452" y="5103561"/>
            <a:ext cx="5149373" cy="1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35A73B-6715-9B55-50DA-2EB746A67D39}"/>
              </a:ext>
            </a:extLst>
          </p:cNvPr>
          <p:cNvSpPr txBox="1"/>
          <p:nvPr/>
        </p:nvSpPr>
        <p:spPr>
          <a:xfrm>
            <a:off x="394857" y="5658928"/>
            <a:ext cx="65878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ECECEC"/>
                </a:solidFill>
                <a:ea typeface="+mn-lt"/>
                <a:cs typeface="+mn-lt"/>
              </a:rPr>
              <a:t>O seletor de atributo simples é uma ferramenta poderosa em CSS, permitindo estilizar elementos com base na presença de atributos específicos. Isso é particularmente útil para formulários, links e imagens, entre outros casos. Ao dominar os seletores de atributo simples, você pode aplicar estilos de maneira mais precisa e eficaz em seus projetos web.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7479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A4 (210 x 297 mm)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867</cp:revision>
  <dcterms:created xsi:type="dcterms:W3CDTF">2024-05-03T01:25:33Z</dcterms:created>
  <dcterms:modified xsi:type="dcterms:W3CDTF">2024-05-28T18:26:40Z</dcterms:modified>
</cp:coreProperties>
</file>