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CEA4121-061F-4BCC-A17D-390ED1220086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2852936"/>
            <a:ext cx="4847456" cy="648072"/>
          </a:xfrm>
        </p:spPr>
        <p:txBody>
          <a:bodyPr>
            <a:noAutofit/>
          </a:bodyPr>
          <a:lstStyle/>
          <a:p>
            <a:r>
              <a:rPr lang="pt-BR" sz="4800" dirty="0" smtClean="0"/>
              <a:t>Linguagem Go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" y="3861048"/>
            <a:ext cx="4419600" cy="939552"/>
          </a:xfrm>
        </p:spPr>
        <p:txBody>
          <a:bodyPr>
            <a:normAutofit/>
          </a:bodyPr>
          <a:lstStyle/>
          <a:p>
            <a:r>
              <a:rPr lang="pt-BR" dirty="0" smtClean="0"/>
              <a:t>Lucas Silva Clemente</a:t>
            </a:r>
          </a:p>
          <a:p>
            <a:r>
              <a:rPr lang="pt-BR" dirty="0" smtClean="0"/>
              <a:t>Matheus Sales de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r>
              <a:rPr lang="pt-BR" dirty="0" smtClean="0"/>
              <a:t>     </a:t>
            </a:r>
            <a:r>
              <a:rPr lang="pt-BR" sz="5400" dirty="0" smtClean="0"/>
              <a:t>Origem e influências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b="1" dirty="0" smtClean="0"/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Criada pela Google 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ançada em código livre em novembro de 2009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eve influências de diversas linguagens de programação, dentre elas: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15616" y="3861048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Limbo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Newsqueak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Oberon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Pascal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Smalltalk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Cristal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28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             </a:t>
            </a:r>
            <a:r>
              <a:rPr lang="pt-BR" sz="5400" dirty="0" smtClean="0"/>
              <a:t>Classificação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algn="just"/>
            <a:r>
              <a:rPr lang="pt-BR" dirty="0" smtClean="0"/>
              <a:t>Go </a:t>
            </a:r>
            <a:r>
              <a:rPr lang="pt-BR" dirty="0" smtClean="0"/>
              <a:t>é uma linguagem </a:t>
            </a:r>
            <a:r>
              <a:rPr lang="pt-BR" dirty="0" smtClean="0"/>
              <a:t>compilada</a:t>
            </a:r>
          </a:p>
          <a:p>
            <a:pPr algn="just"/>
            <a:r>
              <a:rPr lang="pt-BR" dirty="0"/>
              <a:t>S</a:t>
            </a:r>
            <a:r>
              <a:rPr lang="pt-BR" dirty="0" smtClean="0"/>
              <a:t>egue </a:t>
            </a:r>
            <a:r>
              <a:rPr lang="pt-BR" dirty="0" smtClean="0"/>
              <a:t>o paradigma da programação </a:t>
            </a:r>
            <a:r>
              <a:rPr lang="pt-BR" dirty="0" smtClean="0"/>
              <a:t>imperativa</a:t>
            </a:r>
          </a:p>
          <a:p>
            <a:pPr algn="just"/>
            <a:r>
              <a:rPr lang="pt-BR" dirty="0"/>
              <a:t>E</a:t>
            </a:r>
            <a:r>
              <a:rPr lang="pt-BR" dirty="0" smtClean="0"/>
              <a:t>stilo </a:t>
            </a:r>
            <a:r>
              <a:rPr lang="pt-BR" dirty="0" smtClean="0"/>
              <a:t>de </a:t>
            </a:r>
            <a:r>
              <a:rPr lang="pt-BR" dirty="0" err="1" smtClean="0"/>
              <a:t>tipagem</a:t>
            </a:r>
            <a:r>
              <a:rPr lang="pt-BR" dirty="0" smtClean="0"/>
              <a:t> </a:t>
            </a:r>
            <a:r>
              <a:rPr lang="pt-BR" dirty="0" smtClean="0"/>
              <a:t>estática</a:t>
            </a:r>
          </a:p>
          <a:p>
            <a:pPr algn="just"/>
            <a:r>
              <a:rPr lang="pt-BR" dirty="0"/>
              <a:t>P</a:t>
            </a:r>
            <a:r>
              <a:rPr lang="pt-BR" dirty="0" smtClean="0"/>
              <a:t>ermite </a:t>
            </a:r>
            <a:r>
              <a:rPr lang="pt-BR" dirty="0" smtClean="0"/>
              <a:t>programação </a:t>
            </a:r>
            <a:r>
              <a:rPr lang="pt-BR" dirty="0" smtClean="0"/>
              <a:t>concorrente</a:t>
            </a:r>
          </a:p>
          <a:p>
            <a:pPr algn="just"/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 smtClean="0"/>
              <a:t>possível programar orientado a objetos em Go, </a:t>
            </a:r>
            <a:r>
              <a:rPr lang="pt-BR" dirty="0" smtClean="0"/>
              <a:t>utilizando </a:t>
            </a:r>
            <a:r>
              <a:rPr lang="pt-BR" dirty="0" smtClean="0"/>
              <a:t>estruturas ao invés de classes e </a:t>
            </a:r>
            <a:r>
              <a:rPr lang="pt-BR" dirty="0" smtClean="0"/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04274"/>
            <a:ext cx="6840760" cy="63894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Exemplos básicos de Código</a:t>
            </a:r>
            <a:endParaRPr lang="pt-BR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88" y="1052735"/>
            <a:ext cx="24574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738881" y="10527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</a:t>
            </a:r>
            <a:r>
              <a:rPr lang="pt-BR" dirty="0" smtClean="0">
                <a:solidFill>
                  <a:schemeClr val="bg1"/>
                </a:solidFill>
              </a:rPr>
              <a:t>onteiros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1" y="1052735"/>
            <a:ext cx="3088734" cy="281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75657" y="105273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Função com mais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um retorno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7" y="3917246"/>
            <a:ext cx="3088734" cy="272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952856" y="3967532"/>
            <a:ext cx="252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Quantidade de chamadas</a:t>
            </a:r>
          </a:p>
          <a:p>
            <a:r>
              <a:rPr lang="pt-BR" sz="1600" dirty="0">
                <a:solidFill>
                  <a:schemeClr val="bg1"/>
                </a:solidFill>
              </a:rPr>
              <a:t>r</a:t>
            </a:r>
            <a:r>
              <a:rPr lang="pt-BR" sz="1600" dirty="0" smtClean="0">
                <a:solidFill>
                  <a:schemeClr val="bg1"/>
                </a:solidFill>
              </a:rPr>
              <a:t>ecursivas de Fibonacci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35" y="1025884"/>
            <a:ext cx="27527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993008" y="101803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Declaração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</a:t>
            </a:r>
            <a:r>
              <a:rPr lang="pt-BR" dirty="0" err="1" smtClean="0">
                <a:solidFill>
                  <a:schemeClr val="bg1"/>
                </a:solidFill>
              </a:rPr>
              <a:t>arrays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35" y="3960067"/>
            <a:ext cx="3077691" cy="267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564702" y="3967532"/>
            <a:ext cx="112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Fatorial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recursivo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7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lang="pt-BR" dirty="0" smtClean="0"/>
              <a:t>        </a:t>
            </a:r>
            <a:r>
              <a:rPr lang="pt-BR" sz="5400" dirty="0" smtClean="0"/>
              <a:t>Expressividade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007" y="3613081"/>
            <a:ext cx="5833184" cy="460648"/>
          </a:xfrm>
        </p:spPr>
        <p:txBody>
          <a:bodyPr/>
          <a:lstStyle/>
          <a:p>
            <a:pPr algn="just"/>
            <a:r>
              <a:rPr lang="pt-BR" sz="2200" dirty="0" err="1" smtClean="0"/>
              <a:t>Gochannels</a:t>
            </a:r>
            <a:r>
              <a:rPr lang="pt-BR" sz="2200" dirty="0" smtClean="0"/>
              <a:t>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16133"/>
            <a:ext cx="2520280" cy="259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38550"/>
            <a:ext cx="2520280" cy="29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96336" y="10161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Goroutine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524328" y="361436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Gochannel</a:t>
            </a:r>
            <a:r>
              <a:rPr lang="pt-BR" dirty="0" err="1" smtClean="0"/>
              <a:t>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3" y="1674355"/>
            <a:ext cx="58326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pt-BR" sz="2200" dirty="0"/>
              <a:t>basicamente o mesmo conceito </a:t>
            </a:r>
            <a:r>
              <a:rPr lang="pt-BR" sz="2200" dirty="0" smtClean="0"/>
              <a:t>de thread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Usa a </a:t>
            </a:r>
            <a:r>
              <a:rPr lang="pt-BR" sz="2200" dirty="0" err="1" smtClean="0"/>
              <a:t>keyword</a:t>
            </a:r>
            <a:r>
              <a:rPr lang="pt-BR" sz="2200" dirty="0" smtClean="0"/>
              <a:t> “go” </a:t>
            </a:r>
            <a:r>
              <a:rPr lang="pt-BR" sz="2400" dirty="0" smtClean="0"/>
              <a:t>para </a:t>
            </a:r>
            <a:r>
              <a:rPr lang="pt-BR" sz="2400" dirty="0"/>
              <a:t>executar um código simultaneamente</a:t>
            </a:r>
            <a:endParaRPr lang="pt-BR" sz="22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67542" y="1016133"/>
            <a:ext cx="5832649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err="1" smtClean="0"/>
              <a:t>Goroutines</a:t>
            </a:r>
            <a:r>
              <a:rPr lang="pt-BR" sz="2200" dirty="0" smtClean="0"/>
              <a:t>: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1" y="4295249"/>
            <a:ext cx="58326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Serve </a:t>
            </a:r>
            <a:r>
              <a:rPr lang="pt-BR" sz="2200" dirty="0"/>
              <a:t>para fazer essas </a:t>
            </a:r>
            <a:r>
              <a:rPr lang="pt-BR" sz="2200" dirty="0" err="1"/>
              <a:t>goroutines</a:t>
            </a:r>
            <a:r>
              <a:rPr lang="pt-BR" sz="2200" dirty="0"/>
              <a:t> se comunicarem entre </a:t>
            </a:r>
            <a:r>
              <a:rPr lang="pt-BR" sz="2200" dirty="0" smtClean="0"/>
              <a:t>si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/>
              <a:t>P</a:t>
            </a:r>
            <a:r>
              <a:rPr lang="pt-BR" sz="2200" dirty="0" smtClean="0"/>
              <a:t>odendo </a:t>
            </a:r>
            <a:r>
              <a:rPr lang="pt-BR" sz="2200" dirty="0"/>
              <a:t>enviar valores para canais de uma </a:t>
            </a:r>
            <a:r>
              <a:rPr lang="pt-BR" sz="2200" dirty="0" err="1"/>
              <a:t>goroutine</a:t>
            </a:r>
            <a:r>
              <a:rPr lang="pt-BR" sz="2200" dirty="0"/>
              <a:t> e receber esses valores em outra </a:t>
            </a:r>
            <a:r>
              <a:rPr lang="pt-BR" sz="2200" dirty="0" err="1"/>
              <a:t>goroutine</a:t>
            </a:r>
            <a:r>
              <a:rPr lang="pt-BR" sz="22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3602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lang="pt-BR" dirty="0" smtClean="0"/>
              <a:t>        </a:t>
            </a:r>
            <a:r>
              <a:rPr lang="pt-BR" sz="5400" dirty="0" smtClean="0"/>
              <a:t>Expressividade</a:t>
            </a:r>
            <a:endParaRPr lang="pt-BR" sz="5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1125324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Interfaces:</a:t>
            </a:r>
            <a:endParaRPr lang="pt-BR" sz="2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518" y="1704486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pt-BR" sz="2200" dirty="0"/>
              <a:t>P</a:t>
            </a:r>
            <a:r>
              <a:rPr lang="pt-BR" sz="2200" dirty="0" smtClean="0"/>
              <a:t>roposito </a:t>
            </a:r>
            <a:r>
              <a:rPr lang="pt-BR" sz="2200" dirty="0"/>
              <a:t>similar a herança e </a:t>
            </a:r>
            <a:r>
              <a:rPr lang="pt-BR" sz="2200" dirty="0" smtClean="0"/>
              <a:t>encapsulamento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Lembra bastante </a:t>
            </a:r>
            <a:r>
              <a:rPr lang="pt-BR" sz="2200" dirty="0" err="1" smtClean="0"/>
              <a:t>structs</a:t>
            </a:r>
            <a:r>
              <a:rPr lang="pt-BR" sz="2200" dirty="0" smtClean="0"/>
              <a:t> de C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Permite códigos reutilizáveis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68548"/>
            <a:ext cx="24479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65" y="1125324"/>
            <a:ext cx="3276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895557"/>
      </p:ext>
    </p:extLst>
  </p:cSld>
  <p:clrMapOvr>
    <a:masterClrMapping/>
  </p:clrMapOvr>
</p:sld>
</file>

<file path=ppt/theme/theme1.xml><?xml version="1.0" encoding="utf-8"?>
<a:theme xmlns:a="http://schemas.openxmlformats.org/drawingml/2006/main" name="Folh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lhagem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238</TotalTime>
  <Words>169</Words>
  <Application>Microsoft Office PowerPoint</Application>
  <PresentationFormat>Apresentação na tela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Folhagem</vt:lpstr>
      <vt:lpstr>Linguagem Go</vt:lpstr>
      <vt:lpstr>     Origem e influências</vt:lpstr>
      <vt:lpstr>              Classificação</vt:lpstr>
      <vt:lpstr>Exemplos básicos de Código</vt:lpstr>
      <vt:lpstr>                   Expressividade</vt:lpstr>
      <vt:lpstr>                   Expressividade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Go</dc:title>
  <dc:creator>Lucas Clemente</dc:creator>
  <cp:lastModifiedBy>Lucas Clemente</cp:lastModifiedBy>
  <cp:revision>33</cp:revision>
  <dcterms:created xsi:type="dcterms:W3CDTF">2020-10-30T21:05:09Z</dcterms:created>
  <dcterms:modified xsi:type="dcterms:W3CDTF">2020-11-01T20:39:31Z</dcterms:modified>
</cp:coreProperties>
</file>