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CEA4121-061F-4BCC-A17D-390ED1220086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595317D-8408-42E9-BE73-3CE7B792692F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2852936"/>
            <a:ext cx="4847456" cy="648072"/>
          </a:xfrm>
        </p:spPr>
        <p:txBody>
          <a:bodyPr>
            <a:noAutofit/>
          </a:bodyPr>
          <a:lstStyle/>
          <a:p>
            <a:r>
              <a:rPr lang="pt-BR" sz="4800" dirty="0" smtClean="0"/>
              <a:t>Linguagem Go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" y="3861048"/>
            <a:ext cx="4419600" cy="939552"/>
          </a:xfrm>
        </p:spPr>
        <p:txBody>
          <a:bodyPr>
            <a:normAutofit/>
          </a:bodyPr>
          <a:lstStyle/>
          <a:p>
            <a:r>
              <a:rPr lang="pt-BR" dirty="0" smtClean="0"/>
              <a:t>Lucas Silva Clemente</a:t>
            </a:r>
          </a:p>
          <a:p>
            <a:r>
              <a:rPr lang="pt-BR" dirty="0" smtClean="0"/>
              <a:t>Matheus Sales de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1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5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        </a:t>
            </a:r>
            <a:r>
              <a:rPr lang="pt-BR" dirty="0" smtClean="0"/>
              <a:t>Exemplos Reais</a:t>
            </a:r>
            <a:endParaRPr lang="pt-BR" sz="5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0" y="902951"/>
            <a:ext cx="3138976" cy="313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43711"/>
            <a:ext cx="5113734" cy="30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3" y="4110816"/>
            <a:ext cx="5256584" cy="248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580112" y="4110816"/>
            <a:ext cx="309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Black" pitchFamily="34" charset="0"/>
              </a:rPr>
              <a:t>Interface para determinar a medida da área e do volume de um </a:t>
            </a:r>
            <a:r>
              <a:rPr lang="pt-BR" sz="2400" dirty="0" err="1" smtClean="0">
                <a:latin typeface="Arial Black" pitchFamily="34" charset="0"/>
              </a:rPr>
              <a:t>conteiner</a:t>
            </a:r>
            <a:r>
              <a:rPr lang="pt-BR" sz="2400" dirty="0" smtClean="0">
                <a:latin typeface="Arial Black" pitchFamily="34" charset="0"/>
              </a:rPr>
              <a:t> de água</a:t>
            </a:r>
            <a:endParaRPr lang="pt-BR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1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5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        </a:t>
            </a:r>
            <a:r>
              <a:rPr lang="pt-BR" dirty="0" smtClean="0"/>
              <a:t>Exemplos Reais</a:t>
            </a:r>
            <a:endParaRPr lang="pt-BR" sz="5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5" y="836712"/>
            <a:ext cx="4776192" cy="293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73870"/>
            <a:ext cx="4765607" cy="293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06" y="836712"/>
            <a:ext cx="4270889" cy="440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860032" y="5445224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Black" pitchFamily="34" charset="0"/>
              </a:rPr>
              <a:t>Exemplo anterior em </a:t>
            </a:r>
            <a:r>
              <a:rPr lang="pt-BR" sz="2400" dirty="0" err="1" smtClean="0">
                <a:latin typeface="Arial Black" pitchFamily="34" charset="0"/>
              </a:rPr>
              <a:t>java</a:t>
            </a:r>
            <a:r>
              <a:rPr lang="pt-BR" sz="2400" dirty="0" smtClean="0">
                <a:latin typeface="Arial Black" pitchFamily="34" charset="0"/>
              </a:rPr>
              <a:t> usando herança</a:t>
            </a:r>
            <a:endParaRPr lang="pt-BR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1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5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        </a:t>
            </a:r>
            <a:r>
              <a:rPr lang="pt-BR" dirty="0" smtClean="0"/>
              <a:t>  Comparações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536" y="1412776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pt-BR" dirty="0"/>
              <a:t>As interfaces de Go são </a:t>
            </a:r>
            <a:r>
              <a:rPr lang="pt-BR" dirty="0" smtClean="0"/>
              <a:t>estáticas </a:t>
            </a:r>
            <a:r>
              <a:rPr lang="pt-BR" dirty="0"/>
              <a:t>quando checadas em tempo de compilação, mas </a:t>
            </a:r>
            <a:r>
              <a:rPr lang="pt-BR" dirty="0" smtClean="0"/>
              <a:t>dinâmicas </a:t>
            </a:r>
            <a:r>
              <a:rPr lang="pt-BR" dirty="0"/>
              <a:t>quando chamadas</a:t>
            </a:r>
          </a:p>
          <a:p>
            <a:endParaRPr lang="pt-BR" dirty="0"/>
          </a:p>
          <a:p>
            <a:pPr marL="285750" indent="-285750">
              <a:buFont typeface="Courier New" pitchFamily="49" charset="0"/>
              <a:buChar char="o"/>
            </a:pPr>
            <a:r>
              <a:rPr lang="pt-BR" dirty="0"/>
              <a:t>Go tem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mas só as computa em tempo de execução</a:t>
            </a:r>
          </a:p>
          <a:p>
            <a:endParaRPr lang="pt-BR" dirty="0"/>
          </a:p>
          <a:p>
            <a:pPr marL="285750" indent="-285750">
              <a:buFont typeface="Courier New" pitchFamily="49" charset="0"/>
              <a:buChar char="o"/>
            </a:pPr>
            <a:r>
              <a:rPr lang="pt-BR" dirty="0"/>
              <a:t>Interfaces em go são formadas por pares compostos de um ponteiro e a interface em si</a:t>
            </a:r>
          </a:p>
          <a:p>
            <a:endParaRPr lang="pt-BR" dirty="0"/>
          </a:p>
          <a:p>
            <a:pPr marL="285750" indent="-285750">
              <a:buFont typeface="Courier New" pitchFamily="49" charset="0"/>
              <a:buChar char="o"/>
            </a:pPr>
            <a:r>
              <a:rPr lang="pt-BR" dirty="0"/>
              <a:t>Go tem um toque de </a:t>
            </a:r>
            <a:r>
              <a:rPr lang="pt-BR" dirty="0" err="1"/>
              <a:t>tipagem</a:t>
            </a:r>
            <a:r>
              <a:rPr lang="pt-BR" dirty="0"/>
              <a:t> </a:t>
            </a:r>
            <a:r>
              <a:rPr lang="pt-BR" dirty="0" smtClean="0"/>
              <a:t>estática </a:t>
            </a:r>
            <a:r>
              <a:rPr lang="pt-BR" dirty="0"/>
              <a:t>que vai com os </a:t>
            </a:r>
            <a:r>
              <a:rPr lang="pt-BR" dirty="0" smtClean="0"/>
              <a:t>métodos dinâmicos </a:t>
            </a:r>
            <a:r>
              <a:rPr lang="pt-BR" dirty="0"/>
              <a:t>de </a:t>
            </a:r>
            <a:r>
              <a:rPr lang="pt-BR" dirty="0" smtClean="0"/>
              <a:t>busca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BR" dirty="0" smtClean="0"/>
              <a:t>Pode </a:t>
            </a:r>
            <a:r>
              <a:rPr lang="pt-BR" dirty="0"/>
              <a:t>mover as buscas de volta dos locais de chamada para o ponto em que elas foram guardadas na interface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71600" y="537321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itchFamily="34" charset="0"/>
              </a:rPr>
              <a:t>Códigos completos dos exemplos no repositório abaixo:</a:t>
            </a:r>
          </a:p>
          <a:p>
            <a:endParaRPr lang="pt-BR" dirty="0"/>
          </a:p>
          <a:p>
            <a:r>
              <a:rPr lang="pt-BR" dirty="0"/>
              <a:t>https://github.com/LuksClemente/EDL/tree/main/Trabalho1/Exemplos</a:t>
            </a:r>
          </a:p>
        </p:txBody>
      </p:sp>
    </p:spTree>
    <p:extLst>
      <p:ext uri="{BB962C8B-B14F-4D97-AF65-F5344CB8AC3E}">
        <p14:creationId xmlns:p14="http://schemas.microsoft.com/office/powerpoint/2010/main" val="285346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r>
              <a:rPr lang="pt-BR" dirty="0" smtClean="0"/>
              <a:t>     </a:t>
            </a:r>
            <a:r>
              <a:rPr lang="pt-BR" sz="5400" dirty="0" smtClean="0"/>
              <a:t>Origem e influências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pt-BR" b="1" dirty="0" smtClean="0"/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Criada pela Google 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ançada em código livre em novembro de 2009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eve influências de diversas linguagens de programação, dentre elas: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15616" y="3861048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Limbo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Newsqueak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Oberon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Pascal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Smalltalk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Cristal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28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             </a:t>
            </a:r>
            <a:r>
              <a:rPr lang="pt-BR" sz="5400" dirty="0" smtClean="0"/>
              <a:t>Classificação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algn="just"/>
            <a:r>
              <a:rPr lang="pt-BR" dirty="0" smtClean="0"/>
              <a:t>Go é uma linguagem compilada</a:t>
            </a:r>
          </a:p>
          <a:p>
            <a:pPr algn="just"/>
            <a:r>
              <a:rPr lang="pt-BR" dirty="0"/>
              <a:t>S</a:t>
            </a:r>
            <a:r>
              <a:rPr lang="pt-BR" dirty="0" smtClean="0"/>
              <a:t>egue o paradigma da programação imperativa</a:t>
            </a:r>
          </a:p>
          <a:p>
            <a:pPr algn="just"/>
            <a:r>
              <a:rPr lang="pt-BR" dirty="0"/>
              <a:t>E</a:t>
            </a:r>
            <a:r>
              <a:rPr lang="pt-BR" dirty="0" smtClean="0"/>
              <a:t>stilo de </a:t>
            </a:r>
            <a:r>
              <a:rPr lang="pt-BR" dirty="0" err="1" smtClean="0"/>
              <a:t>tipagem</a:t>
            </a:r>
            <a:r>
              <a:rPr lang="pt-BR" dirty="0" smtClean="0"/>
              <a:t> estática</a:t>
            </a:r>
          </a:p>
          <a:p>
            <a:pPr algn="just"/>
            <a:r>
              <a:rPr lang="pt-BR" dirty="0"/>
              <a:t>P</a:t>
            </a:r>
            <a:r>
              <a:rPr lang="pt-BR" dirty="0" smtClean="0"/>
              <a:t>ermite programação concorrente</a:t>
            </a:r>
          </a:p>
          <a:p>
            <a:pPr algn="just"/>
            <a:r>
              <a:rPr lang="pt-BR" dirty="0"/>
              <a:t>É</a:t>
            </a:r>
            <a:r>
              <a:rPr lang="pt-BR" dirty="0" smtClean="0"/>
              <a:t> possível programar orientado a objetos em Go, utilizando estruturas ao invés de classes e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404274"/>
            <a:ext cx="6840760" cy="63894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Exemplos básicos de Código</a:t>
            </a:r>
            <a:endParaRPr lang="pt-BR" sz="4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57" y="1844824"/>
            <a:ext cx="4403623" cy="401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669356" y="184482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Função com mais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um retorno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50" y="1844825"/>
            <a:ext cx="4144538" cy="401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444209" y="1844824"/>
            <a:ext cx="252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Quantidade de chamadas</a:t>
            </a:r>
          </a:p>
          <a:p>
            <a:r>
              <a:rPr lang="pt-BR" sz="1600" dirty="0">
                <a:solidFill>
                  <a:schemeClr val="bg1"/>
                </a:solidFill>
              </a:rPr>
              <a:t>r</a:t>
            </a:r>
            <a:r>
              <a:rPr lang="pt-BR" sz="1600" dirty="0" smtClean="0">
                <a:solidFill>
                  <a:schemeClr val="bg1"/>
                </a:solidFill>
              </a:rPr>
              <a:t>ecursivas de Fibonacci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7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8005" y="221709"/>
            <a:ext cx="9144000" cy="796950"/>
          </a:xfrm>
        </p:spPr>
        <p:txBody>
          <a:bodyPr anchor="ctr">
            <a:normAutofit fontScale="90000"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        </a:t>
            </a:r>
            <a:r>
              <a:rPr lang="pt-BR" sz="5400" dirty="0" smtClean="0"/>
              <a:t>Expressividade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052" y="3645024"/>
            <a:ext cx="5833184" cy="460648"/>
          </a:xfrm>
        </p:spPr>
        <p:txBody>
          <a:bodyPr/>
          <a:lstStyle/>
          <a:p>
            <a:pPr algn="just"/>
            <a:r>
              <a:rPr lang="pt-BR" sz="2200" dirty="0" err="1" smtClean="0"/>
              <a:t>Gochannels</a:t>
            </a:r>
            <a:r>
              <a:rPr lang="pt-BR" sz="2200" dirty="0" smtClean="0"/>
              <a:t>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19" y="1292645"/>
            <a:ext cx="3286681" cy="389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79511" y="1844824"/>
            <a:ext cx="58326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pt-BR" sz="2200" dirty="0"/>
              <a:t>basicamente o mesmo conceito </a:t>
            </a:r>
            <a:r>
              <a:rPr lang="pt-BR" sz="2200" dirty="0" smtClean="0"/>
              <a:t>de thread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BR" sz="2200" dirty="0" smtClean="0"/>
              <a:t>Usa a </a:t>
            </a:r>
            <a:r>
              <a:rPr lang="pt-BR" sz="2200" dirty="0" err="1" smtClean="0"/>
              <a:t>keyword</a:t>
            </a:r>
            <a:r>
              <a:rPr lang="pt-BR" sz="2200" dirty="0" smtClean="0"/>
              <a:t> “go” </a:t>
            </a:r>
            <a:r>
              <a:rPr lang="pt-BR" sz="2400" dirty="0" smtClean="0"/>
              <a:t>para </a:t>
            </a:r>
            <a:r>
              <a:rPr lang="pt-BR" sz="2400" dirty="0"/>
              <a:t>executar um código simultaneamente</a:t>
            </a:r>
            <a:endParaRPr lang="pt-BR" sz="22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179512" y="1208052"/>
            <a:ext cx="5832649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err="1" smtClean="0"/>
              <a:t>Goroutines</a:t>
            </a:r>
            <a:r>
              <a:rPr lang="pt-BR" sz="2200" dirty="0" smtClean="0"/>
              <a:t>: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9512" y="4295249"/>
            <a:ext cx="58326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pt-BR" sz="2200" dirty="0" smtClean="0"/>
              <a:t>Serve </a:t>
            </a:r>
            <a:r>
              <a:rPr lang="pt-BR" sz="2200" dirty="0"/>
              <a:t>para fazer essas </a:t>
            </a:r>
            <a:r>
              <a:rPr lang="pt-BR" sz="2200" dirty="0" err="1"/>
              <a:t>goroutines</a:t>
            </a:r>
            <a:r>
              <a:rPr lang="pt-BR" sz="2200" dirty="0"/>
              <a:t> se comunicarem entre </a:t>
            </a:r>
            <a:r>
              <a:rPr lang="pt-BR" sz="2200" dirty="0" smtClean="0"/>
              <a:t>si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BR" sz="2200" dirty="0"/>
              <a:t>P</a:t>
            </a:r>
            <a:r>
              <a:rPr lang="pt-BR" sz="2200" dirty="0" smtClean="0"/>
              <a:t>odendo </a:t>
            </a:r>
            <a:r>
              <a:rPr lang="pt-BR" sz="2200" dirty="0"/>
              <a:t>enviar valores para canais de uma </a:t>
            </a:r>
            <a:r>
              <a:rPr lang="pt-BR" sz="2200" dirty="0" err="1"/>
              <a:t>goroutine</a:t>
            </a:r>
            <a:r>
              <a:rPr lang="pt-BR" sz="2200" dirty="0"/>
              <a:t> e receber esses valores em outra </a:t>
            </a:r>
            <a:r>
              <a:rPr lang="pt-BR" sz="2200" dirty="0" err="1"/>
              <a:t>goroutine</a:t>
            </a:r>
            <a:r>
              <a:rPr lang="pt-BR" sz="2200" dirty="0" smtClean="0"/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3602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50"/>
          </a:xfrm>
        </p:spPr>
        <p:txBody>
          <a:bodyPr anchor="ctr">
            <a:normAutofit fontScale="90000"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        </a:t>
            </a:r>
            <a:r>
              <a:rPr lang="pt-BR" sz="5400" dirty="0" smtClean="0"/>
              <a:t>Expressividade</a:t>
            </a:r>
            <a:endParaRPr lang="pt-BR" sz="5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1125324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Interfaces:</a:t>
            </a:r>
            <a:endParaRPr lang="pt-BR" sz="2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2518" y="1704486"/>
            <a:ext cx="432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pt-BR" sz="2200" dirty="0"/>
              <a:t>P</a:t>
            </a:r>
            <a:r>
              <a:rPr lang="pt-BR" sz="2200" dirty="0" smtClean="0"/>
              <a:t>roposito </a:t>
            </a:r>
            <a:r>
              <a:rPr lang="pt-BR" sz="2200" dirty="0"/>
              <a:t>similar a herança e </a:t>
            </a:r>
            <a:r>
              <a:rPr lang="pt-BR" sz="2200" dirty="0" smtClean="0"/>
              <a:t>encapsulamento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BR" sz="2200" dirty="0" smtClean="0"/>
              <a:t>Lembra bastante </a:t>
            </a:r>
            <a:r>
              <a:rPr lang="pt-BR" sz="2200" dirty="0" err="1" smtClean="0"/>
              <a:t>structs</a:t>
            </a:r>
            <a:r>
              <a:rPr lang="pt-BR" sz="2200" dirty="0" smtClean="0"/>
              <a:t> de C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pt-BR" sz="2200" dirty="0" smtClean="0"/>
              <a:t>Permite códigos reutilizáveis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8" y="3168548"/>
            <a:ext cx="3719442" cy="344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0728"/>
            <a:ext cx="4320479" cy="563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89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5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        </a:t>
            </a:r>
            <a:r>
              <a:rPr lang="pt-BR" dirty="0" smtClean="0"/>
              <a:t>Exemplos Reais</a:t>
            </a:r>
            <a:endParaRPr lang="pt-BR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5"/>
            <a:ext cx="5220072" cy="441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92" y="4365104"/>
            <a:ext cx="390420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5"/>
            <a:ext cx="4067944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666434" y="5080107"/>
            <a:ext cx="255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Função </a:t>
            </a:r>
            <a:r>
              <a:rPr lang="pt-BR" dirty="0" err="1" smtClean="0">
                <a:solidFill>
                  <a:schemeClr val="bg1"/>
                </a:solidFill>
              </a:rPr>
              <a:t>scrapListURL</a:t>
            </a:r>
            <a:r>
              <a:rPr lang="pt-BR" dirty="0" smtClean="0">
                <a:solidFill>
                  <a:schemeClr val="bg1"/>
                </a:solidFill>
              </a:rPr>
              <a:t>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5727" y="35010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Função </a:t>
            </a:r>
            <a:r>
              <a:rPr lang="pt-BR" dirty="0" err="1" smtClean="0">
                <a:solidFill>
                  <a:schemeClr val="bg1"/>
                </a:solidFill>
              </a:rPr>
              <a:t>scrapParallel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350911" y="629167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Função </a:t>
            </a:r>
            <a:r>
              <a:rPr lang="pt-BR" dirty="0" err="1" smtClean="0">
                <a:solidFill>
                  <a:schemeClr val="bg1"/>
                </a:solidFill>
              </a:rPr>
              <a:t>main</a:t>
            </a:r>
            <a:r>
              <a:rPr lang="pt-BR" dirty="0" smtClean="0">
                <a:solidFill>
                  <a:schemeClr val="bg1"/>
                </a:solidFill>
              </a:rPr>
              <a:t>()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3528" y="5517232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Black" pitchFamily="34" charset="0"/>
              </a:rPr>
              <a:t>Trechos de um </a:t>
            </a:r>
            <a:r>
              <a:rPr lang="pt-BR" sz="2400" dirty="0" err="1" smtClean="0">
                <a:latin typeface="Arial Black" pitchFamily="34" charset="0"/>
              </a:rPr>
              <a:t>webscraper</a:t>
            </a:r>
            <a:r>
              <a:rPr lang="pt-BR" sz="2400" dirty="0" smtClean="0">
                <a:latin typeface="Arial Black" pitchFamily="34" charset="0"/>
              </a:rPr>
              <a:t> utilizando </a:t>
            </a:r>
            <a:r>
              <a:rPr lang="pt-BR" sz="2400" dirty="0" err="1" smtClean="0">
                <a:latin typeface="Arial Black" pitchFamily="34" charset="0"/>
              </a:rPr>
              <a:t>goroutines</a:t>
            </a:r>
            <a:r>
              <a:rPr lang="pt-BR" sz="2400" dirty="0" smtClean="0">
                <a:latin typeface="Arial Black" pitchFamily="34" charset="0"/>
              </a:rPr>
              <a:t> e </a:t>
            </a:r>
            <a:r>
              <a:rPr lang="pt-BR" sz="2400" dirty="0" err="1" smtClean="0">
                <a:latin typeface="Arial Black" pitchFamily="34" charset="0"/>
              </a:rPr>
              <a:t>channels</a:t>
            </a:r>
            <a:endParaRPr lang="pt-BR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5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        </a:t>
            </a:r>
            <a:r>
              <a:rPr lang="pt-BR" dirty="0" smtClean="0"/>
              <a:t>Exemplos Reais</a:t>
            </a:r>
            <a:endParaRPr lang="pt-BR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40960" cy="234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7" y="3429000"/>
            <a:ext cx="8640960" cy="206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45499" y="5490980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 Black" pitchFamily="34" charset="0"/>
              </a:rPr>
              <a:t>Trechos de um </a:t>
            </a:r>
            <a:r>
              <a:rPr lang="pt-BR" sz="2400" dirty="0" err="1">
                <a:latin typeface="Arial Black" pitchFamily="34" charset="0"/>
              </a:rPr>
              <a:t>webcraper</a:t>
            </a:r>
            <a:r>
              <a:rPr lang="pt-BR" sz="2400" dirty="0">
                <a:latin typeface="Arial Black" pitchFamily="34" charset="0"/>
              </a:rPr>
              <a:t> feito em </a:t>
            </a:r>
            <a:r>
              <a:rPr lang="pt-BR" sz="2400" dirty="0" err="1">
                <a:latin typeface="Arial Black" pitchFamily="34" charset="0"/>
              </a:rPr>
              <a:t>java</a:t>
            </a:r>
            <a:r>
              <a:rPr lang="pt-BR" sz="2400" dirty="0">
                <a:latin typeface="Arial Black" pitchFamily="34" charset="0"/>
              </a:rPr>
              <a:t>, sem usar programação concorrente, utilizando a biblioteca </a:t>
            </a:r>
            <a:r>
              <a:rPr lang="pt-BR" sz="2400" dirty="0" err="1">
                <a:latin typeface="Arial Black" pitchFamily="34" charset="0"/>
              </a:rPr>
              <a:t>JSoup</a:t>
            </a:r>
            <a:endParaRPr lang="pt-BR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695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 </a:t>
            </a:r>
            <a:r>
              <a:rPr lang="pt-BR" dirty="0" smtClean="0"/>
              <a:t>                  </a:t>
            </a:r>
            <a:r>
              <a:rPr lang="pt-BR" dirty="0" smtClean="0"/>
              <a:t>  Comparações</a:t>
            </a:r>
            <a:endParaRPr lang="pt-BR" sz="5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9095" y="836712"/>
            <a:ext cx="8280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pt-BR" dirty="0" smtClean="0"/>
              <a:t>Para aplicarmos programação concorrente no exemplo de Java, teríamos que utilizar threads.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pt-BR" dirty="0" smtClean="0"/>
              <a:t>Vantagem para o programa em Go, já que </a:t>
            </a:r>
            <a:r>
              <a:rPr lang="pt-BR" dirty="0" err="1" smtClean="0"/>
              <a:t>goroutines</a:t>
            </a:r>
            <a:r>
              <a:rPr lang="pt-BR" dirty="0" smtClean="0"/>
              <a:t> são menos custosos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pt-BR" dirty="0" err="1" smtClean="0"/>
              <a:t>Goroutines</a:t>
            </a:r>
            <a:r>
              <a:rPr lang="pt-BR" dirty="0" smtClean="0"/>
              <a:t> ocupam poucos Kb na pilha.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pt-BR" dirty="0" smtClean="0"/>
              <a:t>Pilha esta que é segmentada podendo ser aumentada, nas threads isso não ocorre.</a:t>
            </a:r>
          </a:p>
          <a:p>
            <a:pPr marL="285750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pt-BR" dirty="0" smtClean="0"/>
              <a:t>Os </a:t>
            </a:r>
            <a:r>
              <a:rPr lang="pt-BR" dirty="0" err="1" smtClean="0"/>
              <a:t>channels</a:t>
            </a:r>
            <a:r>
              <a:rPr lang="pt-BR" dirty="0" smtClean="0"/>
              <a:t> oferecem melhor comunicação entre essas </a:t>
            </a:r>
            <a:r>
              <a:rPr lang="pt-BR" dirty="0" err="1" smtClean="0"/>
              <a:t>goroutines</a:t>
            </a:r>
            <a:r>
              <a:rPr lang="pt-BR" dirty="0" smtClean="0"/>
              <a:t>, o que não temos em threads.</a:t>
            </a:r>
          </a:p>
          <a:p>
            <a:pPr marL="285750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pt-BR" dirty="0" smtClean="0"/>
              <a:t>Nas threads, a pilha possui tamanho fixo.</a:t>
            </a:r>
          </a:p>
          <a:p>
            <a:pPr marL="285750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pt-BR" dirty="0" smtClean="0"/>
              <a:t>Podemos ter uma única </a:t>
            </a:r>
            <a:r>
              <a:rPr lang="pt-BR" dirty="0"/>
              <a:t>thread em um programa com </a:t>
            </a:r>
            <a:r>
              <a:rPr lang="pt-BR" dirty="0" smtClean="0"/>
              <a:t>várias </a:t>
            </a:r>
            <a:r>
              <a:rPr lang="pt-BR" dirty="0" err="1" smtClean="0"/>
              <a:t>goroutines</a:t>
            </a:r>
            <a:r>
              <a:rPr lang="pt-B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pt-BR" dirty="0" smtClean="0"/>
              <a:t>Por utilizar programação concorrente, o programa em Go é bem mais rápido que o programa 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569694"/>
      </p:ext>
    </p:extLst>
  </p:cSld>
  <p:clrMapOvr>
    <a:masterClrMapping/>
  </p:clrMapOvr>
</p:sld>
</file>

<file path=ppt/theme/theme1.xml><?xml version="1.0" encoding="utf-8"?>
<a:theme xmlns:a="http://schemas.openxmlformats.org/drawingml/2006/main" name="Folh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lhagem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403</TotalTime>
  <Words>427</Words>
  <Application>Microsoft Office PowerPoint</Application>
  <PresentationFormat>Apresentação na tela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Folhagem</vt:lpstr>
      <vt:lpstr>Linguagem Go</vt:lpstr>
      <vt:lpstr>     Origem e influências</vt:lpstr>
      <vt:lpstr>              Classificação</vt:lpstr>
      <vt:lpstr>Exemplos básicos de Código</vt:lpstr>
      <vt:lpstr>                   Expressividade</vt:lpstr>
      <vt:lpstr>                   Expressividade</vt:lpstr>
      <vt:lpstr>                   Exemplos Reais</vt:lpstr>
      <vt:lpstr>                   Exemplos Reais</vt:lpstr>
      <vt:lpstr>                     Comparações</vt:lpstr>
      <vt:lpstr>                   Exemplos Reais</vt:lpstr>
      <vt:lpstr>                   Exemplos Reais</vt:lpstr>
      <vt:lpstr>                     Comparações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Go</dc:title>
  <dc:creator>Lucas Clemente</dc:creator>
  <cp:lastModifiedBy>Lucas Clemente</cp:lastModifiedBy>
  <cp:revision>63</cp:revision>
  <dcterms:created xsi:type="dcterms:W3CDTF">2020-10-30T21:05:09Z</dcterms:created>
  <dcterms:modified xsi:type="dcterms:W3CDTF">2020-12-05T22:22:49Z</dcterms:modified>
</cp:coreProperties>
</file>