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F2D8-E9BA-2A07-3AA8-CC7999DD0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45DB0-5285-F56F-62FE-43785407C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13F4-A052-9A64-B39E-9F7D7726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3327-887A-1232-C51B-CBD7A7D9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9BCE9-ECFC-24D8-14EF-BF733F08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08957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740D-89B7-F682-10F9-0255CC57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9F8E-F23E-0D6C-8F1B-C5FF2C05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0281-0AC2-364D-3554-2876111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61E8-AC6A-C1B8-1AAB-286AAB94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0000-9C12-1325-8F24-58274727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730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BFBC7-1B02-AB3E-0CD0-CCF1480D7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16951-F81A-1EBB-0F87-C80DDE106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DA75-3AB4-DFDD-283C-40877B53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0EBE-6C3C-3B5F-9D75-52ED183F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573A-B47E-3852-F430-5C28C373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829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A8A5-CCFE-4BDF-F47B-3A49FA33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4596-A891-9AE6-92C5-BED3B367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4798-9412-C28E-D5E8-672F2F1D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7BB1-1B22-FE4D-872D-15250C4B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2740-CBF4-4A96-52EC-B177EF44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221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EA3E-7D94-EBBE-CC50-E9CB2BCB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E9A5-5645-4C3C-94A3-F1BEAA8D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9747-167E-1D56-566B-5F87DCF1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7F67-F61E-473B-3BC3-7BA90BE7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7328-FB1F-21F4-547B-2EAEA713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86461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C21-A039-A2F6-D71B-C4642DD1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8B78-A3D5-C1FA-AD3D-DBB6EDC5B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03C58-0559-E3EF-3E56-27B1162F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A1B3C-5982-D954-56D4-2357C305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73A4B-6ABE-3E33-7E27-23B25372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9D7E-AC51-22D8-1367-ADEEFF81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0558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F37A-2895-FAF7-C53B-6842656A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1951F-9F8B-9D93-7851-4165B26C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B8DF3-2372-4DF8-CB3B-728AF97A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8AE8B-2E2F-E214-5F4B-1A58CDBF6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6CC3-162E-C7F2-C5B8-E5C76AE0A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18637-A3B0-4422-B9A0-02299E1B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B7ED9-4F41-EA66-C688-8B9E20C7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03312-3A26-8294-2EB1-A0722C9B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7417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2CD1-16EC-CD5E-BFC3-4FA4BCF5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21017-FF04-C448-0CE1-E0032769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546BE-E759-52C3-8278-30B1A35E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FC374-5331-924C-F0E5-9D8F5713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4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D26CC-13D5-DEF7-4148-D7873B32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BE46B-2E1B-63AD-3A40-8B7094C6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563E-A1F3-12FC-8316-CEBD27AC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5218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EB24-258F-390B-7D78-846A7EEC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1285-109D-E9CA-F639-1508499B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10D9-2F17-48A3-223B-D3846386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0452A-875E-3622-158B-DA5F2D5E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ECC0-9662-46EE-C553-8DBA7E4B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0742A-4D23-9C5B-7B57-F8653EEE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0202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67FB-B209-FFA2-DD00-DC48BF46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357B2-FFE0-492B-741C-179CF0395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FFC04-6AEA-9AC3-577C-E21B1AC3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0492-57E7-F3C1-9C20-D689757A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AC437-DAE1-7E23-AD39-91EB174E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2E20F-3FA5-DA26-4F48-8066E723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4474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B131C-F598-610C-1A9F-572BB320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9E9E2-E713-6C91-1D57-928479D6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7A24-D28F-782C-83A4-88D6B0047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B97C-27E6-A442-96E7-5FC265F100F8}" type="datetimeFigureOut">
              <a:rPr lang="en-CZ" smtClean="0"/>
              <a:t>11.06.2023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C50D-9127-2F7B-70E4-A38E23824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605D-8163-4A01-1E06-C3A1BB8E2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2AA55-1D9A-5B48-8CB9-04E2DB7B45B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06405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tris: Amazon.co.uk: Appstore for Android">
            <a:extLst>
              <a:ext uri="{FF2B5EF4-FFF2-40B4-BE49-F238E27FC236}">
                <a16:creationId xmlns:a16="http://schemas.microsoft.com/office/drawing/2014/main" id="{3E2B53EE-0094-1A47-C45B-F5EF32F22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" t="883" r="24555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E4290-4773-6619-C7C1-627A98B9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Z" sz="4800" dirty="0"/>
              <a:t>Tetris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7EBC9-E07A-CD32-F4A7-EC0FDE060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CZ" sz="20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279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BD4D5-3370-7951-53CE-5A80295C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True C# program</a:t>
            </a:r>
          </a:p>
        </p:txBody>
      </p:sp>
      <p:pic>
        <p:nvPicPr>
          <p:cNvPr id="9" name="Picture 8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552C14C-81EF-9E84-62E1-556EAB41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39" y="164592"/>
            <a:ext cx="2002810" cy="408736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6A9D201-2562-69ED-836D-61F2E59F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07" y="164592"/>
            <a:ext cx="2677226" cy="4087368"/>
          </a:xfrm>
          <a:prstGeom prst="rect">
            <a:avLst/>
          </a:prstGeom>
        </p:spPr>
      </p:pic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AA38CC8-77A4-6049-C106-8E432650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47304" y="1231148"/>
            <a:ext cx="3758184" cy="1954255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D681B-20CB-67A8-C0E4-10FF6F210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863" y="321854"/>
            <a:ext cx="4210180" cy="621429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45285E-F5F3-EEAE-DAD6-A0DA55D2A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5" y="3764620"/>
            <a:ext cx="3816176" cy="468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5BAF5-76A1-86F2-6753-EC1766B71E23}"/>
              </a:ext>
            </a:extLst>
          </p:cNvPr>
          <p:cNvSpPr txBox="1"/>
          <p:nvPr/>
        </p:nvSpPr>
        <p:spPr>
          <a:xfrm>
            <a:off x="348547" y="1639583"/>
            <a:ext cx="3084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sz="2800" dirty="0"/>
              <a:t>Abstraktní = ”obecné” třídy</a:t>
            </a:r>
          </a:p>
        </p:txBody>
      </p:sp>
    </p:spTree>
    <p:extLst>
      <p:ext uri="{BB962C8B-B14F-4D97-AF65-F5344CB8AC3E}">
        <p14:creationId xmlns:p14="http://schemas.microsoft.com/office/powerpoint/2010/main" val="17896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64932-F0A4-2FEB-C632-6429FC41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CZ" sz="4800"/>
              <a:t>Ovládání</a:t>
            </a:r>
          </a:p>
        </p:txBody>
      </p:sp>
      <p:sp>
        <p:nvSpPr>
          <p:cNvPr id="5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592-BFFB-DD92-201A-7FA59728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2200"/>
              <a:t>Š</a:t>
            </a:r>
            <a:r>
              <a:rPr lang="en-CZ" sz="2200"/>
              <a:t>ipky left, right a down</a:t>
            </a:r>
          </a:p>
          <a:p>
            <a:r>
              <a:rPr lang="en-CZ" sz="2200"/>
              <a:t>Klávesa R</a:t>
            </a:r>
          </a:p>
          <a:p>
            <a:r>
              <a:rPr lang="en-CZ" sz="2200"/>
              <a:t>Klávesa T</a:t>
            </a:r>
          </a:p>
        </p:txBody>
      </p:sp>
      <p:pic>
        <p:nvPicPr>
          <p:cNvPr id="8" name="Picture 7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85CC7D0-E43D-AA82-7B6F-BBF76E0D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768499"/>
            <a:ext cx="5468112" cy="3280865"/>
          </a:xfrm>
          <a:prstGeom prst="rect">
            <a:avLst/>
          </a:prstGeom>
        </p:spPr>
      </p:pic>
      <p:pic>
        <p:nvPicPr>
          <p:cNvPr id="6" name="Picture 5" descr="A close-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6260C053-25A0-EF1D-5DDF-8AEA1825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99859"/>
            <a:ext cx="5468112" cy="18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7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88A4-E229-02EE-B497-31E54213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Optimalizace</a:t>
            </a:r>
          </a:p>
        </p:txBody>
      </p:sp>
      <p:pic>
        <p:nvPicPr>
          <p:cNvPr id="5" name="Content Placeholder 4" descr="A picture containing font, text, calligraphy, graphics&#10;&#10;Description automatically generated">
            <a:extLst>
              <a:ext uri="{FF2B5EF4-FFF2-40B4-BE49-F238E27FC236}">
                <a16:creationId xmlns:a16="http://schemas.microsoft.com/office/drawing/2014/main" id="{BE246B55-884E-2187-D33E-080D8EEC5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88" y="2438975"/>
            <a:ext cx="2908300" cy="558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9EE63-A046-02C1-2C1B-A2907369CDC3}"/>
              </a:ext>
            </a:extLst>
          </p:cNvPr>
          <p:cNvSpPr txBox="1"/>
          <p:nvPr/>
        </p:nvSpPr>
        <p:spPr>
          <a:xfrm>
            <a:off x="728488" y="1854198"/>
            <a:ext cx="410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sz="2000" dirty="0"/>
              <a:t>Zaplnění bufferu -&gt; lag</a:t>
            </a:r>
          </a:p>
        </p:txBody>
      </p:sp>
      <p:pic>
        <p:nvPicPr>
          <p:cNvPr id="11" name="Picture 10" descr="A picture containing text, font, white, graphics&#10;&#10;Description automatically generated">
            <a:extLst>
              <a:ext uri="{FF2B5EF4-FFF2-40B4-BE49-F238E27FC236}">
                <a16:creationId xmlns:a16="http://schemas.microsoft.com/office/drawing/2014/main" id="{0A789C66-2D94-1886-7F89-91DDA9D3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8" y="3955993"/>
            <a:ext cx="3060700" cy="64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45577-EA91-5AC7-6F66-D40FD5F74536}"/>
              </a:ext>
            </a:extLst>
          </p:cNvPr>
          <p:cNvSpPr txBox="1"/>
          <p:nvPr/>
        </p:nvSpPr>
        <p:spPr>
          <a:xfrm>
            <a:off x="728488" y="3615559"/>
            <a:ext cx="249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Lepší user experience</a:t>
            </a:r>
          </a:p>
        </p:txBody>
      </p:sp>
      <p:pic>
        <p:nvPicPr>
          <p:cNvPr id="15" name="Picture 14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6956E0AF-8D8D-E663-025A-68C8840B1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4" y="5320199"/>
            <a:ext cx="1638300" cy="1028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1F9433-B58A-3CDA-2283-F51EAEFA395E}"/>
              </a:ext>
            </a:extLst>
          </p:cNvPr>
          <p:cNvSpPr txBox="1"/>
          <p:nvPr/>
        </p:nvSpPr>
        <p:spPr>
          <a:xfrm>
            <a:off x="648774" y="5034455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Intuitivní menu</a:t>
            </a:r>
          </a:p>
        </p:txBody>
      </p:sp>
    </p:spTree>
    <p:extLst>
      <p:ext uri="{BB962C8B-B14F-4D97-AF65-F5344CB8AC3E}">
        <p14:creationId xmlns:p14="http://schemas.microsoft.com/office/powerpoint/2010/main" val="166329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686503150377068">
            <a:hlinkClick r:id="" action="ppaction://media"/>
            <a:extLst>
              <a:ext uri="{FF2B5EF4-FFF2-40B4-BE49-F238E27FC236}">
                <a16:creationId xmlns:a16="http://schemas.microsoft.com/office/drawing/2014/main" id="{91A6E682-6BA3-7B52-CBDD-23E6840169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19005" y="643467"/>
            <a:ext cx="75539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33</Words>
  <Application>Microsoft Macintosh PowerPoint</Application>
  <PresentationFormat>Widescreen</PresentationFormat>
  <Paragraphs>11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Tetris</vt:lpstr>
      <vt:lpstr>True C# program</vt:lpstr>
      <vt:lpstr>PowerPoint Presentation</vt:lpstr>
      <vt:lpstr>Ovládání</vt:lpstr>
      <vt:lpstr>Optimalizace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Papariga Lukjans</dc:creator>
  <cp:lastModifiedBy>Papariga Lukjans</cp:lastModifiedBy>
  <cp:revision>1</cp:revision>
  <dcterms:created xsi:type="dcterms:W3CDTF">2023-06-11T13:16:32Z</dcterms:created>
  <dcterms:modified xsi:type="dcterms:W3CDTF">2023-06-11T17:40:45Z</dcterms:modified>
</cp:coreProperties>
</file>