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3F7A1-A19C-3C09-C2AD-0E5E8939A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BB4980-2D1E-CFFF-4BAF-A7B57302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56AB2-2D7E-AD97-AEC6-5A5DF176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81ECFB-E31A-B597-44B5-C3133663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0E5393-B0CE-C7FA-D074-75270D68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2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7DD5B-D1AC-E73D-E1C6-ADAF5C49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6BB877-EFB5-17C8-F88D-E8300B47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4C4814-522B-4736-D4C5-6AA287D7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598E2E-F418-6A79-4DE3-565D2E06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5BF16-3962-64A8-F013-6C24AE2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9F0080-DDC6-F447-A253-0F478FEC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3635F3-9871-125E-6ED7-DC091D50F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2CE2A2-C41C-A0F6-EDB8-44FC99B1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339EE-F57A-D342-5E64-2D26CE0A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54A8D4-E6F2-D164-CE50-7F874D73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1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F081F-E8D1-FDBD-60E8-0E79FD03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A08E4-FE6C-9736-AC8A-3558CF32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C1CC9B-31B3-A113-9A32-5937388C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D9CE5-8908-732A-0DB0-44C792D9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0AE93-3D28-94D6-9550-07AE59E8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3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41E80-9A0F-BA43-6D2B-DFEF0885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C0671-7892-ABBC-8648-71E149DB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8F02BB-D313-6BEC-54B1-885A89A7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2A558-CE7B-54F9-BDA2-F35DBAF7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8A0E6-4E50-197F-DA12-EAE484D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59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91F20-DE56-306A-1D20-69D4640C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1CBA-6FD1-A5C5-F648-47C6396E5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ECCFAB-B2FA-63B1-E460-2D2A3A8A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C4C204-2F9D-C65E-8982-67941C8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D9762-28D4-DCD4-E181-7E5FCE40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61EF6D-82F1-6222-2988-144B8802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44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ED55-A539-D41A-F31D-08604A90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230A4-04A9-B686-1A2C-CC1E1998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17A43-79A6-AD5A-D97C-9A2F3A85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39FFA-B87D-2092-6155-2D2A18815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3E1790-88E5-1D77-AC53-C70170528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75573B-DEF4-D18F-404A-26182008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FF9951-0702-B2E8-3609-3048876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6C4753-78CA-0E9C-0D9A-6FAE394B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B4624-7ECE-4CB1-7D9F-46AC95F7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7CDADF-BDF6-B5E8-1D00-D51FDC1F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0D35F-70BC-E9C4-789F-5E1A0B47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E52016-5D28-0716-BDAA-88E5F401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DCC589-89C6-4A13-F1CA-F3DD8943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018BBE-F6F0-27E1-90EC-74AD98BE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E709D7-0AD3-A7D4-6905-47F920B2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5CB13-D34D-A173-A632-9C26CB02A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2F3C7-B93C-309B-BF92-66DF9811D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43DA40-77C6-58CB-DB62-29008CF6B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99632-AAEE-5C91-21EA-59CF840A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DDBE9-A0B5-846D-8FBE-531F017C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699878-AC53-B599-F820-F5C85A9C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55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B7254-0C8C-124C-39F5-900096B9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223698-A48A-3102-9C38-2A59C3B5D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B04CF1-2ECA-CF06-55CC-AA534E324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BE092D-7A82-9123-A39D-7230E999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1958B6-CC35-A182-D117-B82513AC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30334E-D07B-4A55-2E7F-5DCE47D8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E2F878-D13E-6087-3ED5-B18874B6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CECC60-F576-6926-4F1B-8B05484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46247F-ABB0-4B3F-D96F-5553389C0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D077-9D37-4577-B3E7-6700AFDD5C4B}" type="datetimeFigureOut">
              <a:rPr lang="pt-BR" smtClean="0"/>
              <a:t>28/03/2024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85ABA2-5444-D391-E696-8A8F64B27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CDE6D-5BFD-9F51-4C81-DA034B91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1896A-FDD2-4875-A758-D311C06329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3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143E-1B3B-2817-40E8-124872F56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Arquivos e Sistema FAT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9195A0-46BF-57E5-1EBF-0065163C6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57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4711-1B2B-3C1E-78D9-F949C31F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Métodos de acesso aos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C1163-8EE9-DC1B-E24E-67A2001B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dirty="0"/>
              <a:t>Defini os métodos que o sistema operacional vai abordar o acesso aos arquivos no hardware. São eles os mais famosos:</a:t>
            </a:r>
          </a:p>
          <a:p>
            <a:r>
              <a:rPr lang="pt-BR" sz="3600" dirty="0"/>
              <a:t>Acesso Sequencial</a:t>
            </a:r>
          </a:p>
          <a:p>
            <a:r>
              <a:rPr lang="pt-BR" sz="3600" dirty="0"/>
              <a:t>Acesso Direto ou aleatório</a:t>
            </a:r>
          </a:p>
          <a:p>
            <a:r>
              <a:rPr lang="pt-BR" sz="3600" dirty="0"/>
              <a:t>Acesso Sequencial de Índice</a:t>
            </a:r>
          </a:p>
        </p:txBody>
      </p:sp>
    </p:spTree>
    <p:extLst>
      <p:ext uri="{BB962C8B-B14F-4D97-AF65-F5344CB8AC3E}">
        <p14:creationId xmlns:p14="http://schemas.microsoft.com/office/powerpoint/2010/main" val="144970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D0058-5425-C930-D5CA-CD30FEBD8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19340-2784-05C8-5C3F-82EDFF8C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Acesso Sequencial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80D92-D4B7-91D5-5225-AB0C9438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Como o nome diz, a busca por um arquivo é feita de maneira sequencial, onde para acessar um arquivo na posição N, é necessário percorrer N posições. Utilizado em sistemas de arquivos mais antigos, como fitas magnéticas.</a:t>
            </a:r>
          </a:p>
          <a:p>
            <a:pPr marL="0" indent="0">
              <a:buNone/>
            </a:pP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E240E-A397-C13F-33A1-D0818FAE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86" y="3429000"/>
            <a:ext cx="9523828" cy="31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7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386D-1AA0-21AA-5436-5D8D39AD5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5F933-5833-9A5A-EB4D-B53760E9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Acesso Direto (Aleatório)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F3C2E-EFFC-A502-34CB-2BCD5A10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No acesso direto, é possível acessar e gravar arquivos em qualquer local do disco sem percorrer outras posições. Muito utilizado em sistemas de arquivos modernos como o NFTS.</a:t>
            </a:r>
          </a:p>
          <a:p>
            <a:pPr marL="0" indent="0">
              <a:buNone/>
            </a:pP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BFDBA2-B240-00BE-463C-00F86B8D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13" y="3429000"/>
            <a:ext cx="9678573" cy="31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44C4E-D015-39B9-E921-7CB0A26C1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8CC7-354B-3858-3D29-B3E1571F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Acesso Sequencial de 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406E3-25B3-9A6F-AE91-36940E836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 acesso tem como base o acesso sequencial, porém, os arquivos contêm índices, como um sumário de um livro, que contém separações para seus blocos, assim aumenta-se a eficiência do acesso.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/>
          </a:p>
        </p:txBody>
      </p:sp>
      <p:pic>
        <p:nvPicPr>
          <p:cNvPr id="2054" name="Picture 6" descr="Pesquisa Sequencial Indexada – Acervo Lima">
            <a:extLst>
              <a:ext uri="{FF2B5EF4-FFF2-40B4-BE49-F238E27FC236}">
                <a16:creationId xmlns:a16="http://schemas.microsoft.com/office/drawing/2014/main" id="{8999DACD-A815-3DB1-99C8-B9B0DF92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30" y="3295650"/>
            <a:ext cx="63531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7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9608-F55B-A5BA-D553-D69CBCC5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EC87D-7A03-5A18-95AC-0F6922EE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5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Operações em arquivos</a:t>
            </a:r>
            <a:endParaRPr lang="pt-BR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1EC8D9-C3DE-2C2D-D1E1-A802AD54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3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Arquivos em sua essência são sequências de binários, onde podemos realizar operações com eles via um Sistema Operacional, são elas as operações:</a:t>
            </a:r>
          </a:p>
        </p:txBody>
      </p:sp>
    </p:spTree>
    <p:extLst>
      <p:ext uri="{BB962C8B-B14F-4D97-AF65-F5344CB8AC3E}">
        <p14:creationId xmlns:p14="http://schemas.microsoft.com/office/powerpoint/2010/main" val="64124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85129-C4E1-A624-86A7-7E76D72B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17C891-2235-3B60-1613-5548F60E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949"/>
            <a:ext cx="10515600" cy="612648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Abrir e fechar: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Podemos abrir e fechar arquivos, ou seja, carregar e descarregar da memória principal, para que sejam realizadas outras operações.</a:t>
            </a:r>
            <a:endParaRPr lang="pt-BR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Leitura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Com o arquivo carregado na memória principal (RAM) o sistema operacional permite acessar e interpretar o arquivo de acordo com seu formato.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Escrita</a:t>
            </a: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 sistema operacional permite a alteração do conteúdo do arquivo (novamente de acordo com o seu formato) através de um cursor que indica a posição onde ocorrerá a próxima ação.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14927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278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Tema do Office</vt:lpstr>
      <vt:lpstr>Arquivos e Sistema FAT</vt:lpstr>
      <vt:lpstr>Métodos de acesso aos arquivos</vt:lpstr>
      <vt:lpstr>Acesso Sequencial</vt:lpstr>
      <vt:lpstr>Acesso Direto (Aleatório)</vt:lpstr>
      <vt:lpstr>Acesso Sequencial de Índice</vt:lpstr>
      <vt:lpstr>Operações em arquivos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Arquivos e Sistema FAT</dc:title>
  <dc:creator>Lucas Panonko Assis Belchior</dc:creator>
  <cp:lastModifiedBy>Lucas Panonko Assis Belchior</cp:lastModifiedBy>
  <cp:revision>1</cp:revision>
  <dcterms:created xsi:type="dcterms:W3CDTF">2024-03-28T23:59:41Z</dcterms:created>
  <dcterms:modified xsi:type="dcterms:W3CDTF">2024-03-29T00:35:20Z</dcterms:modified>
</cp:coreProperties>
</file>