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22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5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6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D88D-A56E-4DF7-9B1B-278361D70387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0A36-519F-4840-8596-B6537DD49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946" y="1122363"/>
            <a:ext cx="11610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графических объектов и матриц модели с использованием полигональной сетки </a:t>
            </a:r>
            <a:r>
              <a:rPr lang="ru-RU" dirty="0" smtClean="0"/>
              <a:t>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3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0565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94" y="1881402"/>
            <a:ext cx="5876534" cy="90088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94" y="3650646"/>
            <a:ext cx="5887804" cy="108760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61" y="3650646"/>
            <a:ext cx="5247707" cy="108760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61" y="1916208"/>
            <a:ext cx="5247707" cy="8301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6564" y="498762"/>
            <a:ext cx="3149291" cy="64633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8995" y="498764"/>
            <a:ext cx="4119724" cy="6463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15854" y="498763"/>
            <a:ext cx="617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Формирование полигона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252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344" y="2447635"/>
            <a:ext cx="922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Спасибо за внимание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5396" cy="6858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33268" y="122148"/>
            <a:ext cx="3738765" cy="3082869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716356" y="3079517"/>
            <a:ext cx="6972590" cy="34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3456709"/>
            <a:ext cx="2438400" cy="2583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9305" y="314934"/>
            <a:ext cx="702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Система координат в </a:t>
            </a:r>
            <a:r>
              <a:rPr lang="en-US" sz="3600" b="1" dirty="0" smtClean="0">
                <a:solidFill>
                  <a:schemeClr val="bg1"/>
                </a:solidFill>
              </a:rPr>
              <a:t>OpenGL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56709"/>
            <a:ext cx="2438402" cy="4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0" y="343669"/>
            <a:ext cx="3260436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модели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337" y="877455"/>
            <a:ext cx="5979796" cy="429490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43199" y="5063451"/>
            <a:ext cx="6733309" cy="111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</a:t>
            </a:r>
            <a:r>
              <a:rPr lang="en-US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трансляция/положение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9" y="1353633"/>
            <a:ext cx="11392997" cy="2100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0217" y="535710"/>
            <a:ext cx="720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Матрица модели преобразованная в код </a:t>
            </a:r>
            <a:r>
              <a:rPr lang="en-US" sz="2800" dirty="0" smtClean="0"/>
              <a:t>C++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4689" y="3749103"/>
            <a:ext cx="11479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1. Создается матрица </a:t>
            </a:r>
            <a:r>
              <a:rPr lang="ru-RU" sz="2000" dirty="0" err="1" smtClean="0"/>
              <a:t>trans</a:t>
            </a:r>
            <a:r>
              <a:rPr lang="ru-RU" sz="2000" dirty="0" smtClean="0"/>
              <a:t>, которая представляет собой матрицу положения (</a:t>
            </a:r>
            <a:r>
              <a:rPr lang="ru-RU" sz="2000" dirty="0" err="1" smtClean="0"/>
              <a:t>translat</a:t>
            </a:r>
            <a:r>
              <a:rPr lang="en-US" sz="2000" dirty="0" smtClean="0"/>
              <a:t>ion</a:t>
            </a:r>
            <a:r>
              <a:rPr lang="ru-RU" sz="2000" dirty="0" smtClean="0"/>
              <a:t>) на основе заданной позиции(</a:t>
            </a:r>
            <a:r>
              <a:rPr lang="ru-RU" sz="2000" dirty="0" err="1" smtClean="0"/>
              <a:t>position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2. Создается матрица </a:t>
            </a:r>
            <a:r>
              <a:rPr lang="ru-RU" sz="2000" dirty="0" err="1" smtClean="0"/>
              <a:t>rot</a:t>
            </a:r>
            <a:r>
              <a:rPr lang="ru-RU" sz="2000" dirty="0" smtClean="0"/>
              <a:t>, отвечающая за</a:t>
            </a:r>
            <a:r>
              <a:rPr lang="en-US" sz="2000" dirty="0" smtClean="0"/>
              <a:t> </a:t>
            </a:r>
            <a:r>
              <a:rPr lang="ru-RU" sz="2000" dirty="0" smtClean="0"/>
              <a:t>регулировку </a:t>
            </a:r>
            <a:r>
              <a:rPr lang="ru-RU" sz="2000" dirty="0" err="1" smtClean="0"/>
              <a:t>угола</a:t>
            </a:r>
            <a:r>
              <a:rPr lang="ru-RU" sz="2000" dirty="0" smtClean="0"/>
              <a:t> графического объекта.</a:t>
            </a:r>
          </a:p>
          <a:p>
            <a:r>
              <a:rPr lang="ru-RU" sz="2000" dirty="0" smtClean="0"/>
              <a:t>3. Создается матрица </a:t>
            </a:r>
            <a:r>
              <a:rPr lang="ru-RU" sz="2000" dirty="0" err="1" smtClean="0"/>
              <a:t>scal</a:t>
            </a:r>
            <a:r>
              <a:rPr lang="ru-RU" sz="2000" dirty="0" smtClean="0"/>
              <a:t>, которая представляет собой матрицу масштабирования (</a:t>
            </a:r>
            <a:r>
              <a:rPr lang="ru-RU" sz="2000" dirty="0" err="1" smtClean="0"/>
              <a:t>scale</a:t>
            </a:r>
            <a:r>
              <a:rPr lang="ru-RU" sz="2000" dirty="0" smtClean="0"/>
              <a:t>) на основе вектора (1.0f, 1.0f, 1.0f).</a:t>
            </a:r>
          </a:p>
          <a:p>
            <a:r>
              <a:rPr lang="ru-RU" sz="2000" dirty="0" smtClean="0"/>
              <a:t>4. Получается матрица </a:t>
            </a:r>
            <a:r>
              <a:rPr lang="ru-RU" sz="2000" dirty="0" err="1" smtClean="0"/>
              <a:t>modelMatrix</a:t>
            </a:r>
            <a:r>
              <a:rPr lang="ru-RU" sz="2000" dirty="0" smtClean="0"/>
              <a:t> как композиция матриц </a:t>
            </a:r>
            <a:r>
              <a:rPr lang="ru-RU" sz="2000" dirty="0" err="1" smtClean="0"/>
              <a:t>scal</a:t>
            </a:r>
            <a:r>
              <a:rPr lang="ru-RU" sz="2000" dirty="0" smtClean="0"/>
              <a:t>, </a:t>
            </a:r>
            <a:r>
              <a:rPr lang="ru-RU" sz="2000" dirty="0" err="1" smtClean="0"/>
              <a:t>rot</a:t>
            </a:r>
            <a:r>
              <a:rPr lang="ru-RU" sz="2000" dirty="0" smtClean="0"/>
              <a:t> и </a:t>
            </a:r>
            <a:r>
              <a:rPr lang="ru-RU" sz="2000" dirty="0" err="1" smtClean="0"/>
              <a:t>trans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4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815"/>
            <a:ext cx="12192000" cy="6979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4936" y="2314937"/>
            <a:ext cx="8657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Графический объект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689" y="300943"/>
            <a:ext cx="11076972" cy="594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Какие могут быть у графического объекта параметры?</a:t>
            </a:r>
          </a:p>
          <a:p>
            <a:r>
              <a:rPr lang="ru-RU" sz="3200" dirty="0">
                <a:solidFill>
                  <a:schemeClr val="bg1"/>
                </a:solidFill>
              </a:rPr>
              <a:t>1. Размеры: высота, ширина, глубина</a:t>
            </a:r>
          </a:p>
          <a:p>
            <a:r>
              <a:rPr lang="ru-RU" sz="3200" dirty="0">
                <a:solidFill>
                  <a:schemeClr val="bg1"/>
                </a:solidFill>
              </a:rPr>
              <a:t>2. Цвет: основной цвет, дополнительные цвета, текстуры</a:t>
            </a:r>
          </a:p>
          <a:p>
            <a:r>
              <a:rPr lang="ru-RU" sz="3200" dirty="0">
                <a:solidFill>
                  <a:schemeClr val="bg1"/>
                </a:solidFill>
              </a:rPr>
              <a:t>3. Форма: круглая, квадратная, прямоугольная и т.д.</a:t>
            </a:r>
          </a:p>
          <a:p>
            <a:r>
              <a:rPr lang="ru-RU" sz="3200" dirty="0">
                <a:solidFill>
                  <a:schemeClr val="bg1"/>
                </a:solidFill>
              </a:rPr>
              <a:t>4. Прозрачность: степень прозрачности объекта</a:t>
            </a:r>
          </a:p>
          <a:p>
            <a:r>
              <a:rPr lang="ru-RU" sz="3200" dirty="0">
                <a:solidFill>
                  <a:schemeClr val="bg1"/>
                </a:solidFill>
              </a:rPr>
              <a:t>5. Текст: содержание текста, шрифт, размер шрифта</a:t>
            </a:r>
          </a:p>
          <a:p>
            <a:r>
              <a:rPr lang="ru-RU" sz="3200" dirty="0">
                <a:solidFill>
                  <a:schemeClr val="bg1"/>
                </a:solidFill>
              </a:rPr>
              <a:t>6. Тени: наличие и параметры теней</a:t>
            </a:r>
          </a:p>
          <a:p>
            <a:r>
              <a:rPr lang="ru-RU" sz="3200" dirty="0">
                <a:solidFill>
                  <a:schemeClr val="bg1"/>
                </a:solidFill>
              </a:rPr>
              <a:t>7. Границы: наличие и параметры границ объекта (толщина, цвет, стиль)</a:t>
            </a:r>
          </a:p>
          <a:p>
            <a:r>
              <a:rPr lang="ru-RU" sz="3200" dirty="0">
                <a:solidFill>
                  <a:schemeClr val="bg1"/>
                </a:solidFill>
              </a:rPr>
              <a:t>8. Анимация: наличие и параметры анимации объекта (скорость, направление, тип анимации)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8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43"/>
            <a:ext cx="12192000" cy="56889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322"/>
            <a:ext cx="1737511" cy="15866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0" y="1"/>
            <a:ext cx="10454489" cy="14593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4400" y="399856"/>
            <a:ext cx="480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Полигональная сетка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2228895" cy="1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7701" y="876066"/>
            <a:ext cx="4967317" cy="471193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43122" y="478902"/>
            <a:ext cx="3758624" cy="52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211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19</cp:revision>
  <dcterms:created xsi:type="dcterms:W3CDTF">2023-11-12T11:15:38Z</dcterms:created>
  <dcterms:modified xsi:type="dcterms:W3CDTF">2023-11-12T12:44:12Z</dcterms:modified>
</cp:coreProperties>
</file>