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46CAE-14CA-4C06-91A3-423C098226E6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D90BF7-8C94-45DD-ADDD-3099610E9D0E}">
      <dgm:prSet/>
      <dgm:spPr/>
      <dgm:t>
        <a:bodyPr/>
        <a:lstStyle/>
        <a:p>
          <a:r>
            <a:rPr lang="en-US" b="0" i="0"/>
            <a:t>Tiene que tener una resolucion de 1024x1024 pixeles</a:t>
          </a:r>
          <a:endParaRPr lang="en-US"/>
        </a:p>
      </dgm:t>
    </dgm:pt>
    <dgm:pt modelId="{5A610413-CFE7-4EB2-9A09-E7B9D3495209}" type="parTrans" cxnId="{36C20609-F901-44C4-9648-07B54D780F12}">
      <dgm:prSet/>
      <dgm:spPr/>
      <dgm:t>
        <a:bodyPr/>
        <a:lstStyle/>
        <a:p>
          <a:endParaRPr lang="en-US"/>
        </a:p>
      </dgm:t>
    </dgm:pt>
    <dgm:pt modelId="{952E317C-5817-4E14-AE19-6C0647451D80}" type="sibTrans" cxnId="{36C20609-F901-44C4-9648-07B54D780F12}">
      <dgm:prSet/>
      <dgm:spPr/>
      <dgm:t>
        <a:bodyPr/>
        <a:lstStyle/>
        <a:p>
          <a:endParaRPr lang="en-US"/>
        </a:p>
      </dgm:t>
    </dgm:pt>
    <dgm:pt modelId="{40B8D873-E0A7-45B3-93E7-8A2C6EACF5F0}">
      <dgm:prSet/>
      <dgm:spPr/>
      <dgm:t>
        <a:bodyPr/>
        <a:lstStyle/>
        <a:p>
          <a:r>
            <a:rPr lang="en-US" b="0" i="0"/>
            <a:t>No tiene que ser EL icono ya que no es algo que vamos a dejar definitivo</a:t>
          </a:r>
          <a:endParaRPr lang="en-US"/>
        </a:p>
      </dgm:t>
    </dgm:pt>
    <dgm:pt modelId="{F8301B54-8AAF-4903-914B-E4632A5CBED5}" type="parTrans" cxnId="{E8DEED5B-98E5-4EB6-BAAC-A65FFE48E6D9}">
      <dgm:prSet/>
      <dgm:spPr/>
      <dgm:t>
        <a:bodyPr/>
        <a:lstStyle/>
        <a:p>
          <a:endParaRPr lang="en-US"/>
        </a:p>
      </dgm:t>
    </dgm:pt>
    <dgm:pt modelId="{7BF77F9A-AD5C-43AA-82DE-BF6476C28FF7}" type="sibTrans" cxnId="{E8DEED5B-98E5-4EB6-BAAC-A65FFE48E6D9}">
      <dgm:prSet/>
      <dgm:spPr/>
      <dgm:t>
        <a:bodyPr/>
        <a:lstStyle/>
        <a:p>
          <a:endParaRPr lang="en-US"/>
        </a:p>
      </dgm:t>
    </dgm:pt>
    <dgm:pt modelId="{47BEF62D-7460-4A81-8933-CE2A392125EB}">
      <dgm:prSet/>
      <dgm:spPr/>
      <dgm:t>
        <a:bodyPr/>
        <a:lstStyle/>
        <a:p>
          <a:r>
            <a:rPr lang="en-US" b="0" i="0" dirty="0"/>
            <a:t>Usen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creatividad</a:t>
          </a:r>
          <a:r>
            <a:rPr lang="en-US" b="0" i="0" dirty="0"/>
            <a:t>, no hay nada </a:t>
          </a:r>
          <a:r>
            <a:rPr lang="en-US" b="0" i="0" dirty="0" err="1"/>
            <a:t>fijo</a:t>
          </a:r>
          <a:r>
            <a:rPr lang="en-US" b="0" i="0" dirty="0"/>
            <a:t> </a:t>
          </a:r>
          <a:r>
            <a:rPr lang="en-US" b="0" i="0" dirty="0" err="1"/>
            <a:t>todavia</a:t>
          </a:r>
          <a:r>
            <a:rPr lang="en-US" b="0" i="0" dirty="0"/>
            <a:t>.</a:t>
          </a:r>
          <a:endParaRPr lang="en-US" dirty="0"/>
        </a:p>
      </dgm:t>
    </dgm:pt>
    <dgm:pt modelId="{E4403EA9-DD60-4D10-8649-B919998E42AA}" type="parTrans" cxnId="{3C7E85CD-6041-4613-A88C-1F967B54E4A2}">
      <dgm:prSet/>
      <dgm:spPr/>
      <dgm:t>
        <a:bodyPr/>
        <a:lstStyle/>
        <a:p>
          <a:endParaRPr lang="en-US"/>
        </a:p>
      </dgm:t>
    </dgm:pt>
    <dgm:pt modelId="{6AE023D1-B1F2-4BE5-87A1-A15088E3F279}" type="sibTrans" cxnId="{3C7E85CD-6041-4613-A88C-1F967B54E4A2}">
      <dgm:prSet/>
      <dgm:spPr/>
      <dgm:t>
        <a:bodyPr/>
        <a:lstStyle/>
        <a:p>
          <a:endParaRPr lang="en-US"/>
        </a:p>
      </dgm:t>
    </dgm:pt>
    <dgm:pt modelId="{EE967C51-6B0C-4A5B-A489-8311614CEBE0}">
      <dgm:prSet/>
      <dgm:spPr/>
      <dgm:t>
        <a:bodyPr/>
        <a:lstStyle/>
        <a:p>
          <a:r>
            <a:rPr lang="en-US" b="0" i="0" dirty="0"/>
            <a:t>Tengo que </a:t>
          </a:r>
          <a:r>
            <a:rPr lang="en-US" b="0" i="0" dirty="0" err="1"/>
            <a:t>agregar</a:t>
          </a:r>
          <a:r>
            <a:rPr lang="en-US" b="0" i="0" dirty="0"/>
            <a:t> </a:t>
          </a:r>
          <a:r>
            <a:rPr lang="en-US" b="0" i="0" dirty="0" err="1"/>
            <a:t>esta</a:t>
          </a:r>
          <a:r>
            <a:rPr lang="en-US" b="0" i="0" dirty="0"/>
            <a:t> info al drive</a:t>
          </a:r>
          <a:endParaRPr lang="en-US" dirty="0"/>
        </a:p>
      </dgm:t>
    </dgm:pt>
    <dgm:pt modelId="{F926B6DE-08B8-463F-9C30-7307FB6C5FDC}" type="parTrans" cxnId="{E69BF110-0E62-4EC9-95F0-60DC3C4ED744}">
      <dgm:prSet/>
      <dgm:spPr/>
      <dgm:t>
        <a:bodyPr/>
        <a:lstStyle/>
        <a:p>
          <a:endParaRPr lang="en-US"/>
        </a:p>
      </dgm:t>
    </dgm:pt>
    <dgm:pt modelId="{8927B465-C443-4D30-B239-47977B592DE0}" type="sibTrans" cxnId="{E69BF110-0E62-4EC9-95F0-60DC3C4ED744}">
      <dgm:prSet/>
      <dgm:spPr/>
      <dgm:t>
        <a:bodyPr/>
        <a:lstStyle/>
        <a:p>
          <a:endParaRPr lang="en-US"/>
        </a:p>
      </dgm:t>
    </dgm:pt>
    <dgm:pt modelId="{73D2F2EE-0F14-47A6-A631-153775538A70}" type="pres">
      <dgm:prSet presAssocID="{37946CAE-14CA-4C06-91A3-423C098226E6}" presName="vert0" presStyleCnt="0">
        <dgm:presLayoutVars>
          <dgm:dir/>
          <dgm:animOne val="branch"/>
          <dgm:animLvl val="lvl"/>
        </dgm:presLayoutVars>
      </dgm:prSet>
      <dgm:spPr/>
    </dgm:pt>
    <dgm:pt modelId="{22DD5D36-43E7-4E52-9C8C-7CBEAC7E6409}" type="pres">
      <dgm:prSet presAssocID="{46D90BF7-8C94-45DD-ADDD-3099610E9D0E}" presName="thickLine" presStyleLbl="alignNode1" presStyleIdx="0" presStyleCnt="4"/>
      <dgm:spPr/>
    </dgm:pt>
    <dgm:pt modelId="{2531B96C-E165-4CA1-97E9-A7D0E81143D4}" type="pres">
      <dgm:prSet presAssocID="{46D90BF7-8C94-45DD-ADDD-3099610E9D0E}" presName="horz1" presStyleCnt="0"/>
      <dgm:spPr/>
    </dgm:pt>
    <dgm:pt modelId="{27771C1A-98AB-43A5-BB40-29DF9B4882AA}" type="pres">
      <dgm:prSet presAssocID="{46D90BF7-8C94-45DD-ADDD-3099610E9D0E}" presName="tx1" presStyleLbl="revTx" presStyleIdx="0" presStyleCnt="4"/>
      <dgm:spPr/>
    </dgm:pt>
    <dgm:pt modelId="{BB727FBD-F967-4ACF-8306-6879EE65D82A}" type="pres">
      <dgm:prSet presAssocID="{46D90BF7-8C94-45DD-ADDD-3099610E9D0E}" presName="vert1" presStyleCnt="0"/>
      <dgm:spPr/>
    </dgm:pt>
    <dgm:pt modelId="{D00EE709-3316-43C8-913B-2EFADE96361C}" type="pres">
      <dgm:prSet presAssocID="{40B8D873-E0A7-45B3-93E7-8A2C6EACF5F0}" presName="thickLine" presStyleLbl="alignNode1" presStyleIdx="1" presStyleCnt="4"/>
      <dgm:spPr/>
    </dgm:pt>
    <dgm:pt modelId="{DE7D008E-C2CF-45A0-B86A-697319DD587D}" type="pres">
      <dgm:prSet presAssocID="{40B8D873-E0A7-45B3-93E7-8A2C6EACF5F0}" presName="horz1" presStyleCnt="0"/>
      <dgm:spPr/>
    </dgm:pt>
    <dgm:pt modelId="{DBCEEE98-04E4-4FF1-B24B-529A079C8723}" type="pres">
      <dgm:prSet presAssocID="{40B8D873-E0A7-45B3-93E7-8A2C6EACF5F0}" presName="tx1" presStyleLbl="revTx" presStyleIdx="1" presStyleCnt="4"/>
      <dgm:spPr/>
    </dgm:pt>
    <dgm:pt modelId="{FBA92DA6-B28D-4A49-BA84-ABFB1ED898AE}" type="pres">
      <dgm:prSet presAssocID="{40B8D873-E0A7-45B3-93E7-8A2C6EACF5F0}" presName="vert1" presStyleCnt="0"/>
      <dgm:spPr/>
    </dgm:pt>
    <dgm:pt modelId="{6C254125-2A97-484F-9B02-45C9BD761E7B}" type="pres">
      <dgm:prSet presAssocID="{47BEF62D-7460-4A81-8933-CE2A392125EB}" presName="thickLine" presStyleLbl="alignNode1" presStyleIdx="2" presStyleCnt="4"/>
      <dgm:spPr/>
    </dgm:pt>
    <dgm:pt modelId="{BDFDAC78-A878-4885-981E-4B858837C40C}" type="pres">
      <dgm:prSet presAssocID="{47BEF62D-7460-4A81-8933-CE2A392125EB}" presName="horz1" presStyleCnt="0"/>
      <dgm:spPr/>
    </dgm:pt>
    <dgm:pt modelId="{1DA9E5C6-9774-41A2-BB1E-A715411E5646}" type="pres">
      <dgm:prSet presAssocID="{47BEF62D-7460-4A81-8933-CE2A392125EB}" presName="tx1" presStyleLbl="revTx" presStyleIdx="2" presStyleCnt="4"/>
      <dgm:spPr/>
    </dgm:pt>
    <dgm:pt modelId="{CD3AECA3-FC3C-470C-A25E-D0F9AFEE53BB}" type="pres">
      <dgm:prSet presAssocID="{47BEF62D-7460-4A81-8933-CE2A392125EB}" presName="vert1" presStyleCnt="0"/>
      <dgm:spPr/>
    </dgm:pt>
    <dgm:pt modelId="{DF128B42-C2E6-45F8-8761-C16208639ED2}" type="pres">
      <dgm:prSet presAssocID="{EE967C51-6B0C-4A5B-A489-8311614CEBE0}" presName="thickLine" presStyleLbl="alignNode1" presStyleIdx="3" presStyleCnt="4"/>
      <dgm:spPr/>
    </dgm:pt>
    <dgm:pt modelId="{4E468878-E33E-4792-B968-8AB671182843}" type="pres">
      <dgm:prSet presAssocID="{EE967C51-6B0C-4A5B-A489-8311614CEBE0}" presName="horz1" presStyleCnt="0"/>
      <dgm:spPr/>
    </dgm:pt>
    <dgm:pt modelId="{E3BCDFD4-2CD0-43BF-9CF0-DCB8A2DD3567}" type="pres">
      <dgm:prSet presAssocID="{EE967C51-6B0C-4A5B-A489-8311614CEBE0}" presName="tx1" presStyleLbl="revTx" presStyleIdx="3" presStyleCnt="4"/>
      <dgm:spPr/>
    </dgm:pt>
    <dgm:pt modelId="{1ADF3B00-2A7C-406F-B8AF-DB686733AFF1}" type="pres">
      <dgm:prSet presAssocID="{EE967C51-6B0C-4A5B-A489-8311614CEBE0}" presName="vert1" presStyleCnt="0"/>
      <dgm:spPr/>
    </dgm:pt>
  </dgm:ptLst>
  <dgm:cxnLst>
    <dgm:cxn modelId="{36C20609-F901-44C4-9648-07B54D780F12}" srcId="{37946CAE-14CA-4C06-91A3-423C098226E6}" destId="{46D90BF7-8C94-45DD-ADDD-3099610E9D0E}" srcOrd="0" destOrd="0" parTransId="{5A610413-CFE7-4EB2-9A09-E7B9D3495209}" sibTransId="{952E317C-5817-4E14-AE19-6C0647451D80}"/>
    <dgm:cxn modelId="{E69BF110-0E62-4EC9-95F0-60DC3C4ED744}" srcId="{37946CAE-14CA-4C06-91A3-423C098226E6}" destId="{EE967C51-6B0C-4A5B-A489-8311614CEBE0}" srcOrd="3" destOrd="0" parTransId="{F926B6DE-08B8-463F-9C30-7307FB6C5FDC}" sibTransId="{8927B465-C443-4D30-B239-47977B592DE0}"/>
    <dgm:cxn modelId="{63036B28-1042-4D19-8F0F-64D516A2EEA5}" type="presOf" srcId="{47BEF62D-7460-4A81-8933-CE2A392125EB}" destId="{1DA9E5C6-9774-41A2-BB1E-A715411E5646}" srcOrd="0" destOrd="0" presId="urn:microsoft.com/office/officeart/2008/layout/LinedList"/>
    <dgm:cxn modelId="{E8DEED5B-98E5-4EB6-BAAC-A65FFE48E6D9}" srcId="{37946CAE-14CA-4C06-91A3-423C098226E6}" destId="{40B8D873-E0A7-45B3-93E7-8A2C6EACF5F0}" srcOrd="1" destOrd="0" parTransId="{F8301B54-8AAF-4903-914B-E4632A5CBED5}" sibTransId="{7BF77F9A-AD5C-43AA-82DE-BF6476C28FF7}"/>
    <dgm:cxn modelId="{8971C152-90E2-436C-9ED8-456862CE0C22}" type="presOf" srcId="{40B8D873-E0A7-45B3-93E7-8A2C6EACF5F0}" destId="{DBCEEE98-04E4-4FF1-B24B-529A079C8723}" srcOrd="0" destOrd="0" presId="urn:microsoft.com/office/officeart/2008/layout/LinedList"/>
    <dgm:cxn modelId="{69462882-16ED-4B60-A472-69063ED53D67}" type="presOf" srcId="{37946CAE-14CA-4C06-91A3-423C098226E6}" destId="{73D2F2EE-0F14-47A6-A631-153775538A70}" srcOrd="0" destOrd="0" presId="urn:microsoft.com/office/officeart/2008/layout/LinedList"/>
    <dgm:cxn modelId="{814646A4-D840-445E-8DAD-FAF484434802}" type="presOf" srcId="{EE967C51-6B0C-4A5B-A489-8311614CEBE0}" destId="{E3BCDFD4-2CD0-43BF-9CF0-DCB8A2DD3567}" srcOrd="0" destOrd="0" presId="urn:microsoft.com/office/officeart/2008/layout/LinedList"/>
    <dgm:cxn modelId="{3C7E85CD-6041-4613-A88C-1F967B54E4A2}" srcId="{37946CAE-14CA-4C06-91A3-423C098226E6}" destId="{47BEF62D-7460-4A81-8933-CE2A392125EB}" srcOrd="2" destOrd="0" parTransId="{E4403EA9-DD60-4D10-8649-B919998E42AA}" sibTransId="{6AE023D1-B1F2-4BE5-87A1-A15088E3F279}"/>
    <dgm:cxn modelId="{CAB615D1-8211-4E46-8725-DEEAE3D12CF3}" type="presOf" srcId="{46D90BF7-8C94-45DD-ADDD-3099610E9D0E}" destId="{27771C1A-98AB-43A5-BB40-29DF9B4882AA}" srcOrd="0" destOrd="0" presId="urn:microsoft.com/office/officeart/2008/layout/LinedList"/>
    <dgm:cxn modelId="{897E3A46-1D55-4AEC-9CA0-54769563BE19}" type="presParOf" srcId="{73D2F2EE-0F14-47A6-A631-153775538A70}" destId="{22DD5D36-43E7-4E52-9C8C-7CBEAC7E6409}" srcOrd="0" destOrd="0" presId="urn:microsoft.com/office/officeart/2008/layout/LinedList"/>
    <dgm:cxn modelId="{B7975E0C-EF1D-4991-B084-B30A77D71DF1}" type="presParOf" srcId="{73D2F2EE-0F14-47A6-A631-153775538A70}" destId="{2531B96C-E165-4CA1-97E9-A7D0E81143D4}" srcOrd="1" destOrd="0" presId="urn:microsoft.com/office/officeart/2008/layout/LinedList"/>
    <dgm:cxn modelId="{B2BCDE63-E000-473C-A668-0566A2A775C8}" type="presParOf" srcId="{2531B96C-E165-4CA1-97E9-A7D0E81143D4}" destId="{27771C1A-98AB-43A5-BB40-29DF9B4882AA}" srcOrd="0" destOrd="0" presId="urn:microsoft.com/office/officeart/2008/layout/LinedList"/>
    <dgm:cxn modelId="{7418A984-2A0A-474B-AD5D-67D519E6D951}" type="presParOf" srcId="{2531B96C-E165-4CA1-97E9-A7D0E81143D4}" destId="{BB727FBD-F967-4ACF-8306-6879EE65D82A}" srcOrd="1" destOrd="0" presId="urn:microsoft.com/office/officeart/2008/layout/LinedList"/>
    <dgm:cxn modelId="{F4DDF462-F57E-461A-8E5C-FE616C7F8179}" type="presParOf" srcId="{73D2F2EE-0F14-47A6-A631-153775538A70}" destId="{D00EE709-3316-43C8-913B-2EFADE96361C}" srcOrd="2" destOrd="0" presId="urn:microsoft.com/office/officeart/2008/layout/LinedList"/>
    <dgm:cxn modelId="{9B4F0798-A723-4FD8-8E7D-E6824000E91B}" type="presParOf" srcId="{73D2F2EE-0F14-47A6-A631-153775538A70}" destId="{DE7D008E-C2CF-45A0-B86A-697319DD587D}" srcOrd="3" destOrd="0" presId="urn:microsoft.com/office/officeart/2008/layout/LinedList"/>
    <dgm:cxn modelId="{93C52A76-C2E3-4A20-B369-51C795216AB3}" type="presParOf" srcId="{DE7D008E-C2CF-45A0-B86A-697319DD587D}" destId="{DBCEEE98-04E4-4FF1-B24B-529A079C8723}" srcOrd="0" destOrd="0" presId="urn:microsoft.com/office/officeart/2008/layout/LinedList"/>
    <dgm:cxn modelId="{CE6414D5-EAC4-437C-BE91-27344CF5420F}" type="presParOf" srcId="{DE7D008E-C2CF-45A0-B86A-697319DD587D}" destId="{FBA92DA6-B28D-4A49-BA84-ABFB1ED898AE}" srcOrd="1" destOrd="0" presId="urn:microsoft.com/office/officeart/2008/layout/LinedList"/>
    <dgm:cxn modelId="{171A4A56-E9A5-4B14-A444-8E1D5B72AD73}" type="presParOf" srcId="{73D2F2EE-0F14-47A6-A631-153775538A70}" destId="{6C254125-2A97-484F-9B02-45C9BD761E7B}" srcOrd="4" destOrd="0" presId="urn:microsoft.com/office/officeart/2008/layout/LinedList"/>
    <dgm:cxn modelId="{B362A47D-EFAD-4139-86A6-0122F49438BA}" type="presParOf" srcId="{73D2F2EE-0F14-47A6-A631-153775538A70}" destId="{BDFDAC78-A878-4885-981E-4B858837C40C}" srcOrd="5" destOrd="0" presId="urn:microsoft.com/office/officeart/2008/layout/LinedList"/>
    <dgm:cxn modelId="{97890447-9F43-4118-9952-7864E4871F29}" type="presParOf" srcId="{BDFDAC78-A878-4885-981E-4B858837C40C}" destId="{1DA9E5C6-9774-41A2-BB1E-A715411E5646}" srcOrd="0" destOrd="0" presId="urn:microsoft.com/office/officeart/2008/layout/LinedList"/>
    <dgm:cxn modelId="{D6BB851B-17D7-4FBB-9F9F-D4C3F75071C9}" type="presParOf" srcId="{BDFDAC78-A878-4885-981E-4B858837C40C}" destId="{CD3AECA3-FC3C-470C-A25E-D0F9AFEE53BB}" srcOrd="1" destOrd="0" presId="urn:microsoft.com/office/officeart/2008/layout/LinedList"/>
    <dgm:cxn modelId="{EE9EC5A3-EBA2-4520-AFD7-FE3D5DD41E0B}" type="presParOf" srcId="{73D2F2EE-0F14-47A6-A631-153775538A70}" destId="{DF128B42-C2E6-45F8-8761-C16208639ED2}" srcOrd="6" destOrd="0" presId="urn:microsoft.com/office/officeart/2008/layout/LinedList"/>
    <dgm:cxn modelId="{5DF5AB5C-8EC9-4F54-BF85-266FF9F359EA}" type="presParOf" srcId="{73D2F2EE-0F14-47A6-A631-153775538A70}" destId="{4E468878-E33E-4792-B968-8AB671182843}" srcOrd="7" destOrd="0" presId="urn:microsoft.com/office/officeart/2008/layout/LinedList"/>
    <dgm:cxn modelId="{063F22BF-FF1B-4171-8CFF-DEAAF9F054C8}" type="presParOf" srcId="{4E468878-E33E-4792-B968-8AB671182843}" destId="{E3BCDFD4-2CD0-43BF-9CF0-DCB8A2DD3567}" srcOrd="0" destOrd="0" presId="urn:microsoft.com/office/officeart/2008/layout/LinedList"/>
    <dgm:cxn modelId="{E9974835-030E-483C-BFE2-1DBD7EAE4125}" type="presParOf" srcId="{4E468878-E33E-4792-B968-8AB671182843}" destId="{1ADF3B00-2A7C-406F-B8AF-DB686733AF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D5D36-43E7-4E52-9C8C-7CBEAC7E6409}">
      <dsp:nvSpPr>
        <dsp:cNvPr id="0" name=""/>
        <dsp:cNvSpPr/>
      </dsp:nvSpPr>
      <dsp:spPr>
        <a:xfrm>
          <a:off x="0" y="0"/>
          <a:ext cx="64029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771C1A-98AB-43A5-BB40-29DF9B4882AA}">
      <dsp:nvSpPr>
        <dsp:cNvPr id="0" name=""/>
        <dsp:cNvSpPr/>
      </dsp:nvSpPr>
      <dsp:spPr>
        <a:xfrm>
          <a:off x="0" y="0"/>
          <a:ext cx="6402917" cy="79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Tiene que tener una resolucion de 1024x1024 pixeles</a:t>
          </a:r>
          <a:endParaRPr lang="en-US" sz="2200" kern="1200"/>
        </a:p>
      </dsp:txBody>
      <dsp:txXfrm>
        <a:off x="0" y="0"/>
        <a:ext cx="6402917" cy="797146"/>
      </dsp:txXfrm>
    </dsp:sp>
    <dsp:sp modelId="{D00EE709-3316-43C8-913B-2EFADE96361C}">
      <dsp:nvSpPr>
        <dsp:cNvPr id="0" name=""/>
        <dsp:cNvSpPr/>
      </dsp:nvSpPr>
      <dsp:spPr>
        <a:xfrm>
          <a:off x="0" y="797146"/>
          <a:ext cx="64029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CEEE98-04E4-4FF1-B24B-529A079C8723}">
      <dsp:nvSpPr>
        <dsp:cNvPr id="0" name=""/>
        <dsp:cNvSpPr/>
      </dsp:nvSpPr>
      <dsp:spPr>
        <a:xfrm>
          <a:off x="0" y="797146"/>
          <a:ext cx="6402917" cy="79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No tiene que ser EL icono ya que no es algo que vamos a dejar definitivo</a:t>
          </a:r>
          <a:endParaRPr lang="en-US" sz="2200" kern="1200"/>
        </a:p>
      </dsp:txBody>
      <dsp:txXfrm>
        <a:off x="0" y="797146"/>
        <a:ext cx="6402917" cy="797146"/>
      </dsp:txXfrm>
    </dsp:sp>
    <dsp:sp modelId="{6C254125-2A97-484F-9B02-45C9BD761E7B}">
      <dsp:nvSpPr>
        <dsp:cNvPr id="0" name=""/>
        <dsp:cNvSpPr/>
      </dsp:nvSpPr>
      <dsp:spPr>
        <a:xfrm>
          <a:off x="0" y="1594292"/>
          <a:ext cx="64029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A9E5C6-9774-41A2-BB1E-A715411E5646}">
      <dsp:nvSpPr>
        <dsp:cNvPr id="0" name=""/>
        <dsp:cNvSpPr/>
      </dsp:nvSpPr>
      <dsp:spPr>
        <a:xfrm>
          <a:off x="0" y="1594292"/>
          <a:ext cx="6402917" cy="79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Usen </a:t>
          </a:r>
          <a:r>
            <a:rPr lang="en-US" sz="2200" b="0" i="0" kern="1200" dirty="0" err="1"/>
            <a:t>su</a:t>
          </a:r>
          <a:r>
            <a:rPr lang="en-US" sz="2200" b="0" i="0" kern="1200" dirty="0"/>
            <a:t> </a:t>
          </a:r>
          <a:r>
            <a:rPr lang="en-US" sz="2200" b="0" i="0" kern="1200" dirty="0" err="1"/>
            <a:t>creatividad</a:t>
          </a:r>
          <a:r>
            <a:rPr lang="en-US" sz="2200" b="0" i="0" kern="1200" dirty="0"/>
            <a:t>, no hay nada </a:t>
          </a:r>
          <a:r>
            <a:rPr lang="en-US" sz="2200" b="0" i="0" kern="1200" dirty="0" err="1"/>
            <a:t>fijo</a:t>
          </a:r>
          <a:r>
            <a:rPr lang="en-US" sz="2200" b="0" i="0" kern="1200" dirty="0"/>
            <a:t> </a:t>
          </a:r>
          <a:r>
            <a:rPr lang="en-US" sz="2200" b="0" i="0" kern="1200" dirty="0" err="1"/>
            <a:t>todavia</a:t>
          </a:r>
          <a:r>
            <a:rPr lang="en-US" sz="2200" b="0" i="0" kern="1200" dirty="0"/>
            <a:t>.</a:t>
          </a:r>
          <a:endParaRPr lang="en-US" sz="2200" kern="1200" dirty="0"/>
        </a:p>
      </dsp:txBody>
      <dsp:txXfrm>
        <a:off x="0" y="1594292"/>
        <a:ext cx="6402917" cy="797146"/>
      </dsp:txXfrm>
    </dsp:sp>
    <dsp:sp modelId="{DF128B42-C2E6-45F8-8761-C16208639ED2}">
      <dsp:nvSpPr>
        <dsp:cNvPr id="0" name=""/>
        <dsp:cNvSpPr/>
      </dsp:nvSpPr>
      <dsp:spPr>
        <a:xfrm>
          <a:off x="0" y="2391439"/>
          <a:ext cx="64029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CDFD4-2CD0-43BF-9CF0-DCB8A2DD3567}">
      <dsp:nvSpPr>
        <dsp:cNvPr id="0" name=""/>
        <dsp:cNvSpPr/>
      </dsp:nvSpPr>
      <dsp:spPr>
        <a:xfrm>
          <a:off x="0" y="2391439"/>
          <a:ext cx="6402917" cy="79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Tengo que </a:t>
          </a:r>
          <a:r>
            <a:rPr lang="en-US" sz="2200" b="0" i="0" kern="1200" dirty="0" err="1"/>
            <a:t>agregar</a:t>
          </a:r>
          <a:r>
            <a:rPr lang="en-US" sz="2200" b="0" i="0" kern="1200" dirty="0"/>
            <a:t> </a:t>
          </a:r>
          <a:r>
            <a:rPr lang="en-US" sz="2200" b="0" i="0" kern="1200" dirty="0" err="1"/>
            <a:t>esta</a:t>
          </a:r>
          <a:r>
            <a:rPr lang="en-US" sz="2200" b="0" i="0" kern="1200" dirty="0"/>
            <a:t> info al drive</a:t>
          </a:r>
          <a:endParaRPr lang="en-US" sz="2200" kern="1200" dirty="0"/>
        </a:p>
      </dsp:txBody>
      <dsp:txXfrm>
        <a:off x="0" y="2391439"/>
        <a:ext cx="6402917" cy="79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1/10/2024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search?m=free&amp;o=r" TargetMode="External"/><Relationship Id="rId2" Type="http://schemas.openxmlformats.org/officeDocument/2006/relationships/hyperlink" Target="https://icons.expo.fyi/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canva.com/design/DAF5OZCgw9E/USil_7oyM_SCv-lAgypaVA/ed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84273-4929-CA44-38D5-B5F594C5B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/>
              <a:t>Design of Project </a:t>
            </a:r>
            <a:r>
              <a:rPr lang="en-US" sz="6200" err="1"/>
              <a:t>SongBook</a:t>
            </a:r>
            <a:endParaRPr lang="es-AR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5ACAC-646C-6B66-0F8A-51E064B13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endParaRPr lang="es-AR" dirty="0"/>
          </a:p>
        </p:txBody>
      </p:sp>
      <p:pic>
        <p:nvPicPr>
          <p:cNvPr id="4" name="Picture 3" descr="Notebook">
            <a:extLst>
              <a:ext uri="{FF2B5EF4-FFF2-40B4-BE49-F238E27FC236}">
                <a16:creationId xmlns:a16="http://schemas.microsoft.com/office/drawing/2014/main" id="{1D557218-6087-54DD-CB39-A94DB68EA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5" r="28765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A3B21-C667-758D-E129-01B422CE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002798" cy="1446550"/>
          </a:xfrm>
        </p:spPr>
        <p:txBody>
          <a:bodyPr>
            <a:normAutofit/>
          </a:bodyPr>
          <a:lstStyle/>
          <a:p>
            <a:r>
              <a:rPr lang="en-US" dirty="0" err="1"/>
              <a:t>Cosas</a:t>
            </a:r>
            <a:r>
              <a:rPr lang="en-US" dirty="0"/>
              <a:t> que </a:t>
            </a:r>
            <a:r>
              <a:rPr lang="en-US" dirty="0" err="1"/>
              <a:t>necistamos</a:t>
            </a:r>
            <a:r>
              <a:rPr lang="en-US" dirty="0"/>
              <a:t> </a:t>
            </a:r>
            <a:r>
              <a:rPr lang="en-US" dirty="0" err="1"/>
              <a:t>hacer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0-ACF4-4472-1B02-66A59447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471728" cy="3188586"/>
          </a:xfrm>
        </p:spPr>
        <p:txBody>
          <a:bodyPr>
            <a:normAutofit/>
          </a:bodyPr>
          <a:lstStyle/>
          <a:p>
            <a:r>
              <a:rPr lang="en-US" dirty="0" err="1"/>
              <a:t>Icono</a:t>
            </a:r>
            <a:r>
              <a:rPr lang="en-US" dirty="0"/>
              <a:t> (no </a:t>
            </a:r>
            <a:r>
              <a:rPr lang="en-US" dirty="0" err="1"/>
              <a:t>definitivo</a:t>
            </a:r>
            <a:r>
              <a:rPr lang="en-US" dirty="0"/>
              <a:t>)</a:t>
            </a:r>
          </a:p>
          <a:p>
            <a:r>
              <a:rPr lang="en-US" dirty="0" err="1"/>
              <a:t>Pantalla</a:t>
            </a:r>
            <a:r>
              <a:rPr lang="en-US" dirty="0"/>
              <a:t> de carga no </a:t>
            </a:r>
            <a:r>
              <a:rPr lang="en-US" dirty="0" err="1"/>
              <a:t>definitiva</a:t>
            </a:r>
            <a:r>
              <a:rPr lang="en-US" dirty="0"/>
              <a:t> (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)</a:t>
            </a:r>
          </a:p>
          <a:p>
            <a:r>
              <a:rPr lang="en-US" dirty="0"/>
              <a:t>El </a:t>
            </a:r>
            <a:r>
              <a:rPr lang="en-US" dirty="0" err="1"/>
              <a:t>diseño</a:t>
            </a:r>
            <a:r>
              <a:rPr lang="en-US" dirty="0"/>
              <a:t> general de la </a:t>
            </a:r>
            <a:r>
              <a:rPr lang="en-US" dirty="0" err="1"/>
              <a:t>aplicacion</a:t>
            </a:r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diferentes</a:t>
            </a:r>
            <a:r>
              <a:rPr lang="en-US" dirty="0"/>
              <a:t> vistas de la </a:t>
            </a:r>
            <a:r>
              <a:rPr lang="en-US" dirty="0" err="1"/>
              <a:t>aplicacion</a:t>
            </a:r>
            <a:endParaRPr lang="en-US" dirty="0"/>
          </a:p>
          <a:p>
            <a:r>
              <a:rPr lang="en-US" dirty="0" err="1"/>
              <a:t>Agregar</a:t>
            </a:r>
            <a:r>
              <a:rPr lang="en-US" dirty="0"/>
              <a:t> ideas a </a:t>
            </a:r>
            <a:r>
              <a:rPr lang="en-US" dirty="0" err="1"/>
              <a:t>el</a:t>
            </a:r>
            <a:r>
              <a:rPr lang="en-US" dirty="0"/>
              <a:t> Proyecto</a:t>
            </a:r>
          </a:p>
          <a:p>
            <a:endParaRPr lang="en-US" dirty="0"/>
          </a:p>
          <a:p>
            <a:endParaRPr lang="es-AR" dirty="0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767A87AA-B773-C491-2692-AFA946EA5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0" r="4942" b="2"/>
          <a:stretch/>
        </p:blipFill>
        <p:spPr>
          <a:xfrm>
            <a:off x="7494078" y="1096772"/>
            <a:ext cx="4240722" cy="5761228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DA7B3086-613B-B44B-8231-1C082E4A6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Cross 308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AB283-FD16-8AF3-92B2-2545EEE9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n-US"/>
              <a:t>Icono</a:t>
            </a:r>
            <a:endParaRPr lang="es-AR" dirty="0"/>
          </a:p>
        </p:txBody>
      </p:sp>
      <p:pic>
        <p:nvPicPr>
          <p:cNvPr id="3074" name="Picture 2" descr="The Ultimate Guide to APPs Icon Design in 7 Steps">
            <a:extLst>
              <a:ext uri="{FF2B5EF4-FFF2-40B4-BE49-F238E27FC236}">
                <a16:creationId xmlns:a16="http://schemas.microsoft.com/office/drawing/2014/main" id="{ABF63C21-4F54-2577-70BB-B3DD54C9A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3207" y="2414407"/>
            <a:ext cx="5389583" cy="31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EC96F30-3CF8-4AE1-BDA3-B3B5E3CAC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566091"/>
              </p:ext>
            </p:extLst>
          </p:nvPr>
        </p:nvGraphicFramePr>
        <p:xfrm>
          <a:off x="565150" y="2691638"/>
          <a:ext cx="6402917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338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3187A-3773-50E6-C664-F8DC61C1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Pantalla de carga (splashScreen)</a:t>
            </a:r>
            <a:endParaRPr lang="es-AR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6BF5-9B04-5BB6-C57A-610509D2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293177" cy="3188586"/>
          </a:xfrm>
        </p:spPr>
        <p:txBody>
          <a:bodyPr>
            <a:normAutofit/>
          </a:bodyPr>
          <a:lstStyle/>
          <a:p>
            <a:r>
              <a:rPr lang="en-US" dirty="0"/>
              <a:t>No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prioridad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 que se </a:t>
            </a:r>
            <a:r>
              <a:rPr lang="en-US" dirty="0" err="1"/>
              <a:t>pude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 </a:t>
            </a:r>
            <a:r>
              <a:rPr lang="en-US" dirty="0" err="1"/>
              <a:t>modificado</a:t>
            </a:r>
            <a:endParaRPr lang="en-US" dirty="0"/>
          </a:p>
          <a:p>
            <a:r>
              <a:rPr lang="en-US" dirty="0"/>
              <a:t>Tiene que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resolucion</a:t>
            </a:r>
            <a:r>
              <a:rPr lang="en-US" dirty="0"/>
              <a:t> de 1248x2778 </a:t>
            </a:r>
            <a:r>
              <a:rPr lang="en-US" dirty="0" err="1"/>
              <a:t>pixeles</a:t>
            </a:r>
            <a:endParaRPr lang="es-AR" dirty="0"/>
          </a:p>
        </p:txBody>
      </p:sp>
      <p:pic>
        <p:nvPicPr>
          <p:cNvPr id="4098" name="Picture 2" descr="Implementing the Perfect Splash Screen in Android | Geek Culture">
            <a:extLst>
              <a:ext uri="{FF2B5EF4-FFF2-40B4-BE49-F238E27FC236}">
                <a16:creationId xmlns:a16="http://schemas.microsoft.com/office/drawing/2014/main" id="{9B4DA086-9327-F328-AFBF-E9B2A93A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5102" y="1096772"/>
            <a:ext cx="6530309" cy="47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Cross 411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28284-78F7-0A2C-5643-42767E77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000242" cy="1446550"/>
          </a:xfrm>
        </p:spPr>
        <p:txBody>
          <a:bodyPr>
            <a:normAutofit/>
          </a:bodyPr>
          <a:lstStyle/>
          <a:p>
            <a:r>
              <a:rPr lang="en-US" dirty="0" err="1"/>
              <a:t>Diseño</a:t>
            </a:r>
            <a:r>
              <a:rPr lang="en-US" dirty="0"/>
              <a:t> general del </a:t>
            </a:r>
            <a:r>
              <a:rPr lang="en-US" dirty="0" err="1"/>
              <a:t>proyecto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C42-57C2-876D-23D3-556EA846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000242" cy="318858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app no es </a:t>
            </a:r>
            <a:r>
              <a:rPr lang="en-US" dirty="0" err="1"/>
              <a:t>facil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necesitar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pantalla</a:t>
            </a:r>
            <a:r>
              <a:rPr lang="en-US" dirty="0"/>
              <a:t> de </a:t>
            </a:r>
            <a:r>
              <a:rPr lang="en-US" dirty="0" err="1"/>
              <a:t>inicio</a:t>
            </a:r>
            <a:endParaRPr lang="en-US" dirty="0"/>
          </a:p>
          <a:p>
            <a:pPr lvl="1"/>
            <a:r>
              <a:rPr lang="en-US" dirty="0"/>
              <a:t>Una forma de </a:t>
            </a:r>
            <a:r>
              <a:rPr lang="en-US" dirty="0" err="1"/>
              <a:t>navegar</a:t>
            </a:r>
            <a:r>
              <a:rPr lang="en-US" dirty="0"/>
              <a:t> a </a:t>
            </a:r>
            <a:r>
              <a:rPr lang="en-US" dirty="0" err="1"/>
              <a:t>travez</a:t>
            </a:r>
            <a:r>
              <a:rPr lang="en-US" dirty="0"/>
              <a:t> de la </a:t>
            </a:r>
            <a:r>
              <a:rPr lang="en-US" dirty="0" err="1"/>
              <a:t>aplicaion</a:t>
            </a:r>
            <a:endParaRPr lang="en-US" dirty="0"/>
          </a:p>
          <a:p>
            <a:pPr lvl="1"/>
            <a:r>
              <a:rPr lang="en-US" dirty="0" err="1"/>
              <a:t>Anotar</a:t>
            </a:r>
            <a:r>
              <a:rPr lang="en-US" dirty="0"/>
              <a:t> y </a:t>
            </a:r>
            <a:r>
              <a:rPr lang="en-US" dirty="0" err="1"/>
              <a:t>documentar</a:t>
            </a:r>
            <a:r>
              <a:rPr lang="en-US" dirty="0"/>
              <a:t> que partes de las </a:t>
            </a:r>
            <a:r>
              <a:rPr lang="en-US" dirty="0" err="1"/>
              <a:t>vistan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Pensar</a:t>
            </a:r>
            <a:r>
              <a:rPr lang="en-US" dirty="0"/>
              <a:t> la forma que sea mas </a:t>
            </a:r>
            <a:r>
              <a:rPr lang="en-US" dirty="0" err="1"/>
              <a:t>estetica</a:t>
            </a:r>
            <a:r>
              <a:rPr lang="en-US" dirty="0"/>
              <a:t> y functional (para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gente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Les </a:t>
            </a:r>
            <a:r>
              <a:rPr lang="en-US" dirty="0" err="1"/>
              <a:t>vamos</a:t>
            </a:r>
            <a:r>
              <a:rPr lang="en-US" dirty="0"/>
              <a:t> a pasar o hay que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pantallas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 que </a:t>
            </a:r>
            <a:r>
              <a:rPr lang="en-US" dirty="0" err="1"/>
              <a:t>diseñar</a:t>
            </a:r>
            <a:endParaRPr lang="es-AR" dirty="0"/>
          </a:p>
        </p:txBody>
      </p:sp>
      <p:pic>
        <p:nvPicPr>
          <p:cNvPr id="1028" name="Picture 4" descr="Step-by-Step Guide to Creating User-Centric App Wireframe">
            <a:extLst>
              <a:ext uri="{FF2B5EF4-FFF2-40B4-BE49-F238E27FC236}">
                <a16:creationId xmlns:a16="http://schemas.microsoft.com/office/drawing/2014/main" id="{E3525187-AD19-C34E-410A-95F80405B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0" r="-4" b="-4"/>
          <a:stretch/>
        </p:blipFill>
        <p:spPr bwMode="auto">
          <a:xfrm>
            <a:off x="7494073" y="976630"/>
            <a:ext cx="4233350" cy="318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ipos de pantalla para construir una UX de aplicación móvil eficiente para  2022 | AppMaster">
            <a:extLst>
              <a:ext uri="{FF2B5EF4-FFF2-40B4-BE49-F238E27FC236}">
                <a16:creationId xmlns:a16="http://schemas.microsoft.com/office/drawing/2014/main" id="{347261EF-5271-E652-9FAD-942C92710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1" t="1" r="19209" b="15915"/>
          <a:stretch/>
        </p:blipFill>
        <p:spPr bwMode="auto">
          <a:xfrm>
            <a:off x="7916498" y="4098609"/>
            <a:ext cx="3456415" cy="277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80FB9D1E-9ADC-D144-B56F-9C6C93F7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4074" y="3978467"/>
            <a:ext cx="42428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Cross 1043">
            <a:extLst>
              <a:ext uri="{FF2B5EF4-FFF2-40B4-BE49-F238E27FC236}">
                <a16:creationId xmlns:a16="http://schemas.microsoft.com/office/drawing/2014/main" id="{A27CA9A8-2E1B-1E43-B7A6-45B44037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99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3545B-E79B-DFEF-E4D1-A2E9526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066001" cy="1446550"/>
          </a:xfrm>
        </p:spPr>
        <p:txBody>
          <a:bodyPr>
            <a:normAutofit/>
          </a:bodyPr>
          <a:lstStyle/>
          <a:p>
            <a:r>
              <a:rPr lang="en-US" dirty="0" err="1"/>
              <a:t>Diferentes</a:t>
            </a:r>
            <a:r>
              <a:rPr lang="en-US" dirty="0"/>
              <a:t> vistas de la </a:t>
            </a:r>
            <a:r>
              <a:rPr lang="en-US" dirty="0" err="1"/>
              <a:t>aplicaion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D9E7-09F6-D4B7-C1DE-7CA6F30D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7"/>
            <a:ext cx="6454486" cy="38846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Para </a:t>
            </a:r>
            <a:r>
              <a:rPr lang="en-US" sz="1900" dirty="0" err="1"/>
              <a:t>generar</a:t>
            </a:r>
            <a:r>
              <a:rPr lang="en-US" sz="1900" dirty="0"/>
              <a:t> las </a:t>
            </a:r>
            <a:r>
              <a:rPr lang="en-US" sz="1900" dirty="0" err="1"/>
              <a:t>diferentes</a:t>
            </a:r>
            <a:r>
              <a:rPr lang="en-US" sz="1900" dirty="0"/>
              <a:t> </a:t>
            </a:r>
            <a:r>
              <a:rPr lang="en-US" sz="1900" dirty="0" err="1"/>
              <a:t>pantallas</a:t>
            </a:r>
            <a:r>
              <a:rPr lang="en-US" sz="1900" dirty="0"/>
              <a:t> </a:t>
            </a:r>
            <a:r>
              <a:rPr lang="en-US" sz="1900" dirty="0" err="1"/>
              <a:t>vamos</a:t>
            </a:r>
            <a:r>
              <a:rPr lang="en-US" sz="1900" dirty="0"/>
              <a:t> a </a:t>
            </a:r>
            <a:r>
              <a:rPr lang="en-US" sz="1900" dirty="0" err="1"/>
              <a:t>estar</a:t>
            </a:r>
            <a:r>
              <a:rPr lang="en-US" sz="1900" dirty="0"/>
              <a:t> </a:t>
            </a:r>
            <a:r>
              <a:rPr lang="en-US" sz="1900" dirty="0" err="1"/>
              <a:t>usando</a:t>
            </a:r>
            <a:r>
              <a:rPr lang="en-US" sz="1900" dirty="0"/>
              <a:t> </a:t>
            </a:r>
            <a:r>
              <a:rPr lang="en-US" sz="1900" dirty="0" err="1"/>
              <a:t>canva</a:t>
            </a:r>
            <a:r>
              <a:rPr lang="en-US" sz="1900" dirty="0"/>
              <a:t> que es con lo que </a:t>
            </a:r>
            <a:r>
              <a:rPr lang="en-US" sz="1900" dirty="0" err="1"/>
              <a:t>saben</a:t>
            </a:r>
            <a:r>
              <a:rPr lang="en-US" sz="1900" dirty="0"/>
              <a:t> </a:t>
            </a:r>
            <a:r>
              <a:rPr lang="en-US" sz="1900" dirty="0" err="1"/>
              <a:t>trabajar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 err="1"/>
              <a:t>Yo</a:t>
            </a:r>
            <a:r>
              <a:rPr lang="en-US" sz="1900" dirty="0"/>
              <a:t> les </a:t>
            </a:r>
            <a:r>
              <a:rPr lang="en-US" sz="1900" dirty="0" err="1"/>
              <a:t>voy</a:t>
            </a:r>
            <a:r>
              <a:rPr lang="en-US" sz="1900" dirty="0"/>
              <a:t> a pasar la </a:t>
            </a:r>
            <a:r>
              <a:rPr lang="en-US" sz="1900" dirty="0" err="1"/>
              <a:t>plantilla</a:t>
            </a:r>
            <a:r>
              <a:rPr lang="en-US" sz="1900" dirty="0"/>
              <a:t> </a:t>
            </a:r>
            <a:r>
              <a:rPr lang="en-US" sz="1900" dirty="0" err="1"/>
              <a:t>sobre</a:t>
            </a:r>
            <a:r>
              <a:rPr lang="en-US" sz="1900" dirty="0"/>
              <a:t> la que van a </a:t>
            </a:r>
            <a:r>
              <a:rPr lang="en-US" sz="1900" dirty="0" err="1"/>
              <a:t>poder</a:t>
            </a:r>
            <a:r>
              <a:rPr lang="en-US" sz="1900" dirty="0"/>
              <a:t> </a:t>
            </a:r>
            <a:r>
              <a:rPr lang="en-US" sz="1900" dirty="0" err="1"/>
              <a:t>estar</a:t>
            </a:r>
            <a:r>
              <a:rPr lang="en-US" sz="1900" dirty="0"/>
              <a:t> </a:t>
            </a:r>
            <a:r>
              <a:rPr lang="en-US" sz="1900" dirty="0" err="1"/>
              <a:t>trabajando</a:t>
            </a:r>
            <a:r>
              <a:rPr lang="en-US" sz="1900" dirty="0"/>
              <a:t> las </a:t>
            </a:r>
            <a:r>
              <a:rPr lang="en-US" sz="1900" dirty="0" err="1"/>
              <a:t>diferentes</a:t>
            </a:r>
            <a:r>
              <a:rPr lang="en-US" sz="1900" dirty="0"/>
              <a:t> vistas, </a:t>
            </a:r>
            <a:r>
              <a:rPr lang="en-US" sz="1900" dirty="0" err="1"/>
              <a:t>pero</a:t>
            </a:r>
            <a:r>
              <a:rPr lang="en-US" sz="1900" dirty="0"/>
              <a:t> </a:t>
            </a:r>
            <a:r>
              <a:rPr lang="en-US" sz="1900" dirty="0" err="1"/>
              <a:t>calculo</a:t>
            </a:r>
            <a:r>
              <a:rPr lang="en-US" sz="1900" dirty="0"/>
              <a:t> que </a:t>
            </a:r>
            <a:r>
              <a:rPr lang="en-US" sz="1900" dirty="0" err="1"/>
              <a:t>va</a:t>
            </a:r>
            <a:r>
              <a:rPr lang="en-US" sz="1900" dirty="0"/>
              <a:t> a ser algo </a:t>
            </a:r>
            <a:r>
              <a:rPr lang="en-US" sz="1900" dirty="0" err="1"/>
              <a:t>parecido</a:t>
            </a:r>
            <a:r>
              <a:rPr lang="en-US" sz="1900" dirty="0"/>
              <a:t> a la </a:t>
            </a:r>
            <a:r>
              <a:rPr lang="en-US" sz="1900" dirty="0" err="1"/>
              <a:t>resolucion</a:t>
            </a:r>
            <a:r>
              <a:rPr lang="en-US" sz="1900" dirty="0"/>
              <a:t> de la </a:t>
            </a:r>
            <a:r>
              <a:rPr lang="en-US" sz="1900" dirty="0" err="1"/>
              <a:t>splashScreen</a:t>
            </a:r>
            <a:r>
              <a:rPr lang="en-US" sz="1900" dirty="0"/>
              <a:t> (1248x2778 </a:t>
            </a:r>
            <a:r>
              <a:rPr lang="en-US" sz="1900" dirty="0" err="1"/>
              <a:t>pixeles</a:t>
            </a:r>
            <a:r>
              <a:rPr lang="en-US" sz="19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Van a </a:t>
            </a:r>
            <a:r>
              <a:rPr lang="en-US" sz="1900" dirty="0" err="1"/>
              <a:t>tener</a:t>
            </a:r>
            <a:r>
              <a:rPr lang="en-US" sz="1900" dirty="0"/>
              <a:t> que </a:t>
            </a:r>
            <a:r>
              <a:rPr lang="en-US" sz="1900" dirty="0" err="1"/>
              <a:t>especificar</a:t>
            </a:r>
            <a:r>
              <a:rPr lang="en-US" sz="1900" dirty="0"/>
              <a:t> que </a:t>
            </a:r>
            <a:r>
              <a:rPr lang="en-US" sz="1900" dirty="0" err="1"/>
              <a:t>hace</a:t>
            </a:r>
            <a:r>
              <a:rPr lang="en-US" sz="1900" dirty="0"/>
              <a:t> que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cada</a:t>
            </a:r>
            <a:r>
              <a:rPr lang="en-US" sz="1900" dirty="0"/>
              <a:t> </a:t>
            </a:r>
            <a:r>
              <a:rPr lang="en-US" sz="1900" dirty="0" err="1"/>
              <a:t>parte</a:t>
            </a:r>
            <a:r>
              <a:rPr lang="en-US" sz="1900" dirty="0"/>
              <a:t> de la </a:t>
            </a:r>
            <a:r>
              <a:rPr lang="en-US" sz="1900" dirty="0" err="1"/>
              <a:t>aplicacion</a:t>
            </a:r>
            <a:r>
              <a:rPr lang="en-US" sz="1900" dirty="0"/>
              <a:t>, </a:t>
            </a:r>
            <a:r>
              <a:rPr lang="en-US" sz="1900" dirty="0" err="1"/>
              <a:t>asi</a:t>
            </a:r>
            <a:r>
              <a:rPr lang="en-US" sz="1900" dirty="0"/>
              <a:t> que </a:t>
            </a:r>
            <a:r>
              <a:rPr lang="en-US" sz="1900" dirty="0" err="1"/>
              <a:t>vamos</a:t>
            </a:r>
            <a:r>
              <a:rPr lang="en-US" sz="1900" dirty="0"/>
              <a:t> a </a:t>
            </a:r>
            <a:r>
              <a:rPr lang="en-US" sz="1900" dirty="0" err="1"/>
              <a:t>tener</a:t>
            </a:r>
            <a:r>
              <a:rPr lang="en-US" sz="1900" dirty="0"/>
              <a:t> que </a:t>
            </a:r>
            <a:r>
              <a:rPr lang="en-US" sz="1900" dirty="0" err="1"/>
              <a:t>documentar</a:t>
            </a:r>
            <a:r>
              <a:rPr lang="en-US" sz="1900" dirty="0"/>
              <a:t> las </a:t>
            </a:r>
            <a:r>
              <a:rPr lang="en-US" sz="1900" dirty="0" err="1"/>
              <a:t>cosas</a:t>
            </a:r>
            <a:r>
              <a:rPr lang="en-US" sz="1900" dirty="0"/>
              <a:t> (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drive)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A la hora de usar </a:t>
            </a:r>
            <a:r>
              <a:rPr lang="en-US" sz="1900" dirty="0" err="1"/>
              <a:t>graficos</a:t>
            </a:r>
            <a:r>
              <a:rPr lang="en-US" sz="1900" dirty="0"/>
              <a:t> van a </a:t>
            </a:r>
            <a:r>
              <a:rPr lang="en-US" sz="1900" dirty="0" err="1"/>
              <a:t>tener</a:t>
            </a:r>
            <a:r>
              <a:rPr lang="en-US" sz="1900" dirty="0"/>
              <a:t> que usar </a:t>
            </a:r>
            <a:r>
              <a:rPr lang="en-US" sz="1900" dirty="0" err="1"/>
              <a:t>iconos</a:t>
            </a:r>
            <a:r>
              <a:rPr lang="en-US" sz="1900" dirty="0"/>
              <a:t> </a:t>
            </a:r>
            <a:r>
              <a:rPr lang="en-US" sz="1900" dirty="0" err="1"/>
              <a:t>vectoriales</a:t>
            </a:r>
            <a:r>
              <a:rPr lang="en-US" sz="1900" dirty="0"/>
              <a:t>,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cuales</a:t>
            </a:r>
            <a:r>
              <a:rPr lang="en-US" sz="1900" dirty="0"/>
              <a:t>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pueden</a:t>
            </a:r>
            <a:r>
              <a:rPr lang="en-US" sz="1900" dirty="0"/>
              <a:t> </a:t>
            </a:r>
            <a:r>
              <a:rPr lang="en-US" sz="1900" dirty="0" err="1"/>
              <a:t>encontar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: </a:t>
            </a:r>
            <a:r>
              <a:rPr lang="en-US" sz="1900" dirty="0">
                <a:hlinkClick r:id="rId2"/>
              </a:rPr>
              <a:t>https://icons.expo.fyi/Index</a:t>
            </a:r>
            <a:r>
              <a:rPr lang="en-US" sz="1900" dirty="0"/>
              <a:t> </a:t>
            </a:r>
            <a:r>
              <a:rPr lang="en-US" sz="1900" dirty="0">
                <a:hlinkClick r:id="rId3"/>
              </a:rPr>
              <a:t>https://fontawesome.com/search?m=free&amp;o=r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Podemos usar </a:t>
            </a:r>
            <a:r>
              <a:rPr lang="en-US" sz="1900" dirty="0" err="1"/>
              <a:t>imagenes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algunas</a:t>
            </a:r>
            <a:r>
              <a:rPr lang="en-US" sz="1900" dirty="0"/>
              <a:t> </a:t>
            </a:r>
            <a:r>
              <a:rPr lang="en-US" sz="1900" dirty="0" err="1"/>
              <a:t>cosas</a:t>
            </a:r>
            <a:r>
              <a:rPr lang="en-US" sz="1900" dirty="0"/>
              <a:t> </a:t>
            </a:r>
            <a:r>
              <a:rPr lang="en-US" sz="1900" dirty="0" err="1"/>
              <a:t>como</a:t>
            </a:r>
            <a:r>
              <a:rPr lang="en-US" sz="1900" dirty="0"/>
              <a:t> </a:t>
            </a:r>
            <a:r>
              <a:rPr lang="en-US" sz="1900" dirty="0" err="1"/>
              <a:t>iconos</a:t>
            </a:r>
            <a:r>
              <a:rPr lang="en-US" sz="1900" dirty="0"/>
              <a:t> o </a:t>
            </a:r>
            <a:r>
              <a:rPr lang="en-US" sz="1900" dirty="0" err="1"/>
              <a:t>botones</a:t>
            </a:r>
            <a:r>
              <a:rPr lang="en-US" sz="1900" dirty="0"/>
              <a:t>, </a:t>
            </a:r>
            <a:r>
              <a:rPr lang="en-US" sz="1900" dirty="0" err="1"/>
              <a:t>pero</a:t>
            </a:r>
            <a:r>
              <a:rPr lang="en-US" sz="1900" dirty="0"/>
              <a:t> no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todo</a:t>
            </a:r>
            <a:r>
              <a:rPr lang="en-US" sz="1900" dirty="0"/>
              <a:t>, </a:t>
            </a:r>
            <a:r>
              <a:rPr lang="en-US" sz="1900" dirty="0" err="1"/>
              <a:t>ya</a:t>
            </a:r>
            <a:r>
              <a:rPr lang="en-US" sz="1900" dirty="0"/>
              <a:t> que las </a:t>
            </a:r>
            <a:r>
              <a:rPr lang="en-US" sz="1900" dirty="0" err="1"/>
              <a:t>imagenes</a:t>
            </a:r>
            <a:r>
              <a:rPr lang="en-US" sz="1900" dirty="0"/>
              <a:t> son </a:t>
            </a:r>
            <a:r>
              <a:rPr lang="en-US" sz="1900" dirty="0" err="1"/>
              <a:t>pesadas</a:t>
            </a:r>
            <a:r>
              <a:rPr lang="en-US" sz="1900" dirty="0"/>
              <a:t> y </a:t>
            </a:r>
            <a:r>
              <a:rPr lang="en-US" sz="1900" dirty="0" err="1"/>
              <a:t>todo</a:t>
            </a:r>
            <a:r>
              <a:rPr lang="en-US" sz="1900" dirty="0"/>
              <a:t> </a:t>
            </a:r>
            <a:r>
              <a:rPr lang="en-US" sz="1900" dirty="0" err="1"/>
              <a:t>tiene</a:t>
            </a:r>
            <a:r>
              <a:rPr lang="en-US" sz="1900" dirty="0"/>
              <a:t> que </a:t>
            </a:r>
            <a:r>
              <a:rPr lang="en-US" sz="1900" dirty="0" err="1"/>
              <a:t>entrar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la app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Vamos a </a:t>
            </a:r>
            <a:r>
              <a:rPr lang="en-US" sz="1900" dirty="0" err="1"/>
              <a:t>necesitar</a:t>
            </a:r>
            <a:r>
              <a:rPr lang="en-US" sz="1900" dirty="0"/>
              <a:t> </a:t>
            </a:r>
            <a:r>
              <a:rPr lang="en-US" sz="1900" dirty="0" err="1"/>
              <a:t>diseñar</a:t>
            </a:r>
            <a:r>
              <a:rPr lang="en-US" sz="1900" dirty="0"/>
              <a:t> </a:t>
            </a:r>
            <a:r>
              <a:rPr lang="en-US" sz="1900" dirty="0" err="1"/>
              <a:t>una</a:t>
            </a:r>
            <a:r>
              <a:rPr lang="en-US" sz="1900" dirty="0"/>
              <a:t> paleta de </a:t>
            </a:r>
            <a:r>
              <a:rPr lang="en-US" sz="1900" dirty="0" err="1"/>
              <a:t>colores</a:t>
            </a:r>
            <a:r>
              <a:rPr lang="en-US" sz="1900" dirty="0"/>
              <a:t>, o </a:t>
            </a:r>
            <a:r>
              <a:rPr lang="en-US" sz="1900" dirty="0" err="1"/>
              <a:t>muchas</a:t>
            </a:r>
            <a:r>
              <a:rPr lang="en-US" sz="19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Tengo un </a:t>
            </a:r>
            <a:r>
              <a:rPr lang="en-US" sz="1900" dirty="0" err="1"/>
              <a:t>ejemplo</a:t>
            </a:r>
            <a:r>
              <a:rPr lang="en-US" sz="1900" dirty="0"/>
              <a:t> de app: </a:t>
            </a:r>
            <a:r>
              <a:rPr lang="en-US" sz="1900" dirty="0">
                <a:hlinkClick r:id="rId4"/>
              </a:rPr>
              <a:t>https://www.canva.com/design/DAF5OZCgw9E/USil_7oyM_SCv-lAgypaVA/edit</a:t>
            </a:r>
            <a:endParaRPr lang="en-US" sz="19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s-AR" sz="1000" dirty="0"/>
          </a:p>
        </p:txBody>
      </p:sp>
      <p:pic>
        <p:nvPicPr>
          <p:cNvPr id="2050" name="Picture 2" descr="45 free mobile app mockup templates - download now! - Justinmind">
            <a:extLst>
              <a:ext uri="{FF2B5EF4-FFF2-40B4-BE49-F238E27FC236}">
                <a16:creationId xmlns:a16="http://schemas.microsoft.com/office/drawing/2014/main" id="{FDF8064B-5DA8-8734-92A1-0A6AF7909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3728" r="36308" b="7291"/>
          <a:stretch/>
        </p:blipFill>
        <p:spPr bwMode="auto">
          <a:xfrm>
            <a:off x="7370516" y="1439433"/>
            <a:ext cx="2254723" cy="47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Cross 2070">
            <a:extLst>
              <a:ext uri="{FF2B5EF4-FFF2-40B4-BE49-F238E27FC236}">
                <a16:creationId xmlns:a16="http://schemas.microsoft.com/office/drawing/2014/main" id="{A27CA9A8-2E1B-1E43-B7A6-45B44037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99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45 free mobile app mockup templates - download now! - Justinmind">
            <a:extLst>
              <a:ext uri="{FF2B5EF4-FFF2-40B4-BE49-F238E27FC236}">
                <a16:creationId xmlns:a16="http://schemas.microsoft.com/office/drawing/2014/main" id="{2F33A68F-41D8-EFD3-4FD0-1F85206A2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5" t="10463" r="8337" b="10307"/>
          <a:stretch/>
        </p:blipFill>
        <p:spPr bwMode="auto">
          <a:xfrm>
            <a:off x="10931050" y="3075756"/>
            <a:ext cx="1177880" cy="247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45 free mobile app mockup templates - download now! - Justinmind">
            <a:extLst>
              <a:ext uri="{FF2B5EF4-FFF2-40B4-BE49-F238E27FC236}">
                <a16:creationId xmlns:a16="http://schemas.microsoft.com/office/drawing/2014/main" id="{90CEB390-D9A9-AA45-BBD7-17182215A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1" t="10463" r="66303" b="10307"/>
          <a:stretch/>
        </p:blipFill>
        <p:spPr bwMode="auto">
          <a:xfrm>
            <a:off x="9709822" y="1927996"/>
            <a:ext cx="1138158" cy="232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7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E72D7-8120-845A-2DE1-6619E681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/>
              <a:t>Agregar ideas al proyecto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2091-4AF6-FF45-2467-36A0AE2C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Como </a:t>
            </a:r>
            <a:r>
              <a:rPr lang="en-US" sz="1700" err="1"/>
              <a:t>el</a:t>
            </a:r>
            <a:r>
              <a:rPr lang="en-US" sz="1700"/>
              <a:t> Proyecto es algo que </a:t>
            </a:r>
            <a:r>
              <a:rPr lang="en-US" sz="1700" err="1"/>
              <a:t>estamos</a:t>
            </a:r>
            <a:r>
              <a:rPr lang="en-US" sz="1700"/>
              <a:t> </a:t>
            </a:r>
            <a:r>
              <a:rPr lang="en-US" sz="1700" err="1"/>
              <a:t>haciendo</a:t>
            </a:r>
            <a:r>
              <a:rPr lang="en-US" sz="1700"/>
              <a:t> a </a:t>
            </a:r>
            <a:r>
              <a:rPr lang="en-US" sz="1700" err="1"/>
              <a:t>pulmon</a:t>
            </a:r>
            <a:r>
              <a:rPr lang="en-US" sz="1700"/>
              <a:t> </a:t>
            </a:r>
            <a:r>
              <a:rPr lang="en-US" sz="1700" err="1"/>
              <a:t>estamos</a:t>
            </a:r>
            <a:r>
              <a:rPr lang="en-US" sz="1700"/>
              <a:t> </a:t>
            </a:r>
            <a:r>
              <a:rPr lang="en-US" sz="1700" err="1"/>
              <a:t>abiertos</a:t>
            </a:r>
            <a:r>
              <a:rPr lang="en-US" sz="1700"/>
              <a:t> a ideas, </a:t>
            </a:r>
            <a:r>
              <a:rPr lang="en-US" sz="1700" err="1"/>
              <a:t>nueva</a:t>
            </a:r>
            <a:r>
              <a:rPr lang="en-US" sz="1700"/>
              <a:t> </a:t>
            </a:r>
            <a:r>
              <a:rPr lang="en-US" sz="1700" err="1"/>
              <a:t>gente</a:t>
            </a:r>
            <a:r>
              <a:rPr lang="en-US" sz="1700"/>
              <a:t>, etc.</a:t>
            </a:r>
          </a:p>
          <a:p>
            <a:pPr>
              <a:lnSpc>
                <a:spcPct val="90000"/>
              </a:lnSpc>
            </a:pPr>
            <a:r>
              <a:rPr lang="en-US" sz="1700"/>
              <a:t>No se </a:t>
            </a:r>
            <a:r>
              <a:rPr lang="en-US" sz="1700" err="1"/>
              <a:t>encariñen</a:t>
            </a:r>
            <a:r>
              <a:rPr lang="en-US" sz="1700"/>
              <a:t> </a:t>
            </a:r>
            <a:r>
              <a:rPr lang="en-US" sz="1700" err="1"/>
              <a:t>demaciado</a:t>
            </a:r>
            <a:r>
              <a:rPr lang="en-US" sz="1700"/>
              <a:t> con las </a:t>
            </a:r>
            <a:r>
              <a:rPr lang="en-US" sz="1700" err="1"/>
              <a:t>cosas</a:t>
            </a:r>
            <a:r>
              <a:rPr lang="en-US" sz="1700"/>
              <a:t> </a:t>
            </a:r>
            <a:r>
              <a:rPr lang="en-US" sz="1700" err="1"/>
              <a:t>porque</a:t>
            </a:r>
            <a:r>
              <a:rPr lang="en-US" sz="1700"/>
              <a:t> </a:t>
            </a:r>
            <a:r>
              <a:rPr lang="en-US" sz="1700" err="1"/>
              <a:t>despues</a:t>
            </a:r>
            <a:r>
              <a:rPr lang="en-US" sz="1700"/>
              <a:t> </a:t>
            </a:r>
            <a:r>
              <a:rPr lang="en-US" sz="1700" err="1"/>
              <a:t>pueden</a:t>
            </a:r>
            <a:r>
              <a:rPr lang="en-US" sz="1700"/>
              <a:t> </a:t>
            </a:r>
            <a:r>
              <a:rPr lang="en-US" sz="1700" err="1"/>
              <a:t>llegar</a:t>
            </a:r>
            <a:r>
              <a:rPr lang="en-US" sz="1700"/>
              <a:t> a </a:t>
            </a:r>
            <a:r>
              <a:rPr lang="en-US" sz="1700" err="1"/>
              <a:t>cambiar</a:t>
            </a:r>
            <a:r>
              <a:rPr lang="en-US" sz="1700"/>
              <a:t> </a:t>
            </a:r>
            <a:r>
              <a:rPr lang="en-US" sz="1700" err="1"/>
              <a:t>si</a:t>
            </a:r>
            <a:r>
              <a:rPr lang="en-US" sz="1700"/>
              <a:t> </a:t>
            </a:r>
            <a:r>
              <a:rPr lang="en-US" sz="1700" err="1"/>
              <a:t>llegamos</a:t>
            </a:r>
            <a:r>
              <a:rPr lang="en-US" sz="1700"/>
              <a:t> a </a:t>
            </a:r>
            <a:r>
              <a:rPr lang="en-US" sz="1700" err="1"/>
              <a:t>hacerlo</a:t>
            </a:r>
            <a:r>
              <a:rPr lang="en-US" sz="1700"/>
              <a:t> con la UAP, la idea es presenter algo que </a:t>
            </a:r>
            <a:r>
              <a:rPr lang="en-US" sz="1700" err="1"/>
              <a:t>funcione</a:t>
            </a:r>
            <a:r>
              <a:rPr lang="en-US" sz="1700"/>
              <a:t> </a:t>
            </a:r>
            <a:r>
              <a:rPr lang="en-US" sz="1700" err="1"/>
              <a:t>por</a:t>
            </a:r>
            <a:r>
              <a:rPr lang="en-US" sz="1700"/>
              <a:t> </a:t>
            </a:r>
            <a:r>
              <a:rPr lang="en-US" sz="1700" err="1"/>
              <a:t>ahora</a:t>
            </a:r>
            <a:r>
              <a:rPr lang="en-US" sz="1700"/>
              <a:t>.</a:t>
            </a:r>
          </a:p>
          <a:p>
            <a:pPr>
              <a:lnSpc>
                <a:spcPct val="90000"/>
              </a:lnSpc>
            </a:pPr>
            <a:r>
              <a:rPr lang="en-US" sz="1700" err="1"/>
              <a:t>Acuerdense</a:t>
            </a:r>
            <a:r>
              <a:rPr lang="en-US" sz="1700"/>
              <a:t> de </a:t>
            </a:r>
            <a:r>
              <a:rPr lang="en-US" sz="1700" err="1"/>
              <a:t>orar</a:t>
            </a:r>
            <a:r>
              <a:rPr lang="en-US" sz="1700"/>
              <a:t> </a:t>
            </a:r>
            <a:r>
              <a:rPr lang="en-US" sz="1700" err="1"/>
              <a:t>mucho</a:t>
            </a:r>
            <a:r>
              <a:rPr lang="en-US" sz="1700"/>
              <a:t> </a:t>
            </a:r>
            <a:r>
              <a:rPr lang="en-US" sz="1700" err="1"/>
              <a:t>por</a:t>
            </a:r>
            <a:r>
              <a:rPr lang="en-US" sz="1700"/>
              <a:t> </a:t>
            </a:r>
            <a:r>
              <a:rPr lang="en-US" sz="1700" err="1"/>
              <a:t>esto</a:t>
            </a:r>
            <a:r>
              <a:rPr lang="en-US" sz="1700"/>
              <a:t> </a:t>
            </a:r>
            <a:r>
              <a:rPr lang="en-US" sz="1700">
                <a:sym typeface="Wingdings" panose="05000000000000000000" pitchFamily="2" charset="2"/>
              </a:rPr>
              <a:t>:D </a:t>
            </a:r>
            <a:r>
              <a:rPr lang="en-US" sz="1700" err="1">
                <a:sym typeface="Wingdings" panose="05000000000000000000" pitchFamily="2" charset="2"/>
              </a:rPr>
              <a:t>si</a:t>
            </a:r>
            <a:r>
              <a:rPr lang="en-US" sz="1700">
                <a:sym typeface="Wingdings" panose="05000000000000000000" pitchFamily="2" charset="2"/>
              </a:rPr>
              <a:t> Dios </a:t>
            </a:r>
            <a:r>
              <a:rPr lang="en-US" sz="1700" err="1">
                <a:sym typeface="Wingdings" panose="05000000000000000000" pitchFamily="2" charset="2"/>
              </a:rPr>
              <a:t>nos</a:t>
            </a:r>
            <a:r>
              <a:rPr lang="en-US" sz="1700">
                <a:sym typeface="Wingdings" panose="05000000000000000000" pitchFamily="2" charset="2"/>
              </a:rPr>
              <a:t> </a:t>
            </a:r>
            <a:r>
              <a:rPr lang="en-US" sz="1700" err="1">
                <a:sym typeface="Wingdings" panose="05000000000000000000" pitchFamily="2" charset="2"/>
              </a:rPr>
              <a:t>guia</a:t>
            </a:r>
            <a:r>
              <a:rPr lang="en-US" sz="1700">
                <a:sym typeface="Wingdings" panose="05000000000000000000" pitchFamily="2" charset="2"/>
              </a:rPr>
              <a:t> </a:t>
            </a:r>
            <a:r>
              <a:rPr lang="en-US" sz="1700" err="1">
                <a:sym typeface="Wingdings" panose="05000000000000000000" pitchFamily="2" charset="2"/>
              </a:rPr>
              <a:t>esto</a:t>
            </a:r>
            <a:r>
              <a:rPr lang="en-US" sz="1700">
                <a:sym typeface="Wingdings" panose="05000000000000000000" pitchFamily="2" charset="2"/>
              </a:rPr>
              <a:t> </a:t>
            </a:r>
            <a:r>
              <a:rPr lang="en-US" sz="1700" err="1">
                <a:sym typeface="Wingdings" panose="05000000000000000000" pitchFamily="2" charset="2"/>
              </a:rPr>
              <a:t>va</a:t>
            </a:r>
            <a:r>
              <a:rPr lang="en-US" sz="1700">
                <a:sym typeface="Wingdings" panose="05000000000000000000" pitchFamily="2" charset="2"/>
              </a:rPr>
              <a:t> a ser algo re </a:t>
            </a:r>
            <a:r>
              <a:rPr lang="en-US" sz="1700" err="1">
                <a:sym typeface="Wingdings" panose="05000000000000000000" pitchFamily="2" charset="2"/>
              </a:rPr>
              <a:t>lindo</a:t>
            </a:r>
            <a:r>
              <a:rPr lang="en-US" sz="1700">
                <a:sym typeface="Wingdings" panose="05000000000000000000" pitchFamily="2" charset="2"/>
              </a:rPr>
              <a:t> para Dios, para </a:t>
            </a:r>
            <a:r>
              <a:rPr lang="en-US" sz="1700" err="1">
                <a:sym typeface="Wingdings" panose="05000000000000000000" pitchFamily="2" charset="2"/>
              </a:rPr>
              <a:t>nosotros</a:t>
            </a:r>
            <a:r>
              <a:rPr lang="en-US" sz="1700">
                <a:sym typeface="Wingdings" panose="05000000000000000000" pitchFamily="2" charset="2"/>
              </a:rPr>
              <a:t> y para la </a:t>
            </a:r>
            <a:r>
              <a:rPr lang="en-US" sz="1700" err="1">
                <a:sym typeface="Wingdings" panose="05000000000000000000" pitchFamily="2" charset="2"/>
              </a:rPr>
              <a:t>gente</a:t>
            </a:r>
            <a:r>
              <a:rPr lang="en-US" sz="1700">
                <a:sym typeface="Wingdings" panose="05000000000000000000" pitchFamily="2" charset="2"/>
              </a:rPr>
              <a:t>.</a:t>
            </a:r>
            <a:endParaRPr lang="es-AR" sz="1700"/>
          </a:p>
        </p:txBody>
      </p:sp>
      <p:pic>
        <p:nvPicPr>
          <p:cNvPr id="1026" name="Picture 2" descr="Dibujos animados trabajando gente pequeña con la palabra idea. doodle linda  escena en miniatura de trabajadores sobre la creatividad. dibujado a mano  ilustración de dibujos animados | Vector Premium">
            <a:extLst>
              <a:ext uri="{FF2B5EF4-FFF2-40B4-BE49-F238E27FC236}">
                <a16:creationId xmlns:a16="http://schemas.microsoft.com/office/drawing/2014/main" id="{3BDD6C7F-7924-DC39-83BF-A22DC0413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-1" r="5037" b="-1"/>
          <a:stretch/>
        </p:blipFill>
        <p:spPr bwMode="auto">
          <a:xfrm>
            <a:off x="5421745" y="10"/>
            <a:ext cx="67702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Cross 1032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2FEF6-D7A0-3723-1D07-6C758EAA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/>
              <a:t>Que Vamos 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ahora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CFFA-8D48-72C4-90AB-EA163953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US" dirty="0" err="1"/>
              <a:t>Ponerse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basicos</a:t>
            </a:r>
            <a:r>
              <a:rPr lang="en-US" dirty="0"/>
              <a:t> (</a:t>
            </a:r>
            <a:r>
              <a:rPr lang="en-US" dirty="0" err="1"/>
              <a:t>colores</a:t>
            </a:r>
            <a:r>
              <a:rPr lang="en-US" dirty="0"/>
              <a:t>, </a:t>
            </a:r>
            <a:r>
              <a:rPr lang="en-US" dirty="0" err="1"/>
              <a:t>tipografias</a:t>
            </a:r>
            <a:r>
              <a:rPr lang="en-US" dirty="0"/>
              <a:t> ,etc.)</a:t>
            </a:r>
          </a:p>
          <a:p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general de la App (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s-AR" dirty="0"/>
          </a:p>
        </p:txBody>
      </p:sp>
      <p:pic>
        <p:nvPicPr>
          <p:cNvPr id="2050" name="Picture 2" descr="dibujar en un teléfono inteligente. Dibujo de dibujos animados mano  sosteniendo un dibujo de lápiz en un teléfono inteligente o tableta  sensible a la presión. La pantalla muestra trazos. Persona pla Fotografía">
            <a:extLst>
              <a:ext uri="{FF2B5EF4-FFF2-40B4-BE49-F238E27FC236}">
                <a16:creationId xmlns:a16="http://schemas.microsoft.com/office/drawing/2014/main" id="{E05E3198-4A46-AF20-BE46-F0BFB3A5E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9" r="37037" b="14258"/>
          <a:stretch/>
        </p:blipFill>
        <p:spPr bwMode="auto">
          <a:xfrm>
            <a:off x="4679948" y="263622"/>
            <a:ext cx="7304619" cy="588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Cross 2056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1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5E8"/>
      </a:lt2>
      <a:accent1>
        <a:srgbClr val="B99C7E"/>
      </a:accent1>
      <a:accent2>
        <a:srgbClr val="A7A372"/>
      </a:accent2>
      <a:accent3>
        <a:srgbClr val="98A67E"/>
      </a:accent3>
      <a:accent4>
        <a:srgbClr val="83AD76"/>
      </a:accent4>
      <a:accent5>
        <a:srgbClr val="82AB89"/>
      </a:accent5>
      <a:accent6>
        <a:srgbClr val="76AD97"/>
      </a:accent6>
      <a:hlink>
        <a:srgbClr val="6084A9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493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Seaford Display</vt:lpstr>
      <vt:lpstr>System Font Regular</vt:lpstr>
      <vt:lpstr>Tenorite</vt:lpstr>
      <vt:lpstr>Wingdings</vt:lpstr>
      <vt:lpstr>MadridVTI</vt:lpstr>
      <vt:lpstr>Design of Project SongBook</vt:lpstr>
      <vt:lpstr>Cosas que necistamos hacer</vt:lpstr>
      <vt:lpstr>Icono</vt:lpstr>
      <vt:lpstr>Pantalla de carga (splashScreen)</vt:lpstr>
      <vt:lpstr>Diseño general del proyecto</vt:lpstr>
      <vt:lpstr>Diferentes vistas de la aplicaion</vt:lpstr>
      <vt:lpstr>Agregar ideas al proyecto</vt:lpstr>
      <vt:lpstr>Que Vamos a hacer ahora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Project SongBook</dc:title>
  <dc:creator>Lucas Sand</dc:creator>
  <cp:lastModifiedBy>Lucas Sand</cp:lastModifiedBy>
  <cp:revision>21</cp:revision>
  <dcterms:created xsi:type="dcterms:W3CDTF">2024-01-07T18:28:32Z</dcterms:created>
  <dcterms:modified xsi:type="dcterms:W3CDTF">2024-01-10T18:04:51Z</dcterms:modified>
</cp:coreProperties>
</file>