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8" r:id="rId8"/>
    <p:sldId id="267" r:id="rId9"/>
    <p:sldId id="271" r:id="rId10"/>
    <p:sldId id="269" r:id="rId11"/>
    <p:sldId id="272" r:id="rId12"/>
    <p:sldId id="270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5" d="100"/>
          <a:sy n="105" d="100"/>
        </p:scale>
        <p:origin x="66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30/05/2018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30/05/2018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30/05/2018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Handuino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Campello</a:t>
            </a:r>
            <a:r>
              <a:rPr lang="fr-FR" dirty="0"/>
              <a:t> Valentin</a:t>
            </a:r>
          </a:p>
          <a:p>
            <a:pPr rtl="0"/>
            <a:r>
              <a:rPr lang="fr-FR" dirty="0" err="1"/>
              <a:t>Jauffret</a:t>
            </a:r>
            <a:r>
              <a:rPr lang="fr-FR" dirty="0"/>
              <a:t> Lucas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731F81-E322-48D7-8318-F0CCBBCF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332656"/>
            <a:ext cx="5961404" cy="3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EE2FF8A-2F5D-4063-A784-EC19FB1C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  <a:p>
            <a:r>
              <a:rPr lang="fr-FR" dirty="0"/>
              <a:t>Le matériel</a:t>
            </a:r>
          </a:p>
          <a:p>
            <a:r>
              <a:rPr lang="fr-FR" dirty="0"/>
              <a:t>Utilisation du matériel  (partie gant)</a:t>
            </a:r>
          </a:p>
          <a:p>
            <a:r>
              <a:rPr lang="fr-FR" dirty="0"/>
              <a:t>Utilisation du matériel  (partie main robot)</a:t>
            </a:r>
          </a:p>
          <a:p>
            <a:r>
              <a:rPr lang="fr-FR" dirty="0"/>
              <a:t>Difficultés rencontrées partie code</a:t>
            </a:r>
          </a:p>
          <a:p>
            <a:r>
              <a:rPr lang="fr-FR" dirty="0"/>
              <a:t>Difficultés rencontrées pendant la construction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DBD8F0D-49C5-4F83-92AD-D410F4D5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du projet </a:t>
            </a:r>
          </a:p>
        </p:txBody>
      </p:sp>
      <p:pic>
        <p:nvPicPr>
          <p:cNvPr id="5" name="Image 4" descr="https://scontent-cdg2-1.xx.fbcdn.net/v/t1.15752-9/34033199_1656251657763079_4485791657874161664_n.jpg?_nc_cat=0&amp;oh=cc5d544b929a154618dc6e055aaab82b&amp;oe=5B85E225">
            <a:extLst>
              <a:ext uri="{FF2B5EF4-FFF2-40B4-BE49-F238E27FC236}">
                <a16:creationId xmlns:a16="http://schemas.microsoft.com/office/drawing/2014/main" id="{12B8BCE3-62E1-447C-BA9B-E4C8969EE2B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4588" r="18981" b="16915"/>
          <a:stretch/>
        </p:blipFill>
        <p:spPr bwMode="auto">
          <a:xfrm>
            <a:off x="180504" y="2204864"/>
            <a:ext cx="2686992" cy="3374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https://cdn.discordapp.com/attachments/236574330757054474/451097824692666379/IMG_20180529_210044.jpg">
            <a:extLst>
              <a:ext uri="{FF2B5EF4-FFF2-40B4-BE49-F238E27FC236}">
                <a16:creationId xmlns:a16="http://schemas.microsoft.com/office/drawing/2014/main" id="{B5BE2364-8630-4C03-A581-4B9E871E2D4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7" t="-248" r="18981" b="-2"/>
          <a:stretch/>
        </p:blipFill>
        <p:spPr bwMode="auto">
          <a:xfrm>
            <a:off x="2869056" y="2204864"/>
            <a:ext cx="1489472" cy="3374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79D2EB-7BB2-4B33-91CE-22ED5C1D50D6}"/>
              </a:ext>
            </a:extLst>
          </p:cNvPr>
          <p:cNvSpPr txBox="1"/>
          <p:nvPr/>
        </p:nvSpPr>
        <p:spPr>
          <a:xfrm>
            <a:off x="1524000" y="59995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Mouvement</a:t>
            </a:r>
          </a:p>
        </p:txBody>
      </p:sp>
      <p:pic>
        <p:nvPicPr>
          <p:cNvPr id="3076" name="Picture 4" descr="Wifi, RÃ©seau Local Sans Fil, RÃ©seau, Connexion">
            <a:extLst>
              <a:ext uri="{FF2B5EF4-FFF2-40B4-BE49-F238E27FC236}">
                <a16:creationId xmlns:a16="http://schemas.microsoft.com/office/drawing/2014/main" id="{B045C484-EDC7-405E-A2D9-908E34FA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492896"/>
            <a:ext cx="3504751" cy="2471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53FCE9-7933-4238-8C83-06ED259857FC}"/>
              </a:ext>
            </a:extLst>
          </p:cNvPr>
          <p:cNvSpPr txBox="1"/>
          <p:nvPr/>
        </p:nvSpPr>
        <p:spPr>
          <a:xfrm>
            <a:off x="9192344" y="59995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Communication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C51864-159B-4EC6-AA7B-8D5BCE380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7" t="41515" r="175" b="85"/>
          <a:stretch/>
        </p:blipFill>
        <p:spPr>
          <a:xfrm>
            <a:off x="4636697" y="2278976"/>
            <a:ext cx="3590759" cy="30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0A8925B-DE7D-483B-AC4A-117CB299679A}"/>
              </a:ext>
            </a:extLst>
          </p:cNvPr>
          <p:cNvSpPr txBox="1"/>
          <p:nvPr/>
        </p:nvSpPr>
        <p:spPr>
          <a:xfrm>
            <a:off x="5735960" y="585734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Préhension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2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FD6AE-725A-4379-9BFF-5B04F53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matériel</a:t>
            </a:r>
          </a:p>
        </p:txBody>
      </p:sp>
      <p:pic>
        <p:nvPicPr>
          <p:cNvPr id="1026" name="Picture 2" descr="Résultat de recherche d'images pour &quot;4.5 inch flexor&quot;">
            <a:extLst>
              <a:ext uri="{FF2B5EF4-FFF2-40B4-BE49-F238E27FC236}">
                <a16:creationId xmlns:a16="http://schemas.microsoft.com/office/drawing/2014/main" id="{7BE6F1A2-4688-454F-9C78-7B2702D6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7044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ésistance electrique&quot;">
            <a:extLst>
              <a:ext uri="{FF2B5EF4-FFF2-40B4-BE49-F238E27FC236}">
                <a16:creationId xmlns:a16="http://schemas.microsoft.com/office/drawing/2014/main" id="{35D4858F-4085-40CC-921A-685E99FE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2" y="4445356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xplained mini&quot;">
            <a:extLst>
              <a:ext uri="{FF2B5EF4-FFF2-40B4-BE49-F238E27FC236}">
                <a16:creationId xmlns:a16="http://schemas.microsoft.com/office/drawing/2014/main" id="{35AB83E8-B963-44A3-88D5-EB178D9D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81" y="1770442"/>
            <a:ext cx="1981917" cy="1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ervo moteur mg946r&quot;">
            <a:extLst>
              <a:ext uri="{FF2B5EF4-FFF2-40B4-BE49-F238E27FC236}">
                <a16:creationId xmlns:a16="http://schemas.microsoft.com/office/drawing/2014/main" id="{5DD23611-DE8F-424D-A3BC-1708EF80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82" y="4364912"/>
            <a:ext cx="2541662" cy="18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il de peche tresse&quot;">
            <a:extLst>
              <a:ext uri="{FF2B5EF4-FFF2-40B4-BE49-F238E27FC236}">
                <a16:creationId xmlns:a16="http://schemas.microsoft.com/office/drawing/2014/main" id="{509BF951-B417-47F7-9B0A-68A527CA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93" y="1736278"/>
            <a:ext cx="2745830" cy="15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578BFF-52F1-4DEC-8330-5F0413318093}"/>
              </a:ext>
            </a:extLst>
          </p:cNvPr>
          <p:cNvSpPr txBox="1"/>
          <p:nvPr/>
        </p:nvSpPr>
        <p:spPr>
          <a:xfrm>
            <a:off x="3275866" y="63315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Modules HC-12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8672E7-EE92-4EC3-B601-9D2B6B8D7C43}"/>
              </a:ext>
            </a:extLst>
          </p:cNvPr>
          <p:cNvSpPr txBox="1"/>
          <p:nvPr/>
        </p:nvSpPr>
        <p:spPr>
          <a:xfrm>
            <a:off x="3308523" y="3570642"/>
            <a:ext cx="16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EA071D-907C-4B09-A2BB-942430FB9EA8}"/>
              </a:ext>
            </a:extLst>
          </p:cNvPr>
          <p:cNvSpPr txBox="1"/>
          <p:nvPr/>
        </p:nvSpPr>
        <p:spPr>
          <a:xfrm>
            <a:off x="9585563" y="3386501"/>
            <a:ext cx="16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 de pêche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D67CF7-1AC7-4273-95CA-92BFD86C84CF}"/>
              </a:ext>
            </a:extLst>
          </p:cNvPr>
          <p:cNvSpPr txBox="1"/>
          <p:nvPr/>
        </p:nvSpPr>
        <p:spPr>
          <a:xfrm>
            <a:off x="695400" y="64138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Résistance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85A760-9A42-4307-9561-8CA3F633AD0E}"/>
              </a:ext>
            </a:extLst>
          </p:cNvPr>
          <p:cNvSpPr txBox="1"/>
          <p:nvPr/>
        </p:nvSpPr>
        <p:spPr>
          <a:xfrm>
            <a:off x="559768" y="37509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Résistance flexible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E9E076-8D80-4CAE-A4BD-7FBCEB9B447C}"/>
              </a:ext>
            </a:extLst>
          </p:cNvPr>
          <p:cNvSpPr txBox="1"/>
          <p:nvPr/>
        </p:nvSpPr>
        <p:spPr>
          <a:xfrm>
            <a:off x="9599567" y="63095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Servomoteurs</a:t>
            </a:r>
          </a:p>
        </p:txBody>
      </p:sp>
      <p:pic>
        <p:nvPicPr>
          <p:cNvPr id="5" name="Picture 4" descr="HC- 12 433 Module sans fil de sÃ©rie SI4463 1000M distance avec antenne">
            <a:extLst>
              <a:ext uri="{FF2B5EF4-FFF2-40B4-BE49-F238E27FC236}">
                <a16:creationId xmlns:a16="http://schemas.microsoft.com/office/drawing/2014/main" id="{8C59AF3E-6802-4807-A6BD-7A4924D4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18" y="4425140"/>
            <a:ext cx="1790538" cy="17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 exemple de bouton poussoir">
            <a:extLst>
              <a:ext uri="{FF2B5EF4-FFF2-40B4-BE49-F238E27FC236}">
                <a16:creationId xmlns:a16="http://schemas.microsoft.com/office/drawing/2014/main" id="{99091361-EE9E-49DE-948E-C994590B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22" y="1794298"/>
            <a:ext cx="1499946" cy="1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AA5207E-A8AA-4007-A7D1-7BC7DE3CEEB0}"/>
              </a:ext>
            </a:extLst>
          </p:cNvPr>
          <p:cNvSpPr txBox="1"/>
          <p:nvPr/>
        </p:nvSpPr>
        <p:spPr>
          <a:xfrm>
            <a:off x="6412591" y="34459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poussoir</a:t>
            </a:r>
          </a:p>
        </p:txBody>
      </p:sp>
      <p:pic>
        <p:nvPicPr>
          <p:cNvPr id="6" name="Picture 4" descr="https://asset.conrad.com/media10/isa/160267/c1/-/de/1125485_BB_00_FB/image.jpg?x=1000&amp;y=1000&amp;ex=1000&amp;ey=1000&amp;align=center">
            <a:extLst>
              <a:ext uri="{FF2B5EF4-FFF2-40B4-BE49-F238E27FC236}">
                <a16:creationId xmlns:a16="http://schemas.microsoft.com/office/drawing/2014/main" id="{180F97F8-CD3F-4008-9C15-0961E061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351325"/>
            <a:ext cx="1916832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4557384-AF58-4EF9-9031-2AD6256D8153}"/>
              </a:ext>
            </a:extLst>
          </p:cNvPr>
          <p:cNvSpPr txBox="1"/>
          <p:nvPr/>
        </p:nvSpPr>
        <p:spPr>
          <a:xfrm>
            <a:off x="7050348" y="63315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525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EBB7F-FFE1-4EEC-B719-3EF0A370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Utilisation du matériel  </a:t>
            </a:r>
            <a:br>
              <a:rPr lang="fr-FR" dirty="0"/>
            </a:br>
            <a:r>
              <a:rPr lang="fr-FR" dirty="0"/>
              <a:t>(partie gant)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75BC22-DA80-4766-8D13-809F91C82C7B}"/>
              </a:ext>
            </a:extLst>
          </p:cNvPr>
          <p:cNvSpPr txBox="1"/>
          <p:nvPr/>
        </p:nvSpPr>
        <p:spPr>
          <a:xfrm>
            <a:off x="911424" y="2204864"/>
            <a:ext cx="4680520" cy="439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34E702-B62B-4AEF-86FF-45716B56CC46}"/>
              </a:ext>
            </a:extLst>
          </p:cNvPr>
          <p:cNvSpPr txBox="1"/>
          <p:nvPr/>
        </p:nvSpPr>
        <p:spPr>
          <a:xfrm>
            <a:off x="6435603" y="2191223"/>
            <a:ext cx="5205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Résistance flexible possède une résistance variable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Elles sont montées en série avec une résistance classique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récupère la tension entre chaque résistance</a:t>
            </a:r>
          </a:p>
          <a:p>
            <a:endParaRPr lang="fr-FR" dirty="0"/>
          </a:p>
          <a:p>
            <a:r>
              <a:rPr lang="fr-FR" dirty="0"/>
              <a:t>Le programme les traitent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04524F-F92C-4732-96F4-A9B772EA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4" y="1916832"/>
            <a:ext cx="5524179" cy="44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8" descr="data:image/jpeg;base64,/9j/4AAQSkZJRgABAQAAAQABAAD/2wBDABALDA4MChAODQ4SERATGCgaGBYWGDEjJR0oOjM9PDkzODdASFxOQERXRTc4UG1RV19iZ2hnPk1xeXBkeFxlZ2P/2wBDARESEhgVGC8aGi9jQjhCY2NjY2NjY2NjY2NjY2NjY2NjY2NjY2NjY2NjY2NjY2NjY2NjY2NjY2NjY2NjY2NjY2P/wAARCAJFA2EDASIAAhEBAxEB/8QAGwABAAIDAQEAAAAAAAAAAAAAAAQFAgMGAQf/xABTEAABAwIEAwQGBwMIBggGAwABAAIDBBEFEiExQVFhBhMicRQygZGhsRUjQlLB0fAzYnIHJEOCkrLh8RZTVHSiwjQ1NlVzk5TSJWNko7PTg8Pi/8QAGgEBAAMBAQEAAAAAAAAAAAAAAAECAwQFBv/EAC4RAQACAgICAQQBAgYDAQAAAAABAgMRBCESMUEFEyJRYTJxFCNCUoGhscHR8P/aAAwDAQACEQMRAD8A6dERYpEREBERAREQEREBERAREQEREBERAREQEREBERAREQEREBERAREQEREBERAREQEREBERAREQEREBERAREQEREBERAREQEREBERAREQEREBERAREQEREBERAREQEREBERAREQEREBERAREQEREBERAREQEREBERAREQEREBERAREQEREBERAREQEREBERAREQEREBERAREQEREBERAREQEREBERAREQEREBERAXjnNY0ue4NaBckmwAXq8IBBBFweBUjCGeGcEwyxyAbljgbLYqWne+DCYDTlsb31OQnLfQyEardLV1NG+ojfIJ3CNr2OLbWLnFutuGyaFk6RjZGxucA94JaOdt/mslUVHfUtdBLNMajLFM4DIG7AaaJSVVdJNEXMnMcnrZomta3TdpuTy3TQt1rbUQulMTZozIPsBwv7lEpqiaaqNM54Bg/aPFvrOVhw69Vrq4Wx1NOTDEyDvW2cwWfm4X6XQWaIo59Mubdxbhe6CQijfz3/AOn/AOJbIZc5LHtyyt9Zv4jog2oiKAREQEREBERAREQEREBERAREQEREBERAREQEREBERAREQEREBERAREQEREBERAREQEREBERAREQEREBERAREQEREBERAREQEREBERAREQEREBERAREQEREBERAREQEREBERAREQEREBERAREQEREBERAREQEREBERAWL2543MJcMwtdpsR5FZIghxYbBFEIg6RzWyCQBzybEG/zW2Skhlke+RuYvj7twJ0y3J/Fb0UiLHh8EcrZLyPc0EAyPLtDw1XkeHQRvDmOlAb6rO9dlb5C9lLRBpbSxMEQYCDF6pB113vzutcWHwRSNeO8dk1Y18jnNb5AlSkQERFALVNFns9jssjfVd+B6Laika4Ze9abtyvabObyK2LVLEXOEkRDZRpc7OHI/rRZQyiaMOALTs5p3aeRQZoiKAREQEREBERAREQEREBERAREQEREBERAREQEREBERAREQEREBERAREQEREBERAREQEREBERAREQEREBERAREQEREBERAREQEREBERAREQEREBERAREQEREBERAREQEREBERAREQEREBERAREQEREBERAREQEREBERAREQEREBERAREQEREBaZo3B3fQj6wbjg8cj+BW5EGMcjZWB7DcfEdCslolY5knfQi5+2wfbH5/5eW2N7ZGB7DdpUjJERQCIiAiIgIiICIiAiIgIiICIiAiIgIiICIiAiIgIiICIiAiIgIiICIiAiIgIiICIiAiIgIiICIiAiIgIiICIiAiIgIiICIiAiIgIiICIiAiIgIiICIiAiIgIiICIiAiIgIiICIiAiLCKWOZgfFI2Rv3mm4QZosY5Y5W5onte29rtNwj3sjbme5rW8ybBBkiIgIiICLW+ohZII3zRtedmlwBPsWxAREQEREBERAREQEREBERAREQEREBaHsdDI6aMFzXftGD+8OvzW9FI8Y9r2B7CHNOoI4r1R3NNM90jATE43e0bg/eH4j9HM1MYALTnv9zVNDai1CpiPrEtP7wstu6AiIoBERAREQEREBERAREQEREBERAREQEREBERAREQEREBERAREQEREBERAREQEREBERAREQERRcRrBQ0vfEXOZrQLHiddul1IlIq44rEKtn1loDE52rCCXAgaC1+alMrIJO6ySA98SGWB1tv8AIoN6KPJW00ReJJQ3I5rHXB0J2+a1/SlFlLu/FgbEZTcey17dUExFAlxBkNeY5JAITC17bC5JJO1ugXlXXP8A5r6JJDlnJGeS5aLC/Mck0LBFqpu/7s+kuic6+hjBAt7StqgEREBERAREQEREBERAREQEREBERAREQEREBERAREQEREBUGHtmioYI4Wuy1bB4h/Ru2cf7PxCv1rp4GU0DIY7hjBYXUiogf3FM+KGV8RNTKGNjjD3EA8AeS9dV1MmHSSOeWOhnEZDo23cLt3Gtt+Cnuw6Bw/pGuzukDmPLSC7fULRPQOEZpqZgEUsgkke95JBBGwtrspGiatrZJpjTxzERPLGtbE0tdbmSb+5S4qmV0lcHGwiDcgIHhuwH5rZLh8EsrpLyML/XEcjmh3mAUlw+nleXHvG3blcGvIDhwuL6oIdPNV1UkMbanuw6kjkccgJzG9ytZr62V7pYYpy1ry0METS0gG2pve+is4aSKB7XMBu2JsQufsjZa5MOp3yOf9Y0PN3tZI5rXHqAVA04rAPR5XthhLC0mZ5HjtbdvW3NT47d23KSW2FrqPJh8Eshe/vCHG7md47K7zF7KUgju9MzHJ3GW+l73svP57/9P/xKSiDTFM4u7qZoZLuLG4cOY/JblhLEyZmV4uNweIPMHgVrZK+N4iqCCTox+wd0PVBvREUAiIgIiICIiAiIgIiICIsZXFkT3tFy1pIHNSMchqJDGPUHrdVDpMLraHF+9faajl8HgH7PXTTgL/NWOGNtG2+pOpKtm2totIjSEGWiaQfDdV8tPLTG8W33Dsr+11qliDhspFTFK2VpIuCNwdws1jV0jmu7yM5XDitdPP3l2PGWRu459Qs5rpLciIqgiIgIiICIiAiIgIiICIiAiIgIiICIiAiIgIiICIiAiIgIiICIiAiIgIiICIiCJNFHU1wjlY2SOOPMWuFxdxsDb+qfesvo+i/2On/8pv5JSeOWol4OkyjyaLfMFSVI0xUtPA4uhp4o3EWuxgBsteJwvnoXsibmfdrgOdnA/gpSIIEXeTYlHUGCSNncOb47XvmHI+ajtgnhcyfuXv7qqlfkba5a64BGvVW6JsU7oKiWeWQ072B9VC8A2PhAFz8FK7mT0uvdkNpImBp5mzr/ADCnImxUU7Z6WWGR1LLIBSRxnJa4cCbjUrMQGKmb6TQ+kZ3vkLBld3ZJuBY+atETYiYbC+CB4czu2ukLmR39RvL9c1LRFAIiICIiAiIgIiICIiAiIgIiICIiAiIgIiICIiAiIgIiICIiAiIgIiICIiAiIgIiICxexsjCx7Q5p3BCyRBGD3UpyzPvD9mQ/Z6OP4/oyUOotuFG8VJzdT8gLmP8x8vLaRJReBwc0OaQQdQRxXqgEREBERAREQEREBeOAc0tOxFl6iDHD3ljcrvWboVbxuuFRT5oZBM31dn/AJqypKgPaNVrE7QnIvAbi65LtJ2iOZ9FQSEEaSTNO37rTz5nh57Ra0VjctsOG+a3jVPxrtFR0LnQsaaioG7GGwb5nh8T0XJ1WPV0swljbDFlNwA0n3m/5KCBYaDReEXXJbNMy+gx/TMda/l3Lr8ExZuJwHvA1lQz12DY9R0VmvnccklNO2aB5ZI03BC7PB8WjxKHgydg8cf4jotK228nl8ScM7j0sURFdwCIiAiIgIiICIiAiIgIiICIiAiIgIiICIiAiIgIiICIiAiIgIiICIiAsXvEbHPcbNaLlZKNiHipTF/rSI/YTY/C6kZULCyjiDxZ5bmd/EdT8SVvREBERQCIiAiIgIiICIiAiIgIiICIiAiIgIiICIiAiIgIiICIiAiIgIiICIiAiIgIiICIiAiIgIiICIiAiIgIiICIiCM9ppiZI7mLd0fLmW/l+j76S6VoNM0PB4nTz0WxkRqaix9RmgHXmtM+CVTMUjxCkna4MNzA4ZbjYgHmRz6K8VGZlmaPHDc9HLJk8byBfK7k7Qq17gOaCWlpI2PBQ6mga8HRT4wNaKP9bTaPBez4hb2Pa9ocw3CpMaHqIigEREBERAUYONJMLfsnHToeSkrx7WvaWvF2ngpidCJ2hxg0eGCOF1p6jwNIOrRxd7PmQuKAAFgrDtM2aHEYRISY+6tGeF7m/wDyqta64XPmmZl9J9LpWuPfzLJFhI/LoNz8FjBLnFnaOtfzWXjOtvQnNWLeLNzbhaInupJhLA/u5WG7Xjf/AB8l5LNm01tyH4rERtIyk6P4jnwWtI8Xn8i8Zeoh9FpKps0NOZHMZPLEJO7vrsL6e1SFS4b6LilG99ORFWREOII1Y8DQ9W8PLTRWtNM6aFrpIzFJ9thN8p8+PmuiYfO2jU6ltREUKiIiAiIgIiICIiAiIgIiICIiAiIgIiICIiAiIgIiICIiAiIgIiICjTeOtp2cGZpD7BlH94+5SVGh8ddUP+4Gx/DMf7w9ykSURFAIiICIiAiIgIiICIiAiIgIiICIiAiIgIiICIiAiIgIiICIiAiIgIiICIiAiIgIiICIiAiIgIiICIiAiIgIiICwlf3cT3/daSs145oc0tcLgixCmBnhgtGCdzqrVosFTYc8tGR3rM0Kt43ZgtUNi8IBREEaanDwdFVTUz4Hl8Wh4jgVZ4jiFPh1K6oqHWaNABu48h1XB4vjdXicrgHugp9mxMNieriPlss73isdurj8XJnn8fTqIKqKZzmNe0SN9Zl9Qt6+cNYYZGyQ+B7Tdrm6EFdbg2Px1mWCqtHUbA/Zf5deizi8Wa5+DfFG/a6REVnCIiICIiCPXUcNfSugmbdp1Btq08x1XDVtLLh1U6nm1tq11tHDmF9BULFcOjxOjdC+zX2Pdvtq0qtq7dnG5NsM6+HBAl3iO5WymoauenE1PTSyNbbVjb+4cfYrDD8IkkrHw1bjTvjI8JZcO6jmF32E07YKRsecSOHEMDdOVgprj67b5+bG48Hy02kbnZv9oI6AiK7N97c133aDs0ysLquiaGVVvEwaCXz69feuIeHQTSQzNMb2HVjhYt6frms7Vms9Ozj58Wav5dS24bPkq4JmuMZeQwuboWk6A++2mxC6yCuc+oMEmUVTG53NboHsvbMB5+750eHdmKurzPqHGngebhtvrDz8vbr0V99AiOaKeCaRkrHZnF5L8+lje55H5aaBb0iYjUvJ5d62vuqdHI2Vgcw6fJZKPJG+neZGC7T6zVuY9sjQ5huCkxpzMkRFUEREBERAREQEREBERAREQEREBERAREQEREBERAREQEReOcGNLnGwGpKDGWVkLMzzYbea0Nnnl1jiDW/vbrGFj6qXvZBYfZbyCtIoLALSKoQf5yNS1p9ij0E4FOHyAt71zn5uFidPhZS+0FNI/BpxCbSeHLY21zBKXD3U2HxQTPMr2tsXH5DopmIGQIIBBuOYXqhDPSzhoN4XGxB+yeamrOY0kREUAiIgIiICIiAiIgIiICIiAiIgIiICIiAiIgIiICIiAiIgIiICIiAiIgIiICIiAiIgIiICIiAiIgIiICIiAiIg0T5oyJmAkj1gOIU2jq2yNBButKjvhdFIZYdjq5n5K9ZF81wcFqq6qKjppKid4ZHGLkqHR1Ye0arnO2GJOnq20EbiIogHyAH1nHYHyGvtHJTe3jG23HwzmyRSFRimJT4rVmeY2aLiOPgwfnzKhoi8+1ptO5fX4sVcVYrV4Rda3t4ravHWAuTolZ7MlYmva3wftK6PLBiF3R7Ccm5H8XPzXVggi4NwvmUhzuc2MG9veu5payd0EXo0LZYGRt8Qd4pNNco/Pfpuuuu5fLcvHWlt1WiLCKVk0bZI3Zmu2KzUuMREQEREGippI6jK4i0jPVfxHTyUXBMQnZOaSrdedjbm4sd7H2bEHkeYKsVHqKcSOEzNJmCwPMclasi+jeHtBCr8SwiCtmiq2RxCshN45HsuD0d05cjr56qCszNAOhGhB4K0Y8OC0Q000UzIQKh0bpOcbS0DpqT7/gFoxLEKTDITJVSAXHhYNXOPIBYY1i8WE0we4Z5X6Rx39Y/gAvn9XVTVtQ6oqZC+R3uA5AcAssmSKdPQ4fCtyJ3PULPEe01ZUvIpWNpo+FwHOPnfQe4+aq6XFa6iqRKJnStNs7H7OHnbTzWpYPAAuTYLmjJaZezfg4a01p3tHVw1tO2eB2ZjveDyK3r57huI1GHTmSnkzNd6zD6rxy6Hqu9pahlVSxVEfqyNDh0ut4nb57NinHP8NqIilgIiICIiAiIgIiICIiAiIgIiICIiAiIgIiICIiAolS/vJRA3Yau/AKUSGtLibAalRaJhke6V+7zdXrAsKWKwCnMbYLXAywCkgK6GNlqlGi3rXINCgp62IOadF5SyGSBpO40PsW6r0uo1Ebsk6PPyCrZMJCIizBERAREQEREBERAREQEREBERAREQEREBERAREQEREBERAREQEREBF4XNDgC4AnYE7r1AREQEREBERAREQEREBERAREQEREBERAREQR5YnMf3sI1+03n1C4eqmMmIVT3aOMz738yF9AVFjeANq3OqaMBlQTdzSbNf+RVbx5V07eFmjFk3LmgbrCV5aLN9Y/BeXcx7mSNLXtNiDuCtWbOS7mueK99vocmbyr+LOGU5QHm9xusZ3PL8ttBtyW6gw+rr22pYS/K0Ekmw8rpPTT0kopq2F8L92Zxv5HYrXx13pxRnreIx+SOxwsW7O315q3wfGZcOIGQS07z42E2LTzB4KuZG0AtcLlYMBhmyk3Y/a/AqK276Wy4PKmrend00tO98k9K4kPIMkZ0yu524H4H4qa1we27TcLkqOrbJh3dxiQ19OCyMxtLnW+yTYerwsd7c7K4w+s79r3xOa6SI5Jo26C/A23H6HBdOtxt89avjaarZFhFI2Vgc33HceazVVRERQCIiDRPE7P3sXrjcfe/xUmlrmCEyPcGta27ieA4rFVHaCKRmF1UlPfxM8YHK+p911aLdLVjdohz2I178TrpKp97ONmNP2W8B+PmVFc9rLZiBda2PFrrRKc9nHiRYdFya8p3L6rzjFjitEw7aLQ6RoF9329yQyWswnyXkzMrsw2O/mkRqdGS/nXygaGOGRp0IuOhC67s7R0mI0MbJBmlp2hhFyHM5OBG197j8Fxwa++djdlY4biEtDUx1lNq9u7CbBw4tP65LWttS4ORx/u0/mHbFstHI2Cpdma7SKY/b6H97578wNq30VZR47hYlaM8Ugs5jtC0jgeRG/uIURzZKOZsE7i5rtIpj9v8AdPJ3z3HEDeY+Xhf3bERFQEREBERAREQEREBERAREQEREBERAREQEREEPFKhlPSEyPDGk2JPAfr5qnd2nbD4aOmL7fbkOUe7f32UPtXUSS4mymOkUTQQOZPH9dVVsCzvlmvUPZ4fBrkjyuvv9LMUykNbSN8o3H/mWxvbDEw67oqRw5Bjm/HMVQIsvvX/b0p+ncf8A2uvpe2kLiBV0ckX70bg8D5H3Aq8pMSo8QjLqSoZLbcA2cPMbhfNF61zopGyxOcyRurXtNiFpXPPy4s30mut45fQqzYqJQj6t5ve7yfkqfDu0DqoejVthOfUkAsH9DyPwV1RC1K021JJ+K3mYmNw8S+O2O3jZvREVVBERAREQEREBERAREQEREBERAREQEREBERAREQEREBERBHxCd9LQzTxhpcxtwHbKO987a6kE7ISXvdly3Jb4Dx/wUqrpxVUskDnFoeLXCS04lnglLiDCSQOdxb8VIgU9fVugpaiZkPdTOawht8wJNgf8F7PX1YpZquBsPcR5g0PuXOsbX94KkNw9jaOnp87rQPa8G29jdQauknkM1LC2pbFIb2OTuxc3Jvvz0UjCZkrqvEppWU0rYWmwewkgZLgA30319qlx1NXLK+GnbA0Rxxuu+/EHT4f5qQ+ia4VYzkelCx6eHLosqelbBNJIHEl7GMsf3b/mgjRV81W2BtMyNsj4hK8yXIaL2sLdQVqdi0kcQEgjbMZXsBDXFoDTvYangvZaR1HHTin9JLmM7sviDCSL31Dvms6bD3eitMj5Ip+8fI1wILm5jseB03Toa2YnPJFHkZGZHTiK5DmtcC0m4vqNlIqqYywNfUUzamZumRjsrd+p8ln6E53dGWpkldHIJLuAGwItYDqs6inkleHR1UsOliGhpB943UDHDLegRWkMmh1Pnt7NvYts0r4yAynklB4sLdPeQvaeFlPC2KO+Vo47lbEEb0mX/Yaj+1H/AO5etqwHATQyQAmwMmWxPmCbe1SF45oc0tcAQdCDxQeoo2SWm1ivJFxYT4m+R4+X+S3xyMlYHsdcFBkiIoBERAREQEREBERAREQVON4JHiMTpIrR1QGj+DuhXLYdh0lTWvppHNgfCBnD23N+Vrj33XfqPVUbKhzZPVlYCGvHXcHpoEiI323rnvWvjEt2B0fojMrpmPbazWtiDA3y1VhXUFLiFOYKqFsjDtfcHmDwK52nramkqpGVPdtiYGm1jmIJsXA3sQDa4tsb8LLpYJg9oB3WzDc724bG+zNZQAy0jX1UANxlF3t8xx8x7lDwnBpcaLXgllKHC8g0J6N/Pgvpirn4TEZXPhnnpmuN3RwuDWk89tD5Wvxus/t13t1/43L4eEtVFhMFFCI4YwxvHmepPFbnUbA4vDG5iLE21U8gW1XJ9oO0jo5HUmHOGZptJNvY8hwvz/VrWtFY3LHFhvmt41bMVqqXDX5nVAZLa4Y3xF3sH4rzDccpMRf3UbnMmtfI8Wv5Lj3NuS43LnG5JNyfMrWQ5jg9ji17TcOabELn+9uXrT9L8a++30ZFzWE9p2O+oxE5HDQTW8J8+R67LpQQQCDcLT28jJSaTqRERGYhAIIIuEREuN7RYP6C70imbameQC0fYJPyUOioG1OSSq76GA2cHiJxBHMm1gOpXdTwx1EL4ZmB8bxZzTxCqqOOTDmx00nqxjKx33mjQHztZTWsbdE8rJ4+JN2NpZ6U+ivdFNl8Li4lrj1/MLmJqeelmfS1sRjmaNWniOBBXb0FWyiyvjcDQPFzlNxEfvDk3ny0PNScfwaPGKVrmODaiLWKThruD0KXxxaOmnF5dsVtW7iXzxml2ncfFaiRBNqbMfz4FSpKSqFX6M2nealrrGO2vn5ajXZdLhfZxkWWWqAlm3sR4W+Q/E/BY0xzM9vT5PNpSI8e5VnZ6aspps9NA/u3PBc53ha5p3HW24IHErqKyrZVUz4HtOR4seB8weB6rc2lAGgVdiVbR0LxE9zpKg+rTwtzyO/qj8V1RGo08G9vO02bqKWR0QZO5plaSLj7Q4HztupKqqWqbUSPifFLTVMdnGKUWcBwcOYVhDLnu19g4fFUmFW1ERVBERAREQEREBERAREQEREBERAREQERaqsSGkmEP7XI7JrbxW0RasblwWKzuqMVqpmgEGQtBvuBoPkF41aGWPdgbWuFt72Nu7gua+5fUcaa0juWxFrE8ZOjwsw4O2IPkVTxl2RlpPqWp8xbNkAFuN1kJQdCLFRpDd7j10W1pDmg81pMQ4seS8zPZKdLg2I1BHBd/hj3SYXSSO9Z8LHHzLQvnxaXPbGCPGQ0E8F9JYxsbGsY0Na0WAHALWnp5H1CYm8MkRFd5oiIgIiICIiAiIgIiICIiAiIgIiICIiAiIgIiICIiAiIgIiICIiAiIgIiICIiAiIgIiIC0yU93mWF3dy8Twd/EOPzW5FI0xT5n91K3u5eR2d1aePzW5YSxMmZkkbmG/l5LTnkpv2xMkX+stq3+L8x/igkovGuDmhzSC06gjivVAIiICIiAiIgIiICIiDRV0cFZGGTxteAbtuL2K8pqiSnkEc3sdwKkLCWNsrC14058laJ0LOGcPAUgG65+OWSlkDXm7D6rlOnxFlLh81S/URMLrX3tw9qvsiJmdQqe1mNugH0fSPtK8Xle06sHAeZ+A8wVxwFhos5JZJ5pJpnZpZHZnHmT+C0yyiJtzr0XDe03s+r4uGnGxbn38s1i48ALn5L1rg9twtT3Oj8I2JuCq1jtvlv+O4YZHOJvYE3sea63Bp6uqwymhpZGNdE3JI97cxBGwAuOHH/Ncjnc1gA1tqOas8LxGXD6kVEHiadHxnZ45dD1W9bant5Gfj/er+PuHYMmlikbDWRhkjvUey+R/keB6H2X1Uhb6Grocbw8uY1ssTvDJFIBdp5Ec1Englw65JdNSffOr4v4uY67jjzW8x8w8WdxOpbEXjXBzQ5pBB1BHFeqiBa54Y6iIxytu0rYiCno4ZKCZ1NILw5W5Hk6OtptzsG35nXiVbYdVCke2mkcfR5CGwk65D9wnltb3cgvJYmzRljvYeR5qHlBD6WpAcHCx/eBWkTsdBJC3vM+UZiLXtrZGx3UPDq1xcKSrdeYXMch/pW/8AuGl+e45CyAVkKaulrajEDhtD/NrMD5Kp4uct9ox9o8ydBfyUvDcIo8LYRTRfWO9eZ/ikf/E7crfV0wqYrNf3crfFFKBcsdz/AMOI0XlLUmUuilaI6iP12XuOjgeIPP8AFBFxfCmYhG17HmGqi1hnaNWnkeYPEKoppjUZ4pR3VbTnLKwcD94X3aeBXSVNTDSQumqJGxxtFy5xsuH7QY6ysqI5sMiMc8Nw2pcLFzSPVykai+uuxCra0R7bY8GTL/TDoIJ85LH6SDhz6hbl8/8ApbEXSib0t/eN4WbYey1l2GD4ozE6UP8AC2dukjBwPMdCs/KJlfJx7443KwRERziIiAiIgIiICIiAiIgIiICIiAock1TJXOgphHkiY10he0nUk2A1HAfEKYmCQiWKqqDvLUP/AOC0f/IVasbHHY9QNpK9krRl78OcWA6A3FyPO6orHI0NJ8gV1nbQNbisDRa4huR/WXMRC87r8L/NYXnUy97j188dd/LVZwGpcPattIHWcXbmy3FgPBGAAE8LlU8tw65w/btv+GeDYTNir3hhyxxi7n76nYK0m7OCkjzOmc4uNmtAF3E8Aug7F0Ig7OwveLPnJld8h8AFniVpMWEY9Sljz/13XA9oaD/bXXFI0+etysnluJcmzC56bEaDVr887CQB6liHb8dAV2qqIo3y4nTlhAEZc99+IykfNwVuqzER1DK+S2Sd2ERFCgiIgIiICIiAiIgIiICIiAiIgIiICIiAiIgIiICIiAiIgIiICIiAiIgIiICIiAiIgIiICIiAiIgjugdE4vprC+rojo13Ucis46mN4N7sc31mO9YfrmtqiyUklYZHw5WzMBETibZTzO/u6K0Rsbc07zeOMBvN268Lp2E5ogR0NllgLMQga6lxOJxcDmjlHiDhuQSNvarh0LXDZX1CFNHUMe7Lq13J2i2qRUUDHg3CgPjnpjxkZyO/sKrNUt6LCOVko8J14g7hZqoIiKAREQEREHj2h7S1wuDuFQdpO+gwp0dyYnSN8XS97H22XQLXPBFUwvhmYHxvFnNPFPhfHbxtEvnzHXWiY5w53Dh5K1x3B34XmlizPpXbE7sPI/mo+H4dJWHN6NNLADY92Wi/TxOCyrjnb3MnMpam9obZMjtCL8r7recssen+RXb4VQ4dNGacU0Yc3xOhljF/Ox381W432Rkp81VhIL2jV9Md7fun8P8AJWti+YY4fqNd+N46lyrYsz7PGy9IMDswJLDutvrDMBZw5i3sKEtczxbcbrHc709PxrFdxP8Ayk4dWSYfWtqYZTGDYPP2SOBI4j8L21X0CixSOpzNeDFMwDPG46jqOY0Oq4XCcCqayK8+aKA3y6eJw8jsF1FNhsdMwtiblubk3JJPMncrrxxMRqXz3MvTJfyoyrDHRSmamae4JvJC3YfvNHzHHz3ktcHtDmm4IuCoz6dw13WqGQtaHwua+M8Abg87FWmrkT0WEcrZRdu43B3CzVAWueETMtezh6ruS2Ighxlsw7uXMyRhuCDZzHcCD+vcr+GQOaNb9VR1cfhMzLB7Bc9RyUigrA9o1V4tEoXKpO0lfBQU7JM1qwG8Ft78b/u8/Zxsp9ZXxUVFJVTEhkYvpueQHUnRfOa2rmr6uSpnJL3nQX9UcGjoLqmXJ4Q7+DxJ5F9z6hniGJVOKT97VP8AV9WMeqzyH4/5KIXcG6lHNvrex5hegACw2XHNt9y+kx4vCPCvUNRi1Libk8tFlR1VRQVInp3eNujmnZ4Wa0zWbY3seCtS07Y8jBTxd7h9fDiNK2eB2h0c3i08ipS+f4dXS0NQ2qprkbSxffH59V3NHVw11M2endmY73g8j1XRE7fOZ8E4p38N6IilzCIiAiIgIiICIiAiIgIiIMZHtjjdI71WguKl4JEYcGo2u9fumudyDiLm3S5KrMTGfD5Ys2UzAQg8i8ho/vK4fVwslNOD42sDyBs0EkD32PuK0qS4PtPI6bH55c14x9UwX+6Gk/FxVPHpPKOdj8Fb1dJX1ZYBRvbKJJHvL3tscxvpYn9BYs7O4i6XOXQNGW3rF34BYXxzMzp7PG5ePHSsWnuFetZ/Yua0XOoAHwCtH4BibW3DIHdGyG/xAXuHYHiDsQgFRRubD3zXPdmaRYam9jfW1vaqVxWie3Tn52K1Zms/Dv6GnFLQ09MDcRRNjB8hZc6975Y66pj9eaV+Tyb4G/3Qfar/ABCpNHh0041e1tmD7zzo0e0kD2qiMQpaKKAG/dsDb87Bdj5xG7LiV9C6adsjXFxaGyElwFzpc78FdKPQsyUjL7u8R9qkLKfaRERQCIiAiIgIiICIiAiIgIiICIiAiIgIiICIiAiIgIiICIiAiIgIiICIiAiIgIiICIiAiIgIiICIiAvcKfmiDju7Urxa4n+j1Fjox+oPXiFeovBsvVohlDgNVuV0Ci1j4KeB81Q9scbRcucVIc4NaSdAF897QYwcWqgIyRSxn6sffP3vy/xVL3ikbdPF41uRfxj0Ypj0ss59AaIWDRsjhdx622HtupWE9pA5ohxE5ZOE1rNPnyVAsHMuFyfdmZ7e9f6bi8NQ+iA3FxqEXDYfjVVhZDAO+g/1bja3keC6/Da+HEqUTw5gLlrmu3aeXy963rO4eDnwWw21KUiIpc4iIgIiIMXsbIxzHtDmuFiDxCp4KR+FB0TATTBxMbr3IB1sfaT8FdLwgEEEXB3BUxOkoQmpqmRkL5WCpYM8dnDvGfvD9WKtqGue+QU1XlE59R7dGyjjbkenu42oayikp2zzUjO8L2i0ZNsrmm7XA9NdOIJCmMdFVw5HjM0672IPAg8CtInarLH+zkeIF1TSkRVX2r+rJ58j1+aqME7My956VXsyEG7IXWNjzNvkulo60tkZS1BOYi0criPrOYOmjunHccQLAtCjwje2338nh4b6RGU4aNlrrZ6bD6Z1RVSCOMc9yeQHEqeGqsrKMx4rHicjX1McTMgiDSTDzewDcnQEWvbbkbMUFuFVeN2kxQvpqI6so43EOeP/AJh/5QsK3AXUB9JwVjWAD6yk+xLbkfsutx46XXRxSMmjbJE8PY8Xa4HQhZEXQcpSVLKppkpyWSs8MkTtHRni1w9inwztlu22V43H5LHtBQQxtOJQzRUtXEP2j9Gyj7j+d9LcRwXKzdpZZWjuaVsUo+0550PlYaKltNaYr3/ph2KKowTHG4kDFM1sVS37IOj+o/JW6oi9JpOpYTNzwvbzaQqWgzxVlSxpJNxM0H7TSADbyI/4gr1VeIUkvex1NNpPCS5g4PB3af1wXPltNJ8oRHau7T4j3sVLStOhJkd7NB8z7lRAghXOLUn0tTRYhQtvI0WkivqL6/rmqFj+B0KpN/udvoPp2SsY/FsBsbH2FZLE2I1XlyQW3s62hUa29LymsMJJdcrPf+S0Ekn7tzx3U6ho5ql/d08RkkFgeTfM8Ap9FhzqTGSyup8toXvBcLtdYtFxz0K6KV28nlZ4rG5nv9I9LgGJyQekQRMe2wcG5/E8Hlw+KywrEX4dUl4a4xuNporWNx04ELo8Or20NQ7u45BG7xSQOYQ4D77AdxzA389Dl2kweGtpnYrQ2MgZnfk1Erbb+YHv25LS1Nd1cOHkxeft5fUp8M0c8TZYXh7HahwWa43CcVkoHhpdmpnm7m2uW8yNf18+ugmjqIWTQvD43i4IURaJhhyOPbDbU+mxERS5hERAREQEREBERAREQQsUz93TtaxzwZ2OIA4N8W/DVo+C0UpmkLnyn62U55LG9uTQeQGnx4qRiDyBEwbuJP69620cNgNFpX0N0MGmylMh6LZEzQKQ1qshF7ros2R5eCkFqwOiCFW075qiJ7y3uIhmazi5/M+Q26nhYKqr7ucIxu45ferqof4VT/tK9g3DbuUT6EwAAADQBeoiySIiICIiAiIgIiICIiAiIgIiICIiAiIgIiICIiAiIgIiICIiAiIgIiICIiAiIgIiICIiAiIgIiICIiAsXsa9pa4XBWSKRpimkpHASHMzg/8ANWsFS2QDVV5AcCCLjkVpyvpjmiu5nFvEeSvFho7Z4i6CkZRROs6pvntwYNx7bgeV1xim4/VmpxqdxNwxrGN8st/m4qFdcead2fUfTcdaYd/MiLVUSFrcrfWI+CxilIaA8303VPDrbqnkRFvF7UOa1p0zHkrTs/Xvp2Oog8QmaXN3p1sbAWsdNbDU+SpXtc1+Y2J3HVZueWgOe0jgeIIW1Z8fTzM9Pv78unfxyzUz2w1bg5rtGT7ZjycLWB+B6bKWuTwTEavN6L3wmaReNkx3HEB249t9OVleU2ItfK6F7XMkZ60b/Wb16jyW/wDVG4eJkxzjt4ysEXjXBzQ5puDxC9VWYiIgIiICizUxDjLBo7i3gf8AFSkUxOhGjfHUxGKUXB0IOhB/AqdSVz4ntpqxxdmOWOe2j+Qdyd8Dw10UKogLj3kWkg4feSCZkzHRzNBBGVzHD5haRO0OgRaIHgxtAJ0FtTcrepEGWnkppHVFE3NmN5IC6zX8y3g13wPHmI+IY/R0dD6Q13ePJLWxDR2biCOFuN9vctuNYmzC6F0zhmeTljZe2Zy+czyS1E76iaQvmfq5zuP6+CyyZPHp38Phznnyn1DfX19TiU4mq5MxHqtGjWeQ/RUGZgcfD642IWdy7SxHNZAWFguTyne5fRRhpNfCsahHu+J7XtcWOabhzTsV12B482tIpqu0dSBoeEnl16Ll3NBC0kAeF/q8DyV6XcXL4cWh9JXjmhw68FzuDY8QW02IvA4MnOl+juvVdGtZiLxqXg5MdsVtWVFXHJQVDq6naC06TR8D16DrwOv3lX47hsNRTnEaMgH7bdsxvbbg6/BdK9txcDX5rnMRj+jZIyXOFG+RtwNhlBsD1BtY8hr6oXn+E0v/APu1seW2Od1c612tjoRvdZHULoq3s+aumbUMcW1jhmeHaA3+z0tsubu5j3MeC1zTYg7grWmSuTur6Dj8muWupSKWpnpZm1FM/u5madHDkRxBXd4fV0nabDAS3up4iMzR60T+Y5jfz2K+ek28Q4fFT8JrZcOxWCpiuQTkewfbB4efLrZdOK+p1Lk5/Gi9ZyV9w7owjEqOSmltFV077Xb9l27XD91wtp1IvcKDgFY6GofRzjIJnOIado5R67Pbq4c/EeIVnNeR0OJ0Npvq7FjTbvWHUW6jcX5kaXVCXtrqusnyOEMr2kZrg5mtAJ5gjKPaF1PCVvaLBH4ZUvmibekkddpA/Zk/ZPS+3u8/ey1Tkq5qVx8Mje8aL8RofeCPcujpsRidA+kxZ8eQtIEstg2RttQ7gDb37jiBVYd2dl+l/S6WV8NE2+QyxnO4HcAH5n3HdY/b1bcO+eX9zB9u/uPS0lqGxvbE1j5ZnatijF3H8AOpIC8e2spGiasEXcu37u57n+IncdbC3lqrakooKJjmwMILjdziS5zjzJOpW8gEEEXB4LTxcO1Qiwqac4aczdaI/wD2P/8APy8ts1SY0CIigEREBERARFHr6llLRySyPyNAtfldSmI31DWAKmqLgLtZ4QeatqeENAvYLgpcdqpBkpD6NENLixe7zPD2e9QZM07s073zO5yOLvmqzmrXp6WL6ZlyRuZ0+oienbL3XfR959zML+5bwRzC+SdzH/q2f2Qs4gYHl8DnwuPGN5afgq/4iGs/SMnxL6xwWEgNl87pMfxajsI6wzNH2agZ7+31viuhw/thTT2jxCI0r9s4OZh9u49vvWtclbOLNws2LuYWdSbAqupRmq5HW2ba/n/krOoLJYhJG5r2OFw5puD5FV1GLVE/9X8Va3pyJaIizBERAREQEREBERAREQEREBERAREQEREBERAREQEREBERAREQEREBERAREQEREBERAREQEREBERAREQEREBERBTYxgDK6Q1ED+6qLaj7L+V+vVcrNHNSzOhqGGOQcDx6jovoajV1BT4hD3dQzMBs4aFvkVS1Is7uNzLYevh87e7PmcNb7K+wjsvVYhDnkk9HFhluzMfaLhYwYE6hxNrK5veUuvdvDrB7twDbUaX02811+EtoaZ5FPFEyVzdbetb52WlKR8pz8uZn8HIYn2bxDDA4uZ6TSDXvYxqzzbuPiFWNIcMpsQRoeYX1sEOGmoVJinZfD8QLpGM9GqDtJGLa8y3YqLYon0tg+oWp1ftw+DUVXVVwipbt7lwf3xGjB+J30XW/QDu8bO2qnbMHZnO0Oc7G4toCABYW2CnYPQz4exlJ6FEyJty+Zs185tvbLck6b7c9Be0lLImOke4NY0XJJsAFpWPGHHmyzlttTvppIiXQm3Np2KjxYrRyT+jmoibPe2QvGp5DqqXHcfkxBz4KUmOk2JGjpPPkOnHjyVAYgNtLcljbLG9Q78X0296eVun0ZFx+H9pZ6QiKta+ojtYOFs49+66qlqoaynbPTvzxu2KtE77cOXDbFbUtyIiMRERAWiog7zxxm0g2PPoVvRSNVJVlrsrwWuG4Ktopg4bqlrIi4NkYbObx6KPNiTqehqjmDZYonOGvHLcJGWJnx+UxXcqLtDiLsRxWQg/UwExxgdDqfaR7gFWXA0WuMgMAHALM2cNVx2ndty+wwUjHiitXqLEEt0O3P80kfkYSq67a/ciI3JJIGdTyUV5Mh11+S2CF0jbuOp+Km4Phv0hNK10ndiHKSMt73v+S3pX4h5fKzTEeV/SDHJlYQ67oxYONrhvmr/B8bdRtENS50tPplfuYx+I+PmryhkZQAQ1rY3Utrd6G2y/xt2t1HuAUTtB2ZZFGazCovABeSBmun3m/l7uus0mO4efTk0zfhljr9riORksbZI3BzHC4cDoQsZGNPrND2m12uFwuQwrF5cPIA+tpnG7mDcdW/kuupqmGqhEtPIJGHiP1osslIzV1Lnz8e2G38N7gHtzt9oXPdo8GbVQuq6dhFRGLua3+kA/FXzT3TtPVOllk9v2m6grwIm/Ey9opeY7h8ya+7Df4qU4ZmEA2uNCrrtHgtr1tHHzMrG/3gPn/mufhk+rDdyDlA3J5L2sd4yxFqPZwZ6WrMWn4dpgeJuggZUFrjTTC8rBr3bwSHOaPPce0a3vKxCNs9eH4VlqJZQO9Y0/VgW0eXgEA7aaki1hoq3svhctTBJDVTGFkb8zoWXEhDtru4A2O2um4IK66np4aWFsNPG2KNuzWiwXoR6fPXiPKdINFg0cT2zVhFRO03bcWZGf3Rz6nXyVqiKVRERBg9jZGOY9ocxwsWuFwRyKppoX4c8NcS6lcbMkJuYzwa48uR9h1sTdrF7GyMcx7Q5jhYtcLgjiComNipRa5oXYfM2Nxc6mkNo3uNyw8GE/I+w62vsWcxpIiIoBERAXM9s5HiOjhB8DnOeR1FgPmV0y5Xtg8uq6SPSzWOd11I/JVtPTr4dfLLCiDwxt7dFuUQyMzljza1rLeJozsb+QJWFqz8PosWeu53LYhNhtdYd6zr/ZK8M8eviFxw2VfCf02nPj11ZsBBFwixiFom+S9Kr8tI7ruUvDsXqMKdaO8lMfXhJ26t5H5rqaGaKpl7+FwdG9lwQuHedFfdi5HONZFfwRlpA5Zr3+XxXXjtMxqXzn1HBWlvKvy6hERWeWIiICIiAiIgIiICIiAiIgIiICIiAiIgIiICIiAiIgIiICIiAiIgIiICIiAiIgIiICIiAiIgIiICIiAiIgIiICIiDxwDmkOAIO4KqqzD5oXPqKFrXSFoADjq0i+UtPtNxxGnIi2RTE6G2hrmyNFzY8QrFrw7ZUcsAc7vIzlk58D5rZTVrmPySjK7rx8lpE7Qulxva/F3SSnDYDZjbGY8zuG+XE+zquixDEW0eGT1WhMbLtB4nYD2my+bEucS+Rxc9xLnOO5J1J96xzX8Y1D1PpnGjJfzt6gXjiALla5J8krWAXvus9JG6f5Lk8ZjuX0H3YtuK+2mRrnuA2vrZW2C1rIom0M0r4qd8ufvA61r/ZceV+P4KneDmJffMOP5L2OTIfFctdzC3i0x6eblxVybiz6LHhMsMYfQTcP2UryWO8jqW+y46LyOoa6UwytdDUAXMUnrW5jgR1C5fBcdqsKkazN31G46xvd6nVp4eW3luu1bJQ4xTlrhcsOrT4XxO+YPULeJi8bh4mfDbDbUtCKPUGTDXWqJO+p+EwHiZ/GBw/eHtA3W9pDmhzSCDqCOKiY0xeoiKB4RcEEXBVZiuGurIC2N7myBpaBewe0jb9fC9xaLwi45LDNjmfyr7haJ0+cmCeFhdIw5Qcpd168Rx35HkVk1912GI0Od5qIGNdINJYy24kHlx29vmAuerMK+pdV0F3xN1kiJu6P829f8VjXJF/fUva4vO1+N0K68NgLO1afgtbJLraDdW9PW3F46S8OdQMnH0m17o7+FwuWj+IDX5rqPoBlFG+qw17pIZmtzxglxy62cw36nTW/DkeL9XQ6tKuuzmNS4VO2nkzSUchtlGpYf3fy/HfoxXj1Lxudxbd3rP/DpGYRTmjZPhclnWvlLyWScwQdj1Go43tZasMxEUTQ19xRl2UtdvTuvYg/u393ltZSuEI+kaM97C8B8zGa5229do+8B7wLb2VZXmE4w10DmvZVwGR1jcEtLRm9ocB/VC6XioHa3Bu4ecRpm/VOP1zR9kn7XkePv5qlwisNFiUTs1opXBkg4G+gJ8jb2XXX4fWNpmtoKtt4D4IpHagDYMd8geOx13ou1HZyShimraBt6drS58Y3i6jp8vLbG2P8ALyh6OLlxOGcWT/h0ajMrmNqH00TZKl7BmkbEA4xjmdd+m54BamxT44wMpJn09Fez6hujpByZp569Fe0FDTYdStp6SIRxjWw3J5k8T1WeXi0zR+bg3r0r7tc1skTg6N4uHDYqgwulp2tdVshY2aZzi4gbanQcgumqqB0b3z0TWhzjmkhtYSnmOTuvHjzHP4ddtIGOa5j2khzHCxab3sRw3Cx4nFnBa0fCZtuEgvkgmZVU4vLFfw3t3jeLSeunkQF0tNUR1dPHPC7NHILg7ewjgei5iWZkQGc2LjZrQLlx5ADUnoFZ4FS1cDp5JmiGCWzmwuN3B3Fx4Nvppr7OPoKLpERAREQEREGuWJk0TopWB7HizmkXBCppY30EojlcXwONopXakHg1x58jx4673q1yxsmidHKwPY4Wc0i4IUTGxVItTmSUMwp53FzHE9zKftD7pP3gPeBfnbas5jSRERQC4vtHJ3uNSDhG1rB7r/iu0XAVEvpVXNPwkeXDyvp8Fnknp6n02u7zP6QHm0rncjY+SxLb3DiTbmVOoKRlU6eWZxbDGTcjiePsspuF9npMVkqZInOhhgcI238RJsDY9Rf4q/hOkzycdb6lTRU7XvJsCANjf8CFLjc2JpE9HDUCxGZrnROHWzTlPuVwzstWxOeC6PLvmOmiiuoWtwd1U5zi9wzN4DKTpp5WVdXj+zTz40xER/VKE0WaByC8cslqzXaDzF1zRHy9ybRH4tch0XZdmcPFFhwlcPramz3HkLeEfrmuQii9IqoYBp3r2sv5lfRmtDWhrRYAWAXRjjp899Rvu0VeoiLR5YiIgIiICIiAiIgIiICIiAiIgIiICIiAiIgIiICIiDRWzOgpXvYLyeqwHi46D4laoazLRGSpPjjf3cmUfazW/Ee9K6mkqpYIw58cTSXuewgEEbAe8+5RZcPnaypije+VsuSQOkcL52kXGnMAKRPmq4oHua8m7YnSmw+yN1pNeyR0Xdue1rpGtu6I2fcE2BPluo08NXVSTSOpu7DqSSJozgnMbWCkz08r46ENbcxStc/XYBpB+akZsr4Hzd2zvHa5c4jOW/LNayybWwup4pwXZJXNa3TiTYLRRNqqVjKV0AdGw277OLEX3tvdRmU1Y2mpaU04ywTMJk7watDr3AQSIK4tildMJJCJ5GNEcZcbA6bBbTWxyNhdHIWh8vdkFhvex8JB2UN1LVtaQGPdGaiR7o2S5HOBPhN7/BeU9DPGGDucoFZ3tu8zWbkte531QTY8Rp5ASC8NF8zyw5W23udllDWRzudHGHtktcCVhbccxfgozKGV+CupX+CQucRc/vlw1HsWNLSuimMjKAxyNYbOfUlwJ5DUoNsE1SK1sT5oZwb94I2W7rTS+p36qcSACSbAbkqDHHPNXRzvphTiPNmOYEyXG2nDip6gRvpGh/2yn/8ANb+afSND/tlP/wCa381JRB4CHAFpBB4heqOaOK5dFmhdziNveNj7QvP53FwjqG/2Hfkfggkoo7ayEuDJC6J50DZRlv5HY+xSEBERQCIiAiIgIiICIiAiIgLF8bZG2eLhZIpFD2mdPFhBZdzo+8Zdw5X4+2y5gSDLc8F9DkjZLG6ORocxwsWkXBC5bHOzro431GHC7bXdFxH8P5LO9fJ6XC5UYazWXOgF8zLC7nE2AVmzBMVMQmjpHOba5AcL+0X+VypfZ/DWTxCrdUyRPLi1vdtZoAbfaBXVU0tTRgF/87gG5a0NlaOdho72WPIHZaRjjXamTmWi34Pn5yy3a4FsjTZzSLFp6hetALS1w8wvomIYTh+O07JgRnt9XPHuOh5+RXE4xhNZhLiahgLB6szfUPQ8j5rK+KY9O/j8+l4/PqVaD3Mndu1a71fyXU4PS1+Snkl+q7gEMtfO5p2a7oOXQLPs3gT7NrayKz3C8THDVg5nqfgunZTgaWWuOmo3LzeXyIyz419Qq5WzSDxm60wl1N9XGG5W693y/JTa+SZ8pocNDXVVgZJHasgaeJ5nk38FHk7KUwjzw1FQytvm9LLsz3HqNiOlrLVxN0UzZdBo4btO62KlfNPRTtgxWMQSONo6mP8AZSe37J6FWUdQQQ2bQ8HcCs5qlIREVR4Rcab8FT4tRSdzUT0ocHvY4PY3fUWNuYPEe0a73K8cCbFpsQuXNinfnT2tEuTZg7MVo31tIe7c957tpFg5oAHsNwVSyB9PK6KdpY9hsQV9IiZH3QjYxrLbBosFV4xg0OIxk27uoaPBJ+BXn4uZ/mTXJGoehg5NsfW3GhwI5hetAcwi54jyWqSGaknfDO0se06g/NZxOHiHW69GY13D2ceSMut/LsezmL91AX1Dg2nLiJdNIpL3LvJ1wTyOvEqbV4YKKeStpI+8hl8UjRcuZxJbzGpNvO172XL9n6jusRdD9mdn/ENvhf3BXtListJWDD8PZ6Y4g2gB0g6l1tG9Dz04BdlLbrt83ycX2ss1bppIDTZ5XNdE8WB3Dr7Ac78uK20WEVFXE1uJSSegtN4qNx1I4d4eIHBvv5CVheCtpZHVNU5s1XI4vOUWjjJ3DG8PPc681bq7nYgAAACwCyREBV2I4WyscJon9xUgWElswI5ObcX+Y573sUQQKDC4KEl4LpZyLGaSxd5DgB0CnoiAiIgIiICIiAiIg1Twx1ELopmZ2O3BVO9klHMIKhxe12kUx+3+6eTvnvzAvFpqaeOqgfBM3Mx4sRex6EHmomNitRayJKaYU9SbuP7OW1hIPwdzHtHEDYs/SUHGqn0TCp5AbPLcjNbeI6D539i5KioamtuykiL8o9bZt+V1f43NTT1kFHUPYGRuEjg42zOIIA8tST7F0mGUzIYAGta0DZrRYBPtxPcurFyrYqTWvy5yg7LYg2CBj5qWFsbg4tyOlDzvrq3jwVlR4Ni2HQOZSYnTOLpXTOElIfG5xubnPt5LoUWrk3tQ4hSYzU00lO+SkeyUZXFkbmENPrW8TtSL+S5rHy+OJ9LIx8LYxmu4ZRKeAbz4n2Dqvoa1ywxzxmOaNsjHbtcLgqJjcaXpbxtEvlS0erdvJdri/ZOIgy4a4RP/ANS4+A+X3fkuNq2PhkyyMLHtOVzXaEFcc45rPb6KvMpmruvtM7NQ+k44x32YWl5+Q+JXcrmexdPlhqqkj13hg9mp+a6ZbQ8LPabXnYiIpYCIiAiIgIiICIiAiIgIiICIiAiIgIiICIiAiIgIiICIiAiIgIiICIiAiIgIiICIiAiIg8c1r2lrwHNO4IuCo/obWa08j4OjTdv9k6e6ykopEbvKqL9pE2Zv3otD/ZJ/FZxVUMrsjXWf9x4LXe4rctVRHFJE7vo2PaBezhogyL/EWMGZ/Ll5r30arcL52g9GqE/B62Sli+jarunh4c7vHm2nLQn2bK9oBVinDa4Rd83QvjN2u62sLK8QhWvbVRm5Yxw5DReCoZezwYz+8PxV2WNO4WiajZINk8YSgItVZTtw+F8/fCGNuridvcqak7UU8s5ZUROgZ9mQm9/MDb4qltQ1piveN1hfIsYpY5mB8T2yMOzmm496yUM5iY9iIiIEREBERBDfh8TS99OBE95zOt6rj1HsUN9bUUNRI+pkZFAxgcA4aO+9Y89rDjtobK4WMkbJW5ZGhwVotoYNa+OU1FE9scrtXtI8Ev8AEOf7w123GisaWrirmujkjyTMt3kTxt1HMcj8jcKmLZaU3F5IufEeakfV1QY9ryyVmscrPWafy6bFXidoXeQBC3Q62PMKBTYg5r2wV2WORxyslHqSngOjj933EqxUimoWNwRjoqoAMkeXms4SOPGQ/ZPXbhpoFcrwgEWIuDwVRWPGBU7qiJ49Dba9OR6tzb6s8P4dvJPSYiZnUJWKvoo6GQ4gIzARZzXi4d0txK+bVVbUtvHSzVEdGD4IzJd7R/ENfZfRSsUxSTFqx08hIYNI4z9gfmeKgnU2b7SuW+Wd6h7vG+n1inlf3KfguPSUVoqhz5qc7Em7meV+HRdhTzxVMLZoJGyRu2c0r586IZbALOgrKnDp89O/KXHxNPqv8woreJU5XAn3D6EirsLxinxEZADFOBcxOPxB4hWK1eRalqTqWJvoWnUcOa2giVvJywXmoNxuvN5nD+5HnT2VtpBxXCoMRiySjJI31ZANR/guKraOfDKnJUNsNg/g4cwV9HuJW/vKsxqJrqSPvGBxbUQlpI2+saPkuPhZ7xeMVnVTPbHHTmcLw+tnmjqYT3DW3LZHi97gjQcd/wDNdn2d9EpYfQmRCGpAzPvf6798Hj5cNtrXjrCSNsrQCXAg3a5pLXNPMEbL6OsREahy5clslvKzp0VRh+KHO2mrnNbIfDHLewl6dHdOPDkLdSzEREETEcRpMLpTU107YYgQ25BNyeAA1PsWykqoK6ljqaWVssMgu17eP65Lmv5SIJJezbXsbdsNQx7zfYWc2/vcPet/YCeOXspTMjdd0L3seLHQ5i63ucPeg6VERAREQEREBEXiD1eIsXODWlziA0C5JOgCDJQsQxKmw6PNO7xkEtjb6zuvQdTYDiVTYz2mbDHlodc3qyket/CDw/eOnK65GonlqpHvme5xebm5vc8Lnj8hwAGiyvlirv43ByZ536hb4r2hkrSy2YiOVkjY4zZmjgTmcdXHS21teKjVmPV1TG6NmSna7jHfMB/F/gqxFy2y2l7eP6dgp7jbbT1dVTNc2KVtnXzZ42ku8za59qn4b2grcOl8DIn053g8TWt/h1OXy26BVaJGW0fLS3AwW/0uuh7bRn/pFBK3/wAN7XfOymw9rsJkAzySwknZ8TvmLhcIivGezmt9JxT/AEzMPpUON4ZPbuq+ncTs3vAD7t1ND2kXBBBXyggOFiAR1SO8JvC50Rve8bi3X2K8ciPmHLf6Pb/TZ9FrvS6ZzpmXnp9y0Dxx87feHTcddhzXaWnixLDzWUzg6aJoPh+00akfMj/FVkWMYnD+zxCo0+84P/vArGPEan04Su7kmdzWS2jy57m1zY2vqdbK8Za26ct+BmwxN/iHS9n6f0fBaZpGrm5z7dfxCsVooo3Q0NPE92ZzI2tLuZA3W9HBM7nYiIiBERAREQEREBERAREQEREBERAREQEREBERAREQEREBERAREQEREBERAREQEREBERAREQEREBYTC8MgAucp0HFZopErD5Q+FtjoQpyo2OfSyF7LujO7RuFY01ZHM0EOBWkTtCWhNhdeAg7Kl7VYg6hwpzY3WmnPdsIOouNT7Bf22SZ1G16Um9orHy5jtJixxStLI3XpYTZltnHi78B/iqYtBWQAAsNkXn2tNp2+wwYK4ccVgp6ioopO8pZXRniBsfMcV0mAY9JidQ+mniayRrM4c3iAQDce0LmzbiozJX+kd5TvdG5g0c02PvWmO37efzuNW39Pt9KBBvbgi5TCK6h7oMmf6DUjQTs0a8/vDbzze9dJTz54WF743E/bj9Q+RXRHfcPAvS1J1ZvREUKCIiAiIgLRJAQc8PhdxbwK3op3oa4p2StdDMwEEZXMcN1bxTNeAqiWFsov6rhs4brTSVxjeI5fC/lzturecb0adFdcD2rxI1uJGnjd9RTEt30c/ifZt711OIYmKXCqioBGZkZLb8XcPjZfOhtqSTxJ4rLPbUaer9KwRe83n4C25vex5r0AAWC8NwbjUckDgRcLk7fQx4xL1Rp5A7wt9/5LOZ5Lu7bud1jBC6WojgaB3sjg0A6D/Ja0q4uTm6mPgikLAM5OhuHA2LV0WGdonxtbHW3lj2ErR4h5jj7NVspMKZSx5azC4qkHd8bw93/EG29hUifsxRVlL3+BzBjgfFG9zi0niDfVrv1Zb/bmO4ePPJxZJ8bx1+1xFKyaNskT2vY4XDmm4KzXF0tXWYNVPiLCwg/WQSaA9R+YuPNdRh2J0+IsJhLg9vrRuFi38/YkTtz5uPOP8o7hLNwczd/mouMOEmHNdbUTw/8A5WLfGZauV0dJlsy4fK8Eta77o5m+/LjwCjVTTUMdSVINNU3a4D1mktcCC06ZhcDkedlzZOLX7kZfWmHl1pki0QVOeR8EgDKiP12Xv7QeI/PVb13VtFo3CjF7GyMcx7Q5rhYg8VJosSfSEQ1j3SQnRs7rXZ0f0/e9/M6EIBBBFwrDpEXLUL6tlVNR0tV3MEMbHtYYw62YvBA5Dw7dVva3FKycx02KTjI60kohjEbegBYczvbYceRDLt3/ANkK7/8Aj/8AyNVf/Jl/2eqP97d/cYpfaDB3PwSvknxOtnDKd7+7eYwwlrSRcBg4gH2LnP5OaQVormS1FWyOEscI4ah8bSXBwJOUj7o9yD6QiqR2ew3ve9Mc738S+pldfzu5UWLYTQUv00I6OHO2kE8biwEtJa8XBOoN2E+5B2aLVBIJoI5QCA9ocAeoW1AREQF4vV4ghV2Iw0ZEZDpZ3C7YoxdxHM8AOpsucxqulbCJa1zHyOP1VM0nuweZ+9bmdNrAXXS4hRNrIhY5JmXMcg+yfxB4j8bFfPMV9K+kphWsEcw0DRqA3hbod/O6zy2mtenbwcNc2WIsjSSPlkdJK8vkdu4/r4LBzg0XJ0Rzg1tyovftlmyAgvH2RwXHWs27fR5MtcWqR0zmldlu3wj4rZFJm0PrfNR5iWtsWkL3rxVpiJhhTJNbzKWiwikzix3CzWUxp6FLReNwIiKFxERAXjgDbN6uYXvyuvVibOkZFfWRwb5A6XUw5eXMRinb6MIXndzQPJRS+SGtEEpDmytL43AWta12n339/JWAUDFRkNJOP6OdrSej/B83D3LzeHysls3jafb5O0RpuREXvshERAREQEREBERAREQEREBERAREQEREBERAREQEREBERAREQEREBERAREQEREBERAREQEREBERAWp8N3Z43ZH8xsfNbUUhFWyQkNmFh94bLm+2FZ6RicEQILY4cw83E/wDtHvXRkAggi4PAqkxjs/6ZL6RTS5JA3LkcPC6x014bnnwUXnyrp08S9ceWLWc0tFVIWtDWmxPyUiogqKKTJUxOjPAnY+RUGYl73ZddgFzUpO30Ofk1tj/GW7MQ0tddzT71gyPKRZ5ycx+K6js9gmHVvhqXOqXu1+rzhjR/E3T3nXgp9Z2Ip3OMlBVSQE/Yk8bT05/Erf7U6eXPOxzbuHFPDo3ZnWcw6O0V3hz2VdI6CCJwxFg8MkZyZmcHOI0Nttb62WivwHFsPbI6SjMsIF80Bzjrpv8ABdT2WoqChoo6eOqgnqpRnkLHguPsvsNv81bHWY9suXmx3rHg1UDcQDXtmhdHkNmlxaQ8eQOh93kpTqpkQJqPqgN3O9X3q4mEUMTpJCGsaCSTsAF88xvE34rUG3hpWn6tn3v3j1+SnJaKx25+NxrZ7aq7CORksbZIntex2oc03B9qyXAUlZV0BJppi0Hdp1afYuiwTtAa+aSCribDI1ucOB8LgN9/f/kqVtFmnI4d8P8AZeooTcVonf0rmt4SPjc1h8nEWPvU0EEAg3CvpxCIigFXYjQCpsWv7qQHNHIBq135HiFYrwgEWKzyUm0de0w5uulqKnB6mnyfziPL3sI3bZwNxzaQLgrnWSXXdV1EKgskjd3VVH+yl/A9P1zBqZ6CDEnGGaIUmIN3yN8L+o5+++nRcn3vi70OHyfszr4UAIK8IubjQpU081FO+KUeqcpc3UXsD8iFi14K01ruHv0zUywW8WYWD+PVXmEUGGV00Pd1ktPWg5mseRuOQI1HkqYgELFwBsH2Otweq0x31Ll5XFnJXUS7eLDKShuMQgjaXG4r4hkNz9917g+ZIPwXkkE9FXBol7upy3jmtdszRwc3mLi+29wRwjdn8fmfGYKwGdrLBzr3e0HiQfWb8R1upuL0hgoI5aGz6VkjJWtBuIRfVzD90tLgRsAbjax7Incbh83ek47TWzZPT0/aGmfT1DBDWQgEObqW32IPFp1FunkVR4BgVa/EHyPeYKeMuifIx37WxsQ08tN+Hne1zS0TsRmZOHOjpmXtI0lrpRxAI2aefG2nAq/YxsbGsY0NY0WDWiwA4AKJrEztaMt4pNInqXkUTIYmxxMDGNFmtAsAFrqqWGri7uZgcAbg8WngQeB6reimY2yc9U0LaOnENS0vpWm7Klgs+M83W4/vbHiBx0ZpIJGw1JaS79nI31ZPyPT3dOoVRV4VkjeKRjXQuHipCcrfNh+yePK/Ldcs4rY7eWP1+lt79oaxe9sbC97g1o1JJsAowmMD2xfWTBzsjAR9aH2vkc3nb7W1t+Zt6HCi5zaivAc8ash+zH58HO67DhzPTS3lG1UTD8Nnq6mWqkdJBTSxsZktlfIGlx82g5uh04K/iijhjbHExscbBZrWiwA5ALYisIOMCF+E1UVTUx00U0TojLIQA3MLX1I5r59/J1isFBWVsFQQxk0bXh+uhabWsBxzfBd12icWYS6UNLu6mhkNiAbCRpO/QFfOuwc8NPjcrp5GxtdAWguNhfM2wug+jnHcPt4ZJZOkUEjyPOzSqLGq+CpfiPciYZ8MeHd5C+O+XNbRwH3nbK/XPdqbstJ9n0OqZvxLW2HwJ9iDo8DkdLgdBI83c6njLj1yi6nqo7LuDuz1Jb7Icw+YcQfiFboCIiAvF6vEBVmNYPDi1Nld4Jmfs5LatP4jorNFExvqVq2mk7q+SV9NUUdY+nqYyyRmw534jmCq6ro3x/XxE3GrhyPML6tj+DR4vR5QGtqY9YpCNjy8j/jwXzupEtLO+nmicyZhs5ruH5rC0TSevT2MN8fKpNck/krm1gngyOFpBa/VblDq6bIe9j0G5A4LbTVIlGV3rj4qJrExupjy2raaZff/AJbgC3xAnc+xSo5A8dVoZ6vtK8N2HMNB8llMeXTux2nHET8JaLCOQPHXiFmspjT0a2i0bgREULTOo28e4MaSdlHppM1dC5x+2PZqsZpO8dp6o2UeQ5Wlx4Bb1p1p4/Ky+cTPw+ujZRMWjMmF1Ib67WF7P4m+JvxAXIMxLtMcHGMisp/RR/RFrbkA5eXPrddNBjlO3CaOtrniD0kAABpIzHhoOi8WOJkw5K2rO+/h4XlEpMb2yRte31XAOCyVFg2N0DYIMPkqmCpiBiynY5TYeLY3AGxUyDHcMqav0WGsY+Y6AAGx8jax9i+i1LJYoodRi1DS1RpqiobHKGd4Q4EDLzvstMHaDCqiOSSOtjyxi7s1229hAumhZIoeH4tQ4nn9CqGylnrCxBHsIUtzg1pc4gAC5J4JI9Rc5jPaChmwqsjoa8Cpa3wlhLTuPVPH2KLWtgreyWHuxHEH093A96WmQuNjoba+1NDrUUKqxGiwuni9LqWsBbZua5c63Gw1XtBitDiWb0OobKW7ixBHsOqaExFWv7QYVGyVz6xrRE/u3AtdfNyAtc+xH9oMKZSsqXVsfdPNmkAkk/w2v8E1IskWmkq4K2nbPTStkids4frRc9RVmDYZjFT3GKMbFOfFT5CWNfzD9gkR8Dp0VH2lx4YRTR+jmN9RIQWte0kFvE3H5qTBj2Hy4e+s9IHdRWErgx3hJ6Wumvk+VmihU+L0FVV+iwVDXzZM+UA7edrcdlpqu0GFUlQYJ6xjZAbEAF1j1IGiaFmixikZNG2SJ7XscLtc03BCyUAiIgIiICIiAiIgIiICIiAiIgIiICIiAiIgIiICIiAiIgIiICIiDXNDFUROjmjbIw7tcLhUT+zcVNiEdVTM72EOuYH62Nj4gTvbTQ+d9guhRTC3lMdI8WLOiqIYO6e90l9BYEW6Hc63sNbA2vsrmnqY542vjcHNcLgg6FU9VSQVceSeMOHxCxibJQMDYRmibs1o1Hs4q8WVdCsWxsYXFrWtLjdxA381ApcRZKB4gVOEjSwuuLAXVkOW7aYjZseHROsXjPLb7vAe0/LquSW+uqjXV89UT+1eS3+HZvwAUOWUska1u55rhvM3s+q4tK8bDG/cs5DYWG50Cj94Bo83F9Ctwe14yuFieC1vY5pAB8PNK9Jzfn3DpsF7SGmDYa9vewHQStbdw/iHEeWvmuhiw+hq4hUYRUiBp/1FjGT1ZsDztY9V86yPi1Ycw4tUzC6wUlW2dsskLXnLI+M2c3rbY25EEdL2W1MnxLy+Vw41N69S7SV1VR39MpyYx/TwDM32t9Ye4gc1tjkZLG2SN7XscLhzTcEdCtdLiFXNS2mYC6+jrZS5vAkcD0/yUVlOYJ3ywtyOkN3Aeq48yOfXdbTV5KwRRY6wFoLx4T9phuFJa5r2hzSCDxCprQEA7i6jVlFHVtAeXMe3VkjTYtP6/QKlIsMuGL9x7TEucpqWaTGZIa6IvGV0pJbdr/Cxg6Hify2WjEezbmky4ebjjE47eR/NdUxxj03b1XskQIzM9y8jNny4sncOnFltTusvmolIdlIN+Szc7My4811eK4FBiDnStPc1FhZwGhtz/PoFyU0EtHIYZmkEaX4H9XXfiy0yxuvt6uDl+f42S6epdR1DKlmvd6kfebxH642Xb4XSS1UT7vczDpXZmxEWMl9/Jh3txueB14bCmCpxCmgcQPEdwCDZpIuDuNF9DosWDntgrQIZ3GzHD9nIf3TwPQ68rrvxRMVef9QvW+TcQswAAABYBZIoOJ4pT4XGySqzhjzlBa2+q1eenIomH1or4O/jiljjcfAZAAXjmBfZS0BeL1EGvuY++77u2d7ly58ozZb3tfktiIgIi8QV3aAD6Br3EXyQOkAOxLRmF+mi+fYQGyfylTAgOa6pqdNwRZ6+mVkRno54mgEvjc0A7ahfJ6WpdTdsKWejiZC+Yx2El3gGRgBcbEffJtdB3lMPRMWNFCLU7onSBg2jIIFhyBudP3dOK1dq8v8Ao5WlxAszQnne3429qsKamEBc9zjJNJ+0kdu7lpwAvsq/EohilFUgn+asjfY/6x9iL+Q+JHIa5Zc1MWvJMRtL7IPvgmS37OaQX53cXf8AMrxcz2EkdJhdXnOoqiQOQLGH8SumWiHqIikEREBeL1eICpu0GAxYxBmaRHVMH1cn/Keny+dyiiY3Gk1tNZ3DjsF7PUccbnVbe+qG+GSORukZttbj58dwuW7U9m34RN6TS3dSOdpzjPI/mvptbSOke2op7CoYLWOgkb90/geB9qikQV9M+KWPMw+CSN41aeR6/wCBC8bLfLxMvnM7rLby8/ft8sop++AjNs4114qc2IDU6ledpOz02DVPfwZnUzj4Hjdp5Hr+vLRR1onblfpIPiu2dXr509PX4PJrP+Xl9/D1/gmdl0tspLHZmAkWWIjBcXuGpWaztO3qYqTTcz6FoqJQPADbmrXC8Iq8WktTsyxA2dM8eEeXM9Auzwns5QYZA5gj7+WRpbLLILlwO4HIdB7brbHin3LzuZ9QrE+FO3y8rB72xjM9udo3bz6LoO0vZ2TCJTNAHPonHQ7mM8j+B/R0dnsF+lqv65p9Fj1k/e/dB/Wii9oxR5W9Q5cmat8e4QKHDJJcBqK9tY0Np3h7qZ9+7fy477i1lb9pa4Yl2Qw2p7psWabKWNFgLBw06aLOHsth3+kktHIZu5AzRtDxyabE26u9w5rpMQwCir8PgonB8MEBzMERAtoRxB5rizcvFTJWZ7+f+HmRWdOJ7SYdSUVSKWCEMAlaQRvkcwaX46td71Y9pMPpKCrwh1JAyE98GksFibFtr8z1VvjuDwV+M0fpDpGsdEQDGdczDcA3B0s53uUrEsJgxOSmfO+Rpp3525CBc6b3HRd+DJ5462VmPhz+LU0NX26o4ahgfE6IEtPGwcfwWqXC6J3bllN6OwQZM5jaLNJy8l0kuEU8uMRYo58gniblDQRlIsRqLX4nivThFOcZGKZpO/DcmW4y2tba1/ittolR0FPFSdu54qdgijMN8jBYbDgrXtU57OztYY98oBtyJAPwW9uEwNxh2Jh8nfuZkLbjLbTpfhzUyaJk8T4pWh7Hgtc07EFRPwn5cXNRYYOw7KgRxd/lBEmmcvzai/HjosMZ/wCxGF/xj5OVzH2MwphkP17s4IGZ48F+I0387qXU9n6SpwqDDpJJhDAQWuDhmO++nXkrbgVuO1MTsQoaOLD4KutfH4DUHwNB6cdv1dQcDZJB2zfHLHTRP7shzKb1BoOC6HFez9DiwjNQJGvjGUPjcAbctRZYYd2aocNrGVVMZg9rC2znAg34nTdRvpCk7N4fSVuM4u6qgZMY5SGh4uBdzr6exY9kcLoqmXETUU7Jcj8jA8XDRrt16rpcOwinw2oqp4HyOdUuzPDyCAbk6adV7heEU+FuqDA+R3fuzOzkGx12sOqTI5TCXyQdk8YEJILXkDXYaA/BaaOiqKrABHBglPI1zT/Ou/YHA89TceS7DDcGpcOgnhjL5I53FzxLY3uLEbDRVr+xWFOmzg1DG3v3bXjL8Rf4qYnsVWM0xZ2LonVDY3Tsc1okBa4hutgHDha2ys8fp6eDshL6NDFG17Y3Hu2gBxuNdFbVGE0lRhgw97CKdoAaAdW22IKhw9mKGHDJ6Bsk/dTuDnOLhm02tpb4KIn/AMjVhFFT0nZxlVTU7BVGmL+8y+Iki+++65zA4JqjDJRFg0FdncQ6Z8zQ5vv1C7ykpmUlJFTRlxZEwMBdvYc1S1XY7CqmcyjvocxuWROAb7iDZInuT4bOyEFRTYP3VQW3bK4NDXteAOVwSN7q8UegoYMPpW01M0tjbewJudVIUTOyBERQCIiAiIgIiICIiAiIgIiICIiAiIgIiICIiAiIgIiICIiAiIgIiICIiDXJAx7sxbZ33hoVGr5aqDDqtrLvvC/KQNb5TbRTUU7TE6nb51HI0tFtuC1xRSVVa1kbSXOdYdNF2tfgFFWBzmMEEp1zxi2vUcVT4Vg8dDWVEWJQxzWy9057czHA31seOw9izrj7epl5/nSI+Yb6Pskyriv9IXcNHBjAQD71GruzGK0Fy1grYPvRDxjzbv7rroHjCmNYZo4oHeq18Z7tw8nNsQFPiqKylAt/PoOFiGygfJ3wPmtppWYcNOVlrbcS+clwjBI9UaEfdKveymDelTOxCVv1YdaJpG5+97Dt1v0XTVWG4R2hjdIWgyDwuey7JGnk4HX2OCtKenipoWQwsayNgDWtA2CrTHFZbcjm2zVivppZTBotZVtXEcTrXYbCS2njA9LkabHXaMHmRqeQ81ekXG5HVVNJHPg0RifA6pgLnPdURAmQkm5L2bk9W3/hAWrhQ6rsuyPNJhE7qGQ6mMDNE7zadvMKufVVOFyBuJxejknSoiu6F/mfsnofeuup6mGqiEtPK2Vl7Xab2PEHkei5rtbjGQOw6nIzPFpnfdB+z5kfDzVbWisblrhxWzXilWuPtHQGpED5LG9u8HqX8/0FbNIcA5puDqCOK+bvgDT9WbE/Z4FS6PE67DSBBLeIa924Xb7uHsWEXiXfk+n2rHXw75Gkx6t25Klw/tJS1IDagejSHi43Yf63D22V0CCAQbgqmXFTNXVnBalqT2yfG2UZm6FVWI4ZFWsLZAGycHWv7xx+fIhWYu03bp0Xk0sHd3mcGHYX3vytxXiXwZeNfdfS0WcbR4bNh/aOjz+o5zwOI9R1rHj+tOfUVDoREROW5HaWPHpbiodd37qmhGQxNM5yvd637N/Dyvv7lMip443Z7F0h3e43cvf415vjiZZ3mZncsYK2vp2ZG5zScHPbnmYOgvqPPUa77KzjocPr6cSPIrQ4g97Icx0N7fu6jUC3UKKFrEckMpnpJO6lPrNOrJP4hz6jX2aLoUX4AAAGgWSgUOJR1T+5kaYKkC5icb3HNp4j5cbKegIiICIiAvF6vEBfG6rvKDtDRzTNa2NhhdGS7QsZZoJsCR6hvp5BfZF8g7YeHGRHxYZBbleaQj4EKkz2PoRixCbwSvghjcde6zFwHEA6cNLqYI2CPu8oyWy5eFuSzRfI25GTLeJvLo1EQ53+T91mV0br5wIXG/8ABb33aV2C4vsXLk7QYzStbowgEk8WucPxXaL6+O4253qIisCIiAiIgLxerxAUKspHOf6RTWE4FiDo2Qcj+B4eVwpqKl6VvXxsn0o6yeklw2Z1W36kDLKx41aeRHPa1uluC+X1tF3TnT0wIaCTlJ1aL6L6f2kwV+I05kpXFs4tmZezZQL2B6i5t8eFuWw3Aa/EZcvdPp4mmz5JWkW5gDifguPBx5wTqnqXoYfsTimck9/Cjw6pdWFsLWOfOdmMbcu8gF2mEdkbgTYqeogYdP6x4+Q06lUfafsdLhMbcSwl8r2Q2dKAbPjI+223D5b7bdB2P7WMxmNtHWuazEGDQ7CYDiOvMe0aXA64x1idscnNzZKxSZdPHGyKNrI2NYxosGtFgAs0RaORqqaeKqp3wTsD4pBlc08QqeipGYOG0AbaNziYZP8AWcSHfvAe8DoQL1QMbIbg9XIWhxjidI299HNFwdNRqOC5eVgjPTxlaszCixMmDtHRT29YNZc/xFv/APYPgr5fOqjFcexGnp6mSkgMYhe5kg0zNDm5j624LRp1Oi6ntFi9XhGDw1TIoTO97WPa8EtBIJNrEcQvH5XEvNqU336aVt7T8RifIaWSNt3RTBx/hLS0/NZqkpavtRLURtrMOpI6cnxva7UDn65+StnVMDZu5dPGJcubIXjNbnbku/hRNKeEzE6/SkzvttRaIa2lnY98NTDI1nrFkgIb522WVPVU9U0upp4pmg2JjeHAe5dyraijmvowx7zVwBkbsr3d4LNPI66FeuraVlO2odUwiF20hkAafbsg3osY5GSxtkie17HC4c03B9qpO12I1WG4dFLRy9290oaTlB0seY6JrvSV6i1iRrYBJK8NblBc4mwCwp62kqiRTVUMxG4jkDre5NIb0Wp1TA2YwunjEobmLC8Xy87ckp6qnqgXU08UwabExvDre5BtRR58QoqZ+Soq6eJ++WSQNPxK8GIUToHTtrKcwtNnSCVuUHkTdNCSi1SVVPFAJ5Z4mROtaRzwGm+2qydLGyLvXSNbHa+cmwtzuoGaLTT1dNVAmmqIpgN+7eHW9y9ZUwPndAyeN0zBd0YeC5vmFOhtRamVNPJK+KOeN0kfrsa8Et8xwWsYhRFjHispy17srSJW2c7kNd0ElERQCIiAiIgIiICIiAiIgIiICIiAiIgIiICIiAiIgIiICIiAiIgIiICIiAiIgLwgOBDgCDwK9RBDnoGvs+CR0EjTdrm8D5H/AC6LGmmmooxHUknU/WAAN1OwtsOAHRTkIBBBFwrROh45sVXlkD3xys9SWN1nN/AjobjotrK+opdK+MPj/wBfA0kf1makeYuPJRDTBnihPdnkNvcs46x0TgyYZTwPA+SvE7QuYZop4mywSMkjcLtew3B8is1DppogDka1uY5jYWuealhwI0Uik7SugoaJ9dGDFWmzIpIzlc53AO4OA1NjcaFcE+SR8j5JTne9xc5w4km50XQdsq0z4m2laTkp23Ou7j+Q+a54uA3XHlvu2n0X07jxTF9yfcjRxO5QgFerVO8tZZvrHbosoiZl6V71x020vdlltF7eRU/DsSrKVwFK6QAG2SxfGeNrcPZZasKofTqnuBK2MBhkfIdQ0C35hdLh4ZQ5TS1pDn+EGrprNf0a6zTb2lddKPneRyYidaaaXtI2qc2OdzaQHR0rfGL/APL5m4V7DTRRu7xl3PI/aOOZ3vPBaKoUNdZuM0Ahk9UVMRzNH9cAEe0W6lV7sGxPCsShpcMqu8gmJsJLHu2jcubpp1FrmwU2x7jUuOZrPcdLCsNRVzwtpoDN6JJ3kuVwG7HAAX3PivbkOoWUNTFM90bSWyN1dG8Frx5g6q8pKaOkp2wxXs3Ul27idyepK8q6KnrWBtTEH5TdrtnNPNrhqD1CnHjjHXxqymdqsL0L2XC6unN6SZtRGP6Kc2cPJ/H2j2qOyqZ3ohmZJTzH+jlblJ8js7+qStENs0LJ2Bsjb2OZpGhaeBB4Hqs466vpgGPibWRjZ4eGSe0WsfO48l6F6g2Nx2mH/SIqmmP/AMyEkD+s27fiptNWU1W3NTVMM7ecbw4fBV60zUVLUOzTU8b38HlozDyO6C+RUDaWSH/otdVQD7ufvG+Vnh1httZbW1OKxfapKocnNdEfaRmHwGyC6Xiq24y5n/SqCpiH3mASj/hOb4LdDi+HzvEbauJsh/o5Dkf/AGXWPwQTl8y/lFojSVkEv1ZbO+R7XAeP7FwTxFybea+mriP5UKXPh9DV57d1K6PLbfML3v0yfFRqBaYVNiRwiimkpGztfAx2ZlReR12jUhwAufMqZT1sM8hi8cUwFzFK0td5i+46i4WHZWp9L7LYfJkyZYhHa9/UJZf25b+1ZYjAyaPK8XsbtPFp4EHgV5+b6div3WNSvF5hz/ZrLD26xNgJDZBJpfd2Zh/93xXcLg8HMzO2ofPlc+ZxaCBa47o+L/g9913i76xqsRKj1ERWBERAREQEREBERAREQF857Ydk34fIcXwZrmRMOeSKPQwka5224fLy2+jIg5Tsf2sZjMYo61zWYgwaHYTAcR15j2jS4HVL512w7Jvw+Q4vgzXMiYc8kUehhI1zttw+Xltd9j+1jMZjFHWuazEGDQ7CYDiOvMe0aXADqlHr6b0ygqKbNk76N0ea17XFr2UhU3aCeKejmw5hc+eVtrMdl7sb5nOsbdOJ4cSIHG4/2bq8BwYSDHHywxvGWnddgJO+UZiCdTw2urcUj+1fZWj72buHl2Zzg3NctzN5jfdV7+y01TIw4hi9TVxs2a+9x5EuNlZw4M2uwWCKnqpaN1PPMInxHYd44W57dV5/PmKVrfep379r0U9ccW7M4jRl2KS10M5ylkhJuARcWJNt9wvMapGV/bSlpZnOEckAz5Da4GY2+CuaDsmyGuZWYhXT180ZBYZL2Ftr3JJ96zlwYS4/T4qJ7d1Hl7rJvoRvfryTi5qZLfjO9R3OtbLRMQ5t+CUg7YDDow+OkewOdGHnxaXtfe1wpmE0seG9tailpbsgMN8lyeAPFXRwa/aEYr3+zMvdZOlr3v8AgvWYRl7QPxXv75o8ndZNtBre/Tku3aHNYHhNLiuLYqKwPeyKY5WBxAuXO108lh2ZwSkxF1a2r7ySOB+WNmcgC97nTjoF02EYN9GVdbP6R3vpT82XJbLqTz13XuC4N9Euqj3/AHvpD8/qZcu+m5vukz+kKzsKXDD6qIuJbHOQ2/DQJ29/6og/8cf3SrTA8I+iIp2d/wB93sme+TLbpuUx7CPpmjZB3/c5JA/NkzcCLbjmm+9phSdoyazF8KwyV7mU0jQ59jbMSbfh8VH7SYXS4HLQ1eGNMMveWy5yb+8+z2rocYwKDFYYQ+R8U0P7OVm4UOj7LZKyOpxDEJ650RuwSXsPeSpiUSrsWo2Yh21hppi4RvhGcNNswAJt8FnhlLFhvbeWlpLshMV8l78AePVXcmDZ+0MeK9/bIzJ3WTfQi979eSxfhHd45Ji4lL/qi3uAzfS29/wUb6T8uSpmieHEWuwubEJ5pXNjqo2kgHz4c1YYjhn0X2J7qRgbO97XS2N/Ff8AKw0VPh4wZ1NPNV1lVS1Bc7JFCDa3AXsb+0hdJgNPNjPZeSnxJ0hY95EbyfFYWIOvW6tKGjtGb9i6Eg8Iv7qj9pZnST4TRPZNJTmJr3RQ6uedrAc9Piph7GF9L3M2KTSFukWZpyxi+tm5laYngEGJUtPG+V8c1O0COZmhHs9iruBzlJTPhx+inwvCq+jizZZhKx2Wx3Nz0/BT8II/04xQfuH5tUyg7OzU9ZFU1eK1NYYjmYx97A2txJXmJdmfS8TNfTV8tJK8WfkGp0toQRbRTMwIeBf9p8b8z81D7HYRSV8ElVVNdI6KUCMZiA21jfRX2D9no8JqqiWKoc9krA0Nc3UcyTfW/ktuAYP9DUskPf8AfZ3575MttALbnko2LRERVBERAREQEREBERAREQEREBERAREQEREBERAREQEREBERAREQEREBERAREQEREBERAXjmhzSHAEHgV6iCJI2Smc0wm7T9knZb6PFo5HFhdZ7TZzToR7Fm9oe0tOxVTidM3OyWF7WVrB4RkLu9b90ga268FjbJbHbv0nUObxCczYpWSOJJdO/fkCQPgAtFwpzsLdU1cwH81qCc3cSknMTvZ1tr3+PBQqinqKN1qiJzL7E7H2rKZraX0XF5lZpFPWmGXW7Tl6LBzfGHHRwG51BWbZAVlcFT5TDtnFS8dJ2FSYYJXMrKCYyP07xs2p8tW28hqdN111HaSN8WH1ragBv1lHWjWx4XtmA6kOG64HLYeHUfdKtMLr488VPXHNAD9VI7R0DuBDtwPl5Lppl31LxOXwJru1XQTTMw+RsJgkYHnL6Pq8tcdgw7OYdv3SQDa9hcYRhwoKYZwBM8eIA3bGODG/ujX47bKLgcpxNra2WpZUiIlkNrAje73AfaI6DTgLkK6W7yXqLxEHq0zwRVMRiniZLGd2vbcFbUQVEmESwm+H1GVv8AqZ7vaP4Te48tRyAWHoOK/fov+NXSIKYYdih19No2fu+iudb294Pkvfo3FP8AvCj/APRu/wD2K4RBUfRuKf8AeFH/AOjd/wDsXowuuOrsSAPHJTgD2XJPxVuiCo+iqz/vM/8AkNWMmDVMzCyWvD2HdrqdpCuUQUEPZhsDw+HFK+A8WwOZGz+yG28r3suc7cYE+iwVtQ3EMTrAJ2521E2djAQ7xWtprYX624r6Eua7ezxM7MVUDngSyBpY3iQJGX+Y96Ct7K4VWzdmaOoo8ZqqVzu8+rLWyRjxuGjSPbvuVKqq3FcOJ+k4I6mmG9TTXBaP3mH8FC/k6rqODBJoJqqCOZ1S5zY3yAOIyt1AJ6H3LqKsaFBy0b2DtHQ1ETvWka0O4WIc23n4iPau7XzeohGH41CGC1MZo5gwfZLZGl1vPkvpCAiIgIiICIiAiIgIiICIiAiIgL5z2w7Jvw+Q4vgzXMjYc8kUehhI1zttw+Xlt39TUxUkDpp35GN42JJ5AAak9AqKsqpa5rnVH1FINe6J1cObzy/d2534BT4P2yqcUpY6JwyV/qmRgBdKNhlGwdrrfQWJ22sm0+IQxnusPZGL3Pf1HiJ5kgOuepK5fHOy9XTU/wBN4ex0UebvTCy7Xwt3Dxy52+zp1t0vZLtTHjkQoq4tZiDRodhMBxHXmPaNLgBspqnv87HsMcsZs9hN7ciDxCl4L/1ef/Hm/wDyuUQBrsTrp2kZAWwg8Dkvf3Oc4exS8GaRhrHEWEj5JG35Oe5w+BC8j6vMfaiP5aY/aa9wYxz3aBouVFjBEbQd7BKyTvHCmYbl2r+jeI9qyVfpuKaUm0/KbyIiL02YiIgIiICIiAiIgjSYdQyy97JRU75Cb53RNJ99lJAsLDQIikERFAIiICIiAiIgIiICIiAiIgIiICIiAiIgIiICIiAiIgIiICIiAiIgIiICIiAiIgIiICIiAiIgIi1S1McTsly6Q7MYLu935qRtWqaojhIa513u2Y0XcfYteWpn9Y+jx8m2Lz5nYey/mtsMEcAIjZa+pO5Pmdyg1Zamf1j6Ozk2xefM7D2X81tigihaRGwC+pO5J5k7lbEUTET1IjVlHDWR5Khuo1bINC39e5UmKsqqWnbFWZZ4GyNLZncr65vZff3nW3SLFzQWlrmh7Du1wuCuK+CaT5U7j9LxZy8XZ+Gqw2llie6GV8LHOvqHEgKmraaow+Ux1DCPuu+y7yK+htiidE1kbQwMAa0AWsBsFCr8PiqWd3Ux5mjY8lwU5k1vMZI6dmPk5KR1LhGTAm1wT0WQIJc06g6q0r+zs8RL6T6xn3Rv7vy9wVLLniuXtLXNP+YXp0tS/dZd1eZFqd+3b4ZTtOGUM0TnQzinjAljNj6o0PMdDorIYzJSQv8AT4x4WktmjByO/iH2PiOo2ULB/wDqah/3eP8AuhbqyY01HPO1ucxxueG87C9l3T6eF7lytJPieM4fWYrJ2kdSSQEn0dji0WAuNARa+w0N10mEdoZIOyEeKYs2WQtdlJY0ZnjNYG1wP8lw8NFQYlh89dUYjDTVhcXd1ZrWi3DKNTfmPirSfHH4l2CnhrHD0iORrWHLlEjQ5u3AkcgpQ6V/bzBWVTIc07muteUMBY2/PW+nQFZP7c4K2vFKJJXAuymcM+rB8739tlT9oYIY/wCTugyRMb4Yn6NA1I1PmV72sp4YuwuHiOJjcpiIsNiWm/vT/wCjpsW7QUOD1NNDWGRvpGYiQAFrQN76348AVX0vbvBKiaSN0ksAYCQ+VlmutysSfeFVdq42S4v2ajkaHse5rXNcLggllwVl2ppoZO2WCRviYWPyhzcuhAdoD0SI9I30usH7X4ZjFcaSnMzJdSzvWgB9t7WJ+NlfrjMajY3+ULB3NaAXR62G9s1l2ae42n5eoiICIiAuR7fPgipI3VDS9skM0LQDbxHK5p3GxYP8dl1qoe1dK6rpIIo4w+WR0sbAbbmCSwudvEG/BBy38n1THJTVlBN3RbnbIxjt3XFjpxAyt966h2FxxD+YuNI7gxn7M+bNvdY9VyP8nzaWoGJUlQ1r3PbHI1jm30aXAkHgQXDrquvwuZ8rJ436iCXumvOpcMrTcnidSPYg5jtAXxSl0zQ2ohicRbUH7QI6eE+5fRlxHbIRgUZNu8d3jdfu5CTr7Autw2QS4bSyNdmD4WOB53aEEpERAREQEWmolFPA+VzXOawXIaLm3E2Wujr6SuYHUtRHKLXs06jzG4QSkREBERAREQEVNU9oqWnrmU4ZLJGS4PmjbmawjcW3PWw099rZj2yMa9jg5jhcOabgjmEFXi1BLLPHWQjvXxNLe6dy4lnJ3z02VdTBmJ1sVO05oWfWzgi2gNmsI6uGx4NcF1CgVVERO6so7MqSAHg6NmA2DuvI8Oo0QTl817adnGYXVsxHCnGPMTI6GO4dERrnbbZvyNrabdpPjIZeCKBz6wAZ43aNjuL+J23uvfy1VZF31RPIIXCWZxtNUO9VtuAHS+jfeddcsuauKvlaUxEy5/AcajxKngwye0crnBr330kbuT/Edj538uwlqCfq6ca8+AVE3s7Q4VjMNYGucyS7RcgNZJbewAtcX6D3K9AAFgLBcFsePlWjJE9Ld16YxxiNthqTuTxWaIu2IiI1CoiIpBERAREQEREBERAREQEREBERAREQEREBERAREQEREBERAREQEREBERAREQEREBERBp9Kh7iSfP8AVx5sxsdLb6exemoiDI3l/hlIDDbe+ygPFqyWj4TSslA/d3d8WH3rGk8dXBTcKTOSPgz4FW0LSWRsTC95IGg0BO5sslRs70YHHVGpndK4MGrzYXe39XW4mRlaXVD5yySXJG+OQZBfQAt4FRoWkUjJWZ43BzSSLjobFZKjo6aRuGB9PPKJXPc0sMthbOb2vsbDfqs3SOMcEDJamJ4qgyQPfdwuwm19bjZToXKKlkZK2PEAKqotSjNH49b5M2p46r2rlkmzvhM+eKNrnkTZGNJF9uKjQsaithp3SCQuBjj7x1hwvb8FtjlZKXhjrljsjuh/RVDVyOmp5ZX6ufh8bj5lxU6smNDUzObvUR3YOcg0HvuPcp0JT8QpWRte6XwuLgLNJJsbGwst0Msc8YkieHsOxC0thMNGymglbHIxgAcRm8zZYYWQaUkCx7x+Z3BxzG7h5qBMRYSte9oEcndm++W609zU/wC1/wD2wgkrVLUxxODLl0h2YwXd7vzWv0ed2j6pxbxDWhp963RQxwtLY2BoOp5nzKDTkqJ/2ju4Z9xhu4+Z4ez3rdFDHC0tjYGg6nmfMrNEBERQCIiAiIg8trfY81mJARlkAtz4LFFy5+LTNHftaLaYy032o9RyVfV0NNWAtqIvFa2caH/HyOis2uczY3HIrJzY59Do74ryLYcvGtEz6abiVZg//U1D/u8f90KYtLYm4bSQwyOPdRMbGJDtoLC/Jbl9Fiy0y18qyxmJhVSdmsHlkMjqJgcdfC5zR7gbKVNhtHPRCjfTt9HFrRtu0DjwUtFqhBmpG+gtoaiD03Dm2tAXlr4wNsrgfFbkbefBWnouE43hraR0fe08JaO6JcxzCBYA6g7c1pWmWnZI9sgLo5mizZYzZw6X4jodEFnVYPQVk1LNUQZ5KQgwnO4ZbW5HXYbrKqwmiq62nrKiDPUU+sT8xGXW+wNj7VEgxaSn8GItAZwqIwcv9YfZ89vLRWzXBzQ5pBaRcEHQhBEnwqiqMQhr5oc1TALRvzOGX2Xsd1rxfGaXCYg6ozOe4eBjRq78FPcQ1pLiA0akngoBpYcUImq4g+EfsY3jr6x89NOXmQgl0r5JKaOSZobI9ocWjhfh7FvXiIPUXiICq8ee+GlgnZH3hjqYjlva93ZRr5uCtFWdobjCJXNALo3xyAE2BLXtcB8FEzrsfOewjJZMZmZFMYc1O7M4NBdbM3a+gO2tj+K+hAQUNK1rRljbo0bkk/Ekn2kr57gonh7cSRUwiif30zCwXEdhm8OnDTTyC+gw0zu9E9S8STAeEAWYznYc+p18houHmc2uCNfK1a7UHa2me7BJq2dtpRYNbv3TTcWvzN9bdBwuek7NSCXs5hrmg2FOxuvQAH5Ks7Wx972ZrW3t4Q73OB/BTOyLg7s3SZSC1udjSOIa9wB9wT6fltlxeVvey8aldoiLvVEREBU9HgzMKklnoWhz5HEuY7S7b3DWnhb3HjzFwiDTBPHUMzxOuAbEcWnkRwPRblGngcX99A7JMBY39V45O/Pce8HKnnEwcC10cjfXjda7fduOqDeiKHXYhDQtAfd8r/UiZ6z/AMh1OiDfPNFTQumnkbHG3dzjYBUdVWTYjdrc8FJ93Z8vn90dNzx4haKmZ0jxVYhIAWn6uNpu1hOlm6XcTz35AXsqjEKmoniluX07I5Mvd7OJDrHMfwHxQWFQ1rK6hawBrQHgACwAyqXTTzYc8ugaZIHG74c23Ms5HpoD01vFqv8ArGi/r/Jbp54admeeWOJl7ZnuDR7yg6KmqYauFs1PI2SN2xHPiDyPRbVwVf2np8Ic6WgnjnqJG6xN8THaaOJGxFudyNORHR9lMXqcbwcVdXTthf3jmAsBDXgW8Qv5kbnUHyQSMWwz0wCWJxZO0ZdHZe8be5aSNR5jUXWFG+J9LGYG5GAZchFiy32SOBCtVVVzPQ6ttU3SCYhkw4NcTZr/AMD/AFeS8z6jxpy08o9wvSdSyqYGVVO+GS+V4tcbjkR1Cg0Ur3sdFPYTwnI+2xPAjoRqrNV2JRmF7a+MaxjLMPvR33/q3J968r6fyPt38J9S0tG+29F40hzQ4G4OoK9X0TEREQEREBERAREQEREBERAREQEREBERAREQEREBERAREQEREBERAREQEREBERAREQEREGBhjMwmLAZAModxARkMbJXytYBJJbM4bm2yzRSNXo0PcCDu290LWbw0NwsRRUzagziCMSnXPlF1vRQIzsPpHPke6miLpPWJbus2UlPGxjGQsa1jszQBax5rciDWYIj3t2A97pJ+9pbX2LXJQ0sj2vfTxuc0ZQS3gpCINBo6ctLTE0tyCO37o2C2SQxylhkYHFjszb8DzWaINNRSU9Vbv4WSW2LhstrGNjYGMaGtGgAFgF6ikERFAIiICIiAiIgIiICIiAiIgJa6IomImNSkkc98LoyGuzC1zyVPT09TR1U8ULnNhblMLJdY3Nyi4B3abg9NduVwouJue3C6t0Yu8QvI87FY1wxSJ8Otpjue1XUdoKB8FRA2pEVUI3gMvs4A7OGhPkVWUbxXdi5TiFdJG0yWMzgZCPELDmVHweiw+XslVTyshdKA/M54GZhA8NjuOHmo8Jl/0HnALHR95qNnN8Q16hdHnrqf4V96dXTVVFhuDUz5asGAMAbK8EF+nLf2LOhxrDsQkMdLVNkeBfKQWk+VwLrn6qupW4FhERpY6yZ4DY2vd4WuAAN+e+xURkU9P2soGzwUdPIbXZSiwtruOa13uUeodZLjWHQSzxS1TWPgt3gcCLX2tpr7FHgx2hpad9Zh9fE2BrvHBJcMcegtmaTzAtvoVT09HT1nbmubUxNlaxmcNcLi9mjUcd1Hw7DKabtVX04p2GNl8oIu2MX3sd+Q8+iEuzwzHKPtE5scEgaxgzSRPNnPPIDi3n5jmVAqavBMK7VPrG4synkkGSpp2xue155kjRpH64qgwmmjhrsehhj0hBdEATdrhmykHcEcDuoeBCV2EVRGBU+IteTmmMg71unAanron8n8O97Q9oIcKwf0uCWKSSUfze4LmyHTiOnVY4J2oosRwx08k7BNBD3lS1sbgGc7X39l1zUNG5n8nFUKtsMr4XkwkObJ3YJbexBNjuraipqWLsBJNBBCySWhd3j2MAc45TuRuonrZHelxB2jwmpqKeCGsa+WoF42BrrkddNNuNl7iPaLCcLmENbWMjk3yBrnEeYANvaqXsFhlEMCgrTTRuqXPce9c0FwsSNDw05LnMBFVVV2IyfQlPik7pT3nfytBj1Owd8+imfeiH0qkq6etp2z0szJonbOabhR8dF8Dr7C5FO9zehDSR8VRdhKKroG4jFURshYZQWQtmbJkOtwbE20y7rp6iLv6eWK+XO0tva9riyi0foh8xaRhv8AKLcHvhJUb7ftR7ds/ttwX0VfNsTo6ml7d01PLJ4zLThkojLQRZoDgCTe1rb7gr6F9G1vHE3eyBt15XM4Ns81mJ9RppW2kfHWNkwKva8XHo7z7Q0kfJYdi5zUYI54eXNNRKWk8i4n8UqYamCrfRmomqWT0sjmGUMBDgQLeFo+8N1B/k1cT2enBcSG1TgLnbwt/wAVvwcM4azjlW077deiIu9UREQEREBR6inbMWvackzPUkA1HTqDxC2ySMijc+R7WMaLlzjYAKjqsQlr/BTGSCm4yatfJ5cWjrvytug21GMSNJpIWxuq2kte+/gba2vU6jw+87EwXDuI5Z5HPlkIzPe43LrfIb6DQKJM5srPRaJjQ1mhlGjYz+7bc/DnyWENVJJgrHVNg6WmDg/g4lt7eaDocKoGBkVbMe9qHsDmk+rGCNmj277ny0VP2vpO4/nsY8E7msmt964yu9wt/ZV/BURUmEU807wyNsTLk+QsLcVU1tU+vYXVP1FGzxd0+wJtrd5va2l7e++wCLVf9Y0X9f5Khx3tEyhr3to8stQyIx5zq2FxIuRzNvdpvqFDx/HnV9TDBhLpTlNhIwEOe420aN/z+czAOzTIWR10096gWfEGbRPBuCeZBA0233Ubga8H7HVtXSz4licUucXcymkuJJjfxX4i+tuZ1236nDaqOgkjfDlFDOWhwaLBhIAa4dNgRw34FXOHV4rIy2QBlRGB3kf4jmDz/FU08TWV1ZSuIfESJGgm/hfe48rh1umnBSOmWqohjqIHwytzRvaWuHMFQMDqnSUboJXF0tMe7c47uFrtd7Rb2gqTNUW0CiY3AhYfI+SmyynNNE4xSHm5ptf27+1SSARY6g8FBoXE4jiA4FzHe3Lb5Ae5T18dya+GaYq6I7hU0wNHUvon+pq+A/uX9X+qTbyIUxaa5npVTBFGBnheJHyX/Zjl5nl7eS2RuD2BwN+q+g4maclNW9srRpkiIuxUREQEREBERAREQEREBERAREQEREBERAREQEREBERAREQEREBERAREQEREBERAREQEREBERAREQEREBERAREQEREBERAREQEREBERAREQEREBERAQgEWOoREFAOx+FCrM+SUgm/dF3gHwv8VJZ2eo24O7DM8xhc7NmJGYag72tw5K2RT7SpKvs7RVFHFTzRucImhrJmWEgA0F9Nf1sqfDsLw7D6+D0kTwzwuJbKXDJL1O9h+ieC7NRq2mp5YH9+1uS13Zhosoi1J3Wej2gtw6npMTlxON0j6ioGQMzDKdttOm/mtlBg8VHXTV3eSPnnH1lyMt99Ba4960UdDNRgSRuy/chl1aByB+yduFuYO6soKlkrjG4OjmAuY36G3Mcx1Gi0pmradfKJhoosJgoq6qq4nyGSpN3hxFhrw0VfVdjcKqZzKO+hzG5ZE4BvuINlfBZBbIVgwGmiw91HSF0Mb2lrhcua+/3hfXzFjyIWjBcEwzD2VVHMaiCWtj7m75Q5rgeDHZRr0Iv5q7CPjZLG6OVjXscLOa4XBHUIJOEYZBhGHx0VM6R0bCSDIQTqb8AFVYr2KwnFKt1S8TQSvN3mFwAceZBB+Ch0c9CMVr6KuqaxrYHs7txqpmsa1zAcpIdbe+6vRguHEXEFweIe780HuDYNR4LSup6Jrg1zszi91y42tdSn1dNE8skqImOG4c8AhRfoLCeOGUbjxLoGknzJGq3R4bQxMDI6KmY0bNbE0AfBB83/lJljlx6ndE9r2+it1abj13r6F9OYYfUroZesTs4H9m64n+U2kp4JsOlhibG97ZGOyiwIBaRptu4+9d5hdS+swukqpA0PngZI4N2BLQTb3oOfx2s9IraOqw7vp307JR9XA94BdltmsNjlI9vRY/yf0lTR4fUx1EE8IMgcBLGWXNtTY+z3LrEUa+R6iIpBERAUasrYaKLPMXEk2Yxou555AfoDio2IYmKd5p6Zolqbaj7MfVx/Dc+WopJ5mU8gmqHmerm8LdPE7jlaODfhzKCRPJNWvElYWtjBuyAHwt5Fx+0fgOHNa6kd5JTQuLsks7WPAJBI5XGoUCuikfHFPUkF4qIcjGk5WfWN954X91tVYS/9Lof95Z+KBV0JwuVrGj+ZusInfcP3D8LH2b7xsPiE+AUsTrWfSsGov8AZHBW+JYi2qZLR0gZK03ZLK4ZmN4ED7zvgOPJUOIYrR4FRxw3zPYwNjiBu6wFgT0UbGyWb6PijnxScSNiYGxvsAI9PVA5nnufcuWr8UxHtJUGjoYH9wXXEbBqRcAF54C/sHsusKWnxHtbinjdaNnrOt4Imk8BxPxPsuO5wnCYsApskA71rrGZ5b4yeYtw6cNd1w8nmVw/jHdv0tWu0bCcEpez1B3zmMnrjoHkfaOga3kNbX3Ot+Ql/RckEXewvz1LvFM0u8MrjqSOR5dAB1G+Bwrqz0hrs1PBdsRB0e7ZzhztsP6ynrxMnKyY77338/8AxrFYlRkR1IBu+OWM28Li18Z4jT5bHqF7DB3T3yPlkmlfYOkktcgXsNABbU8OKn1lEKgiWJwiqBs+1w4cnDiPkoENQJHyROAbNEbPZmBt5EcP1psvd4nLrnr/ACytXT2neYsaaGm3fU7839Vzcv8AfcrFzlVvOXFaMjQlsjT5WB+YHuU2WVsbC97g1rRck8F2TMRG5VVrq+oo8VrDHCHxkMLi5r7bc2g29oUiLF6mqkZDBBTufJez45zIGAbl3hH+emi3UTjAKqtla5scpbkaR4nACw05knQbrfFH6O2WqlYPSJiM1tbcGtB6fO5Xz2W9L3nVYmZnptDx7BG30aIm7vFK8+sep6lZgBrQGiwGgC8jaWglxu52rjzKyXq8fDGKuvlSZ2IiLdUREQEREBERAREQEREBERAREQEREBERAREQEREBERAREQEREBERAREQEREBERAREQEREBERAREQEREBERAREQEREBERAREQEREBERAREQEREBERAWL3iONz3GzWgknoslrqJY4aeSWb9mxpc/S+gGqSmHLN7R41WRy1eH4bE6jjJuXm7tN+I4cgVZRdo4ndnjiskRaR4e7vu69rArmqWgxKrw+snwdxp8PlJtTvlu5wG9tNOW/vXuJVVPVdjKb0SDuWRVAY9l7+LKTe/G91eYRHtYu7S4xSxw1lZhsbaGUjKWnxWO3H5gK/bV09VNCXTRtjdrCxzgDK7TUDiB8/YqbtTUMd2ZbHHlItGSeA2sB14+SrMWgMsfZyB7nM7yMMJBs4A5R8imt9Hxt2kdXSVD3xRVEMrm+sxrw4jzCjE0lbeOCaGfuzctZIC5h5gg3aVymMYJSUmP4fSUneQx1ADZLPJJF7HfmFKkw+DCO2WHR0IdGyVnibmJ5g7rO2Kl/ad62vW4i2ldIyadkzIhd5BAkiH7zeI6j3cVOjrqSSmNQyphMA3kDxlHtXIDDoMU7bV8FTnMTWh5a11sxAaNfeolFg0E2PV9Fd3cQHM1hJLSbgC9iDsTx/xms+Fe5+ETDv4J4aiMSQSslYdnMcHD3hbQuM7HubRYziVEXhjcwDGZrgkE6Anc29unRdmFrExPpCiw4A9p8dBFwe4/uFWUdPJSnNh83cDfuiM0R/q8P6tlX4c0jtPjZIIBEBF+PgKuQpGUeMCLTEIHU3/wA0HNF/a3b/AFgB1W36dwf/AL2of/UM/NawsrIOL/lIq6Wujw99HVQVDYjIHmKVrspOW17HjlPuXS4BjmGjAcPaakBzKdjHDI7QhoBG3MFUH8oFTC/Co4GPzSMqW5soJDfC7QnYHodVZdjCP9F6Ppnv/bcgvPp3Df8Aah/Yd+S8OO0H2HzSdYqaR4HnZpXqIPPp2i+7Wf8AoZv/AGLF3aDDo7d6+eJpNs0tLKxt+pLQAs1XY1+xpv8AeGfig6EEEAjUFZLnKSqlw02a10tLxiGpi6t6fu+7kb6GaOeJssMjZI3C7XNNwUFfiGGudI6qo9JTq+LQNl/J3Xjx4EQMIZDW4jiMM8dx3ELXxv0cw5pNOh0BuOhHBdIodTSF8vpFM5sNUBbOW3Dx91w0uOXL3ghzuNUktCyKM5pIHVEPdyblv1jfC78Dx46776injqWNbLms1wd4XEfJYT1D5ppJMRdlkgfYQA3bGeFvvEgix310A1C5rH+0TmSSUsDLmxBF/VP73M7+HYaXvq0Um3eoEvGu0cNDT9zh7o3SDwtykEN04Dl+hfW1RgvZ6ux+obV1bntpXHxTG13W4NHPrtvudFN7Ndk3Yg30/FTII3nMxl/FJre5O9j7zvpx71jGxsayNoaxos1rRYADYALyOZ9QjHumLufmWlab7lqpKSnoYBDSwsijHBotc2tc8zpuVrrpZAxsEByzznK02vkHF3sHxss66rZQ0U1VKCWRMLiBuei49uPY5kfjTcMhNG4BoJNy1gJ21vvubcByXn8Xj3ybyb/tv5le066daym9EY0UoJY0AGK+/UX4/A/Fb45WSR52nTjfS3mocOL0r8Mgr55GwRzNBAedb8hzPkorjBW1jg6enZP/ALIXgl9v9YAd+W9uqrXBe+5yQbj4Ts8lbpE50dNxkFw5/wDDyHXjw5rKagglgbGGCMx/snsFiw9P1qvKfEaWoldAyeP0hlw6HOM7SN9PxW11VTsn7h08TZcubuy8Zrc7clnP3q31WNaT0o6j0iDEqVksD5Htz2dEw5X3Glr6DyJ0521VnT0Jc9s9ZlfIDdjB6sfLzPX3ALfDW0lQx74KqCVrPWcyQODfO2ywpK+Cukk9Fkjmij8LpGPBGbkLdOPz1t05+RyMlNWjUR7ViIiUlzWuLczQcpuLjY81Ge7vZiQfDHoPPj+XvW6eQsZZvrO0H5qjxjE46fCKs0NXEaiBoNmua5zdQNQt/pvHmf8AMsXn4W6LmqqWsr+zNDMMTjo5nkF8skndB2+lx8lfumipadrqmeNgAAL3uDQSvb0ybkWqnqYKppdTTxzNGhMbw4fBYGvowx7zVwBkbsr3d4LNPI66FNCQi0OraVlO2odUwiF20hkAafbstscjJY2yRPa9jhcOabgjzQZIqShcaHF6iGTFYZoJdWRSz3ljdyAPBb8exqPBqZshayWRzgBF3gaSOexTQtEUWLEqOWl9IFVB3bbZ3d4CGk8CVsZV075REyoidIW5gwPBOXnbkmhuRR5q6kgkEU1VBHIdmvkAPuKkA3FwmgREUAiIgIiICIiAiIgIiICIiAiIgIiICIiAiIgIiICIiAiIgIiICIiAiIgIiICIiAiIgIiICIiAiIgIiICIiAiIgIiICIiAiIgLCaJk0L4pBdj2lrhzB3WaIOW/0PljD4qXGKiGmfvFYm/O9nAH3Kc7A6ODBjhMbXP7518xPizaXf7NPgOKuJZGxRl79hwG5PILCnjcM0sv7V+/7o4NH63U7kc7B2NAdGyqxKeemjN2w5co+Z+AVnieCivrqGpE/dCkdmDAy+bUG2+mytUTcirxDBvTcWo67v8AJ6Mb5Ml82t976L2swf0rGqTEe/y+ji3d5L5t+N9N+Ss0QVVNg3o+P1OKekZu/Zl7rJa23G/TkvaHBvQ8Zq8QE+f0kW7vJbLqON9duStEQU1PgDYK+uqXTNlbVm5idHoNb89VKZJUURy2dNCP6MnxtH7ridfI+/gp68c0OFnC4WVqTvyrPaVXU4jQU8rq2KpiErgGzQuOWR4G3hOocLnQ8/aLWGRk0bZI3BzHi4I4haSxzGloAkiOjo3i4KiM7jDmS1FM8imBJlgcb5Obm/i33W2NK8mYt43jR4/pbBRARiFdNSuc9kMBDX5HZS9xaHWuNQLEbb/OTDIyaJskTg9jhdrmm4IUeSnlgqnVVGIy99u9jeSA+wsCDwNhbY7BdqqN22paeLsZUsjgjayIsMYDR4DnAuOR1PvKouxcBPZ6aphcWVEdQ4Ndc2IytOVw4jU+V9Fc9p6qau7OVtM/D6qI93nMgdG5oykO++DbTl7CqLsI+Wqw6roA4RwskEkhA8TswtYHh6u/Xgg7CjqBV0UFS1paJo2yAHhcX/Fbl4xrI42sY0Na0ZQBwCyugKtxr9jTf7wz8VZKtxr9jTf7wz8UHi8hkmoZTLTC7XG8sOwf1HJ3z48x6o8lUGzdzHDLPIBdwiAOUcL6/DdB0lJVRVkAlhJyk2IcLFp4ghbZJGRRukke1jGAuc5xsABuSVyn0i3D3yV3iiMLR38UoLC9vDfjyPmOK5nGe0GKdrKg4fh1M8U2e7Yox4ni4AMh2AvryF9b2BQb+1naaPFK6CHBWvL22aKljXNkeTs1o339tyQNL3n9kuy8dKW19aWSTA+CMf0R45r/AGgdLcLcdLXfZnsnSYJHHPI1s2IAHNNrZt9w0fC+5udgbKbWM9DrW1DdIahwZKODXnRrvbo32tXFzq5Jwz9udLV1vtvRFqqZm01O+ZwJDRew3J4AdSV8nSk2tqG6r7RVUDKOWKoBdTtZnqLXvlvZrB1cfgCuNfR4lHgTZGTf/DZHd6KIy3fkBuTcDb9brs6qkFXRT0EjRJUVPincL5YydRr0FgBubAniVTt7EOaDF9Lz+jnQxBmhF729a2/Re7g5GLBXwtOv+2domVd2gljqezGHVkN2AyhrI23AiABFhrzG+56bJ2nwOkwqLD5KMyMme/K6TOSSefQ+Vl0WJdmYKvCKbDoJjTx078wJbmJ0O+o3vdb8cwX6Yjpmekdz3D818ma/TcKledji1dTqO9/+jxlzmPYNTYLW4TLh+aOR0uVzi4nMbjU/FZYxTfSPbekpaoOja+EB4Y71gMx0PI2XR41g4xR9JIajuRTSd56t77dRbZQ6jBhi2PR4nHUSRwRx5A5mheddWm+2u9vK+6nFyq+EWtbvUxv+fgmv6c+/BKJ3bL6Np3PZSObd7GvJvYXLb+YVhhNJFhXbiopaW7KcwZshJIGgPHqrOHBu47RRVz5g3LH3bGNjs12hG99D0t/h7JhIf2kkxET3BjEbo8vQcb9OS0jJ9+3hE7ia/wDaJjTHtLUyR4FWVEZLSWBjSNCASBf23XNSYHQs7HNxBub0nIHmQONjc2y2242XbVVNHV00lPMLxyNLXBc2zsZaF8EmJzvg1MUVrNY7gSL6/BenirGOvjCsztXYz/2Iwv8AjHycrHtGaCSpoYZ6SetqjH9XBG/K0g8Sd+HDqplZ2c9KwOlw30rL3BB7zu75t+F+vNZ4v2ebiM0FRFVyUtTC3KJGC+nvHM8VfaFF2dY6l7WvhbSOomviN4DJntoDuvMDwmlxXFsV9MD3simOVgcQLlztdPJXWF9mvo/FBXGuknfkIf3jdXE8b3UnCMG+jKutn9I730p+bLktl1J567qZkcz2ZwSkxF1a2r7ySOB+WNmcgC97nTjoFngtVNR9lMVMT3ZoZC1h+7ewuPmukwXBvol1Ue/730h+b1MuXfTc33WGF4DHQ0dVSzSiojqXEuGTLYEWtuVEymHHQ0dPNg/gwjEZat4zCpaxxaT8rKwx2me/snRVVbE8VsZEV33Dg253HsCsW9kpovq6bGqqGmv+yF/wIHwVnV4HBU4KzDDI9rIwAx+5BHFTMwiFXjOHUuH9kagUkXdiQRud4ibm45lbMFw2moMFbikbHPrDTF5kc4m9xe1r24Lc3s5KcFnw+bEpJTKW5ZHtJDACNAM3TmraipRSUENIXd4I4wwki2awtsomekx8OAw6Gnq6KaWqwzEK2olcf5xE0kA+zc+a6zsi2rjwVsVZHJG6N5awSNLTl0tv7VFd2SfDK/6Oxapo4Xm5jbcj3gj4q6wygZhtE2nZI+SxLi951JJuVMzGlUtERUSIiICIiAiIgIiICIiAiIgIiICIiAiIgIiICIiAiIgIiICIiAiIgIiICIiAiIgIiICIiAiIgIiICIiAiIgIiICIiAiIgIiIC8ecrHHkLr1RZ/5yXxD9kz9ofvH7vyJ93NJTHtWdm8RnxqF9VVCNpheWMZGCBsNTcnX/ABV6uJ7O1j6DspiVTH67JDlJ4EgAfNe0nZsV+EDE562c1sjDI12a4HK/H4q8xG0O1RcLLXT13YSQ1DnPfHMI85OrhcEX9/wWrFMMko8IpMYNbO+seWkuJ0AIuAOVlGo+R36Lj+0tVnqcLZXSSChljzytiNiTbiOW3xWns1hlNUdoJayjZO2hg1he7TM61iOo3+F01+zbtkXLdjv+mYv/AON+LlBwKsfQ4HjNVH+0ZJ4SRfU6A/FRoh26L5jmw99CauTEqr6V9YaG1+V7X9t1a47Vy1vZrCZ5jeR0niPMi4v8FbxNu5WiSkY+TvGExyXuSz7XmPx3XO9s795hX/jH8FH7QQSVXbClpo5nQmWANc9u+XxXt7FTwi3UpXslSMEkZmY80cjrERsJEZ5iw0HMe0cVtp+0mFVRcKeeWYtFyI6eR1vc1bMLw6LC6JtLA57mNJILyCdT0CygoKWnqpamGBscs1g9zeNumymv4xqENGJ10dThFZFDDVvfLA9rAKSXUlpA+yuV7D4hFh8VfJMyZzSY9Y4y63rak7D2ruG5ov2ZsPunZcH/ACfSCPGpy69vR3bD95qxnJkrS1pj16TqNu1ixZk7A+KmqpGHZzY7g/FZ/SJ/2Ks/8r/FYVmHwVZ72ln9FqLk97ELFx62sT71o/8Aj1FsKfEY+p7t5/D5/nw/429vU6n+VvGEsV0rv2eH1buejG2/tOCiYlJUzxRf/D6mNscrZHOcYzZo30a4k+wLazHaVrmsrY5qGR1rCoZZpPR23xVlG9krA+N7XsOzmm4PtWVufyae69J8YlVse2RgfG4Oa4XDmm4KivxijwCqnnrg9zahrTGI23c5zdCOWxB1I4qwqqJ7HuqKQElxu+G4AfzIvs74H4rnsWwKHG6mKqFQ+LI3u3tyXOhOnQ6lepxuVTPXce1LV0o6qXFO2eJyztiIhp2F2VurYWb26uNvMnkBp1nZyGDARE2JwkgqcrZJbC5efVd/Dra3C46k22Bz0NLTCiZBDRys1MTNBJYWzji7QC97kceBNZAyKRlXS5Q6Bkr4wDtkOtvZe3sXUq61R62BlVRzU8hIbI0tuNxfiOo3UPCK10uHhs7y6eB3dSE7ki1ifMFp9q2SzF22yiY3GhooJ3VNFFLILSEWeBwcDZ3xBUSobNX17WRP7umpyc0gtcyW2HkCdefUaY0kzmYeY4SO/mqZ2x34HvX3cegGvXbirGCFlPC2KO+Vo46k9T1XymX/ACL2173Om8dvYYY4IxHEwNaOA4nmeZ6rJeOcGtLnGzQLknguXl7ZF75HUGF1FVTxmzphcAfA/GyyxcbLn3NUzMQ6grVPUR07QZHWLjZrRqXHkBxKpq/tEIMKjrWQvjZIBZ0g1zEXyhv2j10HU7KDhvaVkVdEzEMOqKd9QLNqZjcu100yizfLT5ropwbxWbzG/wCFZs6MQyVRz1QLIt2wX36u/LbzUxeKPJUFxLIdTxfwCwpiyZ7aiFtxBVObI009g4uGt9gOaiNcaTwyuvDwkO4/i/P9GQxgYDbUnUk7lZHUW3C+i43HjDTTKZ2Io1nUnqhz4PujUx+XMdNx8tgqYCLiaO38YXSq2oqTtHjb8LoY5qQwSvdIGkONxax5EclcxuzxMfp4gDomvlLJFDNY9kdYXtbngPhA+0CAW/OyxFZKaWndlZ30kojcOAIJzfIppCcigy4nT9y90M7czQTdzHECxsb2W51bTtqBAZPrLgWAJsTtc7cU1IkIqh+NNfRVL4tJYy7JdjrEA6HUfBTpsQpYJTHLLlcN7tNh5m1k0JKKPJXU0cpifJaQW8IBJ124LF+JUkcjmOm8TTlNmki+1r2TQlIo8tfTQy93JKGu46Gw8zsPakFQ50tRHLlaYnXBHFpFwfn7k0JCKC2oq5aOOdno8ecFxMl7AX8PwW+infUU4fIwNdcjTY2NrjoU0N6IigEREBERAREQEREBERAREQEREBERAREQEREBERAREQEREBERAREQEREBERAREQEREBEUOr+rq6SfhnMTvJw0+ICkTEVRFN6NJUVbjdtRG6UX/dNh7wQs6d1VA6OhhEV2U7XudJf1iTfbfZNC0RVHpz4WODGQxB1RI0yPByix49Sjn1kmJxGGWnOanJvYlp8QvxTQt0VfS10s9WY3ugjAc4d0biSwvY8itMOIVr4KWZ0dOW1ByAAkEGx18tE0LZeFwaLuIA5lV/pszYqhsrqeOWF4aXm+Q3AI03vqok9c6roamN+QuifF4mAgG7xwPkmhdhwN7EG2hsvVTD6t1RUj+grCT/CWtDvnf2KY1gqq+oc65jjZ3IsbanV3/KmhNRVdLCyDE8rIjTDK6zc1xNqPF7PfqrM3ANtTyQeoo3fVP+yf/cCd9Vf7J75QgznkdmEMRtI7Un7reJ/LqsmRNjhETBYAWF/mV5BF3YJcc0jzdzufl0C2qEufwbs/JS4PV0Fc+N4qHE3jJNhYcwNdFCZ2ex2CnNDBikQojcWLfFY78PxXWop2hQVfZ0js39F0cjc+YOL5NA43uTpdZ4tg1RXdn6egifE2aIMuXE5TYWPBXiJscTjbGHtDQ04rjQyxU4a+oLrNGhtbbruVIwnEauHtGzDxiQxOnkYS54HqmxO+vLnxXQ1+E0GJFprKZsrmiwdcg25XGq9oMKocNBFHTsiLtzqXH2nVT5dEqJ3ZzFKbEqmXDcQjggqjd9x4hck6C3C+9wpOE9nXUtDX0dXI2SKpd4S0km3Am43XQIo38DlocF7Q0cYpaTFoRSt0aXN8QHuPzU3FsBkxHBYKR1TmqIbESyX8ZtY346q8RNjkpuzmMVfo8lbiEU0kL22ZqGho32Gp24e1WdXhFRP2npcSa+MQwsyuaScxPi20tx5q6RNgiIoBcD2dcKLtrNTQNAic+WGxucrQSRb+yF3yqoOz9DT4w/E2CTvnFzspd4Q47kceJ4218laJFoWtduATzRoLfUe4dL3XqLG2KlvcJ2GR5aWyMbI07jn7FDOHYf3jnwtko5XbugcY/gND7QpiLmtwq/6J0nyaWjEYBdskVaz94d2/3jwn3BRqqSCSTvRehqzofSGZWydC4aHoQSR8DNDADdhLT0K9L35cr2tlYdwQub/D5cVvKI3/AG6W3Eq4iGrY6GpgBcwjPFKy9jw0O431Gi2xRRwxtjiY2NjdmtFgPYsZMMo3ytfTPfRTN1aGHw+RbtbThb4Lxsjmy9xUBrJrXADrhw5tPEfL3X9LByYyfjPUqTGntC4txSsYNGmKJ5H7xLwT7mt9ynFyrqU2xiq/3eH+9Is62uFP4I4n1FQ4XbDGLuPU8h1K6LXisbmVWeCwgGplLi4iaRjL/ZBcXH3lx9w5K0JUDCopoKZ/pLBG97y8+Icegvb3lSX1ETd338l8lni2TNMx26I6hT9o8Q7zAaz0WOSRhjIMw0YAdNCfW9lx1XMUNJjcWBR4jTzwClgaXticA7QE3NiCL763uu2q3R1tJLTGNzo5WFptpoeq5ePs5jjKQ4e3EomYe4m7bHNY+z4XsvZ4lbfb8da7/wCmdmnG8SOK0mAVEzQ0SSO7xo9UkOaD+uqnfygyxPw+lyG72zaEcBY/4KRXdmIqjBoaKGZzHwaxvcNL8b+ajQ9ncSqqqnkxmtilhpzdscY389ByHNdFOPWLVt/t3/2rMyiYvFPXdrqWn790DpacNc5m4b4iR7bKMzCZKbtI/B6WunippmB0hB8RFr28+q6Kowiol7U0+KNfEIYo8paSc17OGmluPNDhE57UtxTPH3Ajy5bnNe1uVviumuqxEQiVXgVO7Ce1dRhsMz30xiz2ceNgb+ahYVhX0xiOKwS1UsVOycuMcemZxcbE+Vl0bMJnb2okxMvj7h0WQNuc17DpbhzWOBYRUYbXYhNM+NzamTMwMJJAu463HVTsc5gOEyYxDU0lTXTilpXZWRtOlzfXXhpt1Vr2J+tw6eKcNk7mUtaXC5AsNPJTuz2ET4U6tM743CeTM3ISbDXe46rLs5hM+Ew1LKh8bjLLnb3ZJ063ATYru3UUbMJgLI2tPfjUC3ArztDNPUV2HYPBMYI52gyFuhI2t8DorLtNhM+L0EcFO+NjmSB5MhIFrEcAeawxvAn4iKaannEFXTeq+2h/RSJTLnsYwv8A0ZqaSooZpnxPeM7Hu9Ygg2NgLhbMSon1XbUUzJnwNlZfM3cNIJcB56+9WUXZ/E62shmxuvjmjgN2xxDQ+egUyXCJ39qYsUD4+4ZHlLSTmvYjlbjzU7Vczh9NVUWKVmGRGQtkhce7dx5Hzt81Aq3087601pqH4gZnCPJYs32/XRdo/C5ou0smLOfH6P3JBaCc/q8rdOa5fB2j0Oomh7QfR7Q9xbA51yRwJFxr5ApE77TpsmpJsP7HywzU80b5ZGyOc62Uaiw5g9Fux70j/Ryn70S5LRd2QR3eXIN+N73VjhnpHabsvLDWPtJnytly72sQbfBRpezGNVOHNpanEYnMhAEMQJy+05b6C9t0/iRCxuokhnpKWSZ9PTT08Rlc0akAW/PRQKOaODEKeDDqiZ8U0jWysdo1xzCxHw4LscVwGStio5aeoEFbStAa8ag6be9RsOwLFG4nHWYhWU7gxxeRCwAvNjuco5psVtNDn7W4pG5k8ocHeGF2W4JGh1Gi8oGTu7Q4rFE0kSXifrctaTqfcPirSvwDERjT8RwqsjgdKLSB422vbQg7LbgmBVOG19XPNUNnE7AA8k5i7iTpz6lRtLnOz2Gmvp+8qBUy08EvgihLbB2hNwd7rucPjkipQ2UWJc4hl75QToL9Aq/szhM+EUcsNQ+NznyZx3ZJFrAcQFcpadyiBERVBERAREQEREBERAREQEREBERAREQEREBERAREQEREBERAREQEREBERAREQEREBERAWmrpxU07oi4svYhw3BBuD8FuRBEqMPjnhgiuWthIItxA4FbRTgVjqnMbmMR28iT+K3IpEP0F7GuENVJEXSOeSACDmNyCCFj9GtYIu4nkifG0tzAAkgm5vcc1ORNiIKEmoZJLUyytjdmYxwGh142ud14ygYynpYQ9xFO4OBtvYEfipiIIUuHNkklkErmPfI2RrgB4HAWCxOGBwmzzyPdN3eZxA+yb8FPRBHZSMayoY45m1Dy5wPUAW+C8goxBR+jtlkubkyD1iTxUlEEWCkMc3fTTvnkALWlwAyg8gB0ClIigEREBERAREQEREBERAREQEREBERAREQEREBERAREQEREHhAIsRcLRUUjJ48mZzdbtIPqngQpCKJrEpU0VPiEeIS5g3I+ONnpA10aX38P3vEOnHorKFphYWUzMgJu6R/rPPM9VvRZZMMZJ3YidNXc5tZHud8Fm2NjPVaAeayRXrjrX1BsREV0CIiAiIgIiICIiAiIgIiICqZOzODSymV1CzMTfwuc0e4GytkQYQxRwRNihY2NjRYNaLALN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f//Z">
            <a:extLst>
              <a:ext uri="{FF2B5EF4-FFF2-40B4-BE49-F238E27FC236}">
                <a16:creationId xmlns:a16="http://schemas.microsoft.com/office/drawing/2014/main" id="{FCAD8DC5-FB2C-434F-A769-534ADA7E4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6CC57D-72AC-44A9-85D8-876A3A9A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Utilisation du matériel  </a:t>
            </a:r>
            <a:br>
              <a:rPr lang="fr-FR" dirty="0"/>
            </a:br>
            <a:r>
              <a:rPr lang="fr-FR" dirty="0"/>
              <a:t>(partie main robot)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1E6FC6-CADF-422A-8774-52854699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578018"/>
            <a:ext cx="5563061" cy="3501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AF6DA5-5A57-456B-8DEB-057F3A783392}"/>
              </a:ext>
            </a:extLst>
          </p:cNvPr>
          <p:cNvSpPr txBox="1"/>
          <p:nvPr/>
        </p:nvSpPr>
        <p:spPr>
          <a:xfrm>
            <a:off x="6297837" y="2276872"/>
            <a:ext cx="520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23CD38-224F-4C37-8F1C-4220DF5B071F}"/>
              </a:ext>
            </a:extLst>
          </p:cNvPr>
          <p:cNvSpPr txBox="1"/>
          <p:nvPr/>
        </p:nvSpPr>
        <p:spPr>
          <a:xfrm>
            <a:off x="6384032" y="2385707"/>
            <a:ext cx="5205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Batterie (ancien chargeur d’appareil photo) alimente les </a:t>
            </a:r>
            <a:r>
              <a:rPr lang="fr-FR" dirty="0" err="1"/>
              <a:t>servos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 radio récupère les données envoyé par la partie gant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Traitement des données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00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B490-6208-4DD1-A62E-4A9F4901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partie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0C7F6-6707-462F-A902-A4C655970926}"/>
              </a:ext>
            </a:extLst>
          </p:cNvPr>
          <p:cNvSpPr/>
          <p:nvPr/>
        </p:nvSpPr>
        <p:spPr>
          <a:xfrm>
            <a:off x="983432" y="3068960"/>
            <a:ext cx="5567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-  Aucun dans un premier temps</a:t>
            </a:r>
          </a:p>
          <a:p>
            <a:endParaRPr lang="fr-FR" dirty="0"/>
          </a:p>
          <a:p>
            <a:r>
              <a:rPr lang="fr-FR" dirty="0"/>
              <a:t>- Communication (tableau de valeur)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0BF20-BA91-4524-8327-B7F3ED51103F}"/>
              </a:ext>
            </a:extLst>
          </p:cNvPr>
          <p:cNvSpPr/>
          <p:nvPr/>
        </p:nvSpPr>
        <p:spPr>
          <a:xfrm>
            <a:off x="7536160" y="27089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HC12.write("&lt;");</a:t>
            </a:r>
          </a:p>
          <a:p>
            <a:r>
              <a:rPr lang="fr-FR" dirty="0"/>
              <a:t>HC12.write(</a:t>
            </a:r>
            <a:r>
              <a:rPr lang="fr-FR" dirty="0" err="1"/>
              <a:t>thumb</a:t>
            </a:r>
            <a:r>
              <a:rPr lang="fr-FR" dirty="0"/>
              <a:t>); </a:t>
            </a:r>
          </a:p>
          <a:p>
            <a:r>
              <a:rPr lang="fr-FR" dirty="0"/>
              <a:t>HC12.write(</a:t>
            </a:r>
            <a:r>
              <a:rPr lang="fr-FR" dirty="0" err="1"/>
              <a:t>annular</a:t>
            </a:r>
            <a:r>
              <a:rPr lang="fr-FR" dirty="0"/>
              <a:t>);</a:t>
            </a:r>
          </a:p>
          <a:p>
            <a:r>
              <a:rPr lang="fr-FR" dirty="0"/>
              <a:t>HC12.write(index);</a:t>
            </a:r>
          </a:p>
          <a:p>
            <a:r>
              <a:rPr lang="fr-FR" dirty="0"/>
              <a:t>HC12.write(middle);</a:t>
            </a:r>
          </a:p>
        </p:txBody>
      </p:sp>
    </p:spTree>
    <p:extLst>
      <p:ext uri="{BB962C8B-B14F-4D97-AF65-F5344CB8AC3E}">
        <p14:creationId xmlns:p14="http://schemas.microsoft.com/office/powerpoint/2010/main" val="26946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7D87493-75DE-4441-89F6-BDE2B18A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Difficultés rencontrées pendant </a:t>
            </a:r>
            <a:br>
              <a:rPr lang="fr-FR" dirty="0"/>
            </a:br>
            <a:r>
              <a:rPr lang="fr-FR" dirty="0"/>
              <a:t>la construction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D6339FB-6A22-433F-A1C6-2CCFC8F6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032" y="2339672"/>
            <a:ext cx="4343400" cy="32499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Retravailler les pièces</a:t>
            </a:r>
          </a:p>
          <a:p>
            <a:endParaRPr lang="fr-FR" dirty="0"/>
          </a:p>
          <a:p>
            <a:r>
              <a:rPr lang="fr-FR" dirty="0"/>
              <a:t>Installer les fils de pêches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manière de serrer les boulons</a:t>
            </a:r>
          </a:p>
          <a:p>
            <a:endParaRPr lang="fr-FR" dirty="0"/>
          </a:p>
          <a:p>
            <a:r>
              <a:rPr lang="fr-FR" dirty="0"/>
              <a:t>Temps approximatif: 12 heures </a:t>
            </a:r>
          </a:p>
        </p:txBody>
      </p:sp>
      <p:pic>
        <p:nvPicPr>
          <p:cNvPr id="2050" name="Picture 2" descr="https://scontent-cdg2-1.xx.fbcdn.net/v/t1.15752-9/33980133_1656353347752910_8087864936711061504_n.jpg?_nc_cat=0&amp;oh=a05970215824eb6e313486fd347956e8&amp;oe=5B86B093">
            <a:extLst>
              <a:ext uri="{FF2B5EF4-FFF2-40B4-BE49-F238E27FC236}">
                <a16:creationId xmlns:a16="http://schemas.microsoft.com/office/drawing/2014/main" id="{EAC007C2-41F7-438B-8F93-9516C6BBA9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2037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2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A8E9E-526F-4299-932E-EF8B6C61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293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58095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132</Words>
  <Application>Microsoft Office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Technologie informatique 16:9</vt:lpstr>
      <vt:lpstr>Handuino</vt:lpstr>
      <vt:lpstr>Sommaire</vt:lpstr>
      <vt:lpstr>Objectif du projet </vt:lpstr>
      <vt:lpstr>Le matériel</vt:lpstr>
      <vt:lpstr>Utilisation du matériel   (partie gant)</vt:lpstr>
      <vt:lpstr>Utilisation du matériel   (partie main robot)</vt:lpstr>
      <vt:lpstr>Difficultés rencontrées partie code</vt:lpstr>
      <vt:lpstr>Difficultés rencontrées pendant  la construction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2018-01-22T11:51:57Z</dcterms:created>
  <dcterms:modified xsi:type="dcterms:W3CDTF">2018-05-30T19:06:50Z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