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66482"/>
            <a:ext cx="8825658" cy="2460811"/>
          </a:xfrm>
        </p:spPr>
        <p:txBody>
          <a:bodyPr/>
          <a:lstStyle/>
          <a:p>
            <a:pPr algn="ctr"/>
            <a:r>
              <a:rPr lang="en-IN" dirty="0" smtClean="0"/>
              <a:t>Welcome to</a:t>
            </a:r>
            <a:br>
              <a:rPr lang="en-IN" dirty="0" smtClean="0"/>
            </a:br>
            <a:r>
              <a:rPr lang="en-IN" dirty="0" smtClean="0"/>
              <a:t> PROJECT SHOWCASE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69541" y="4777380"/>
            <a:ext cx="4911072" cy="861420"/>
          </a:xfrm>
        </p:spPr>
        <p:txBody>
          <a:bodyPr/>
          <a:lstStyle/>
          <a:p>
            <a:r>
              <a:rPr lang="en-IN" dirty="0" smtClean="0"/>
              <a:t>By : </a:t>
            </a:r>
            <a:r>
              <a:rPr lang="en-IN" dirty="0" err="1" smtClean="0"/>
              <a:t>Vikas</a:t>
            </a:r>
            <a:r>
              <a:rPr lang="en-IN" dirty="0" smtClean="0"/>
              <a:t> </a:t>
            </a:r>
            <a:r>
              <a:rPr lang="en-IN" dirty="0" err="1" smtClean="0"/>
              <a:t>denzil</a:t>
            </a:r>
            <a:r>
              <a:rPr lang="en-IN" dirty="0" smtClean="0"/>
              <a:t> G(1vk16cs082)</a:t>
            </a:r>
          </a:p>
          <a:p>
            <a:r>
              <a:rPr lang="en-IN" dirty="0"/>
              <a:t> </a:t>
            </a:r>
            <a:r>
              <a:rPr lang="en-IN" dirty="0" smtClean="0"/>
              <a:t>      </a:t>
            </a:r>
            <a:r>
              <a:rPr lang="en-IN" dirty="0" err="1" smtClean="0"/>
              <a:t>shobhini</a:t>
            </a:r>
            <a:r>
              <a:rPr lang="en-IN" dirty="0" smtClean="0"/>
              <a:t> t </a:t>
            </a:r>
            <a:r>
              <a:rPr lang="en-IN" dirty="0" err="1" smtClean="0"/>
              <a:t>kumar</a:t>
            </a:r>
            <a:r>
              <a:rPr lang="en-IN" dirty="0" smtClean="0"/>
              <a:t>(1vk16cs071)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63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835456"/>
            <a:ext cx="8825659" cy="422344"/>
          </a:xfrm>
        </p:spPr>
        <p:txBody>
          <a:bodyPr>
            <a:normAutofit/>
          </a:bodyPr>
          <a:lstStyle/>
          <a:p>
            <a:pPr algn="ctr"/>
            <a:r>
              <a:rPr lang="en-IN" sz="1800" dirty="0" smtClean="0"/>
              <a:t>EDIT PAGE 2</a:t>
            </a:r>
            <a:endParaRPr lang="en-IN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257800"/>
            <a:ext cx="8825658" cy="772577"/>
          </a:xfrm>
        </p:spPr>
        <p:txBody>
          <a:bodyPr>
            <a:normAutofit/>
          </a:bodyPr>
          <a:lstStyle/>
          <a:p>
            <a:r>
              <a:rPr lang="en-IN" sz="1600" dirty="0" smtClean="0"/>
              <a:t>This is also an edit page where you upload your information.</a:t>
            </a:r>
            <a:endParaRPr lang="en-IN" sz="16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4" b="106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00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814047"/>
            <a:ext cx="8825659" cy="443753"/>
          </a:xfrm>
        </p:spPr>
        <p:txBody>
          <a:bodyPr>
            <a:normAutofit/>
          </a:bodyPr>
          <a:lstStyle/>
          <a:p>
            <a:pPr algn="ctr"/>
            <a:r>
              <a:rPr lang="en-IN" sz="1800" dirty="0" smtClean="0"/>
              <a:t>DISPLAY PAGE</a:t>
            </a:r>
            <a:endParaRPr lang="en-IN" sz="18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5" b="10375"/>
          <a:stretch>
            <a:fillRect/>
          </a:stretch>
        </p:blipFill>
        <p:spPr>
          <a:xfrm>
            <a:off x="1154954" y="161365"/>
            <a:ext cx="9185834" cy="395343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257800"/>
            <a:ext cx="8825658" cy="772577"/>
          </a:xfrm>
        </p:spPr>
        <p:txBody>
          <a:bodyPr>
            <a:normAutofit/>
          </a:bodyPr>
          <a:lstStyle/>
          <a:p>
            <a:r>
              <a:rPr lang="en-IN" sz="1600" dirty="0" smtClean="0"/>
              <a:t>This is the display page. Here you can view the information that you have uploaded.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5245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800600"/>
            <a:ext cx="8825659" cy="416859"/>
          </a:xfrm>
        </p:spPr>
        <p:txBody>
          <a:bodyPr>
            <a:normAutofit/>
          </a:bodyPr>
          <a:lstStyle/>
          <a:p>
            <a:pPr algn="ctr"/>
            <a:r>
              <a:rPr lang="en-IN" sz="1800" dirty="0" smtClean="0"/>
              <a:t>OPERSTIONS PAGE</a:t>
            </a:r>
            <a:endParaRPr lang="en-IN" sz="18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05" b="10405"/>
          <a:stretch>
            <a:fillRect/>
          </a:stretch>
        </p:blipFill>
        <p:spPr>
          <a:xfrm>
            <a:off x="1154954" y="376518"/>
            <a:ext cx="9172387" cy="373828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217459"/>
            <a:ext cx="8825658" cy="812918"/>
          </a:xfrm>
        </p:spPr>
        <p:txBody>
          <a:bodyPr>
            <a:normAutofit/>
          </a:bodyPr>
          <a:lstStyle/>
          <a:p>
            <a:r>
              <a:rPr lang="en-IN" sz="1600" dirty="0" smtClean="0"/>
              <a:t>In this page you can see the output of various queries that have been executed.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2460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317812"/>
            <a:ext cx="8825658" cy="2205317"/>
          </a:xfrm>
        </p:spPr>
        <p:txBody>
          <a:bodyPr/>
          <a:lstStyle/>
          <a:p>
            <a:pPr algn="ctr"/>
            <a:r>
              <a:rPr lang="en-IN" dirty="0" smtClean="0"/>
              <a:t>THANK YOU!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dirty="0" smtClean="0"/>
              <a:t>Special thanks to our guide</a:t>
            </a:r>
            <a:r>
              <a:rPr lang="en-IN" dirty="0" smtClean="0">
                <a:latin typeface="Chaparral Pro Light" panose="02060403030505090203" pitchFamily="18" charset="0"/>
              </a:rPr>
              <a:t>, Mrs. </a:t>
            </a:r>
            <a:r>
              <a:rPr lang="en-IN" dirty="0" err="1" smtClean="0">
                <a:latin typeface="Chaparral Pro Light" panose="02060403030505090203" pitchFamily="18" charset="0"/>
              </a:rPr>
              <a:t>Pavithra</a:t>
            </a:r>
            <a:r>
              <a:rPr lang="en-IN" dirty="0" smtClean="0">
                <a:latin typeface="Chaparral Pro Light" panose="02060403030505090203" pitchFamily="18" charset="0"/>
              </a:rPr>
              <a:t>  h m , </a:t>
            </a:r>
            <a:r>
              <a:rPr lang="en-IN" dirty="0" err="1" smtClean="0"/>
              <a:t>asst.professor</a:t>
            </a:r>
            <a:r>
              <a:rPr lang="en-IN" dirty="0" smtClean="0"/>
              <a:t> and our beloved friend ‘Cyril’.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70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 smtClean="0"/>
              <a:t>The main motive of our project “Project Showcase” is to display the various projects of our friends. Here we have created a user interface where people can log into out database and upload their information. They can also view the uploaded information and also edit if </a:t>
            </a:r>
            <a:r>
              <a:rPr lang="en-IN" dirty="0" err="1" smtClean="0"/>
              <a:t>necessary.If</a:t>
            </a:r>
            <a:r>
              <a:rPr lang="en-IN" dirty="0" smtClean="0"/>
              <a:t> the account is not created in our database, they can create an account and then get logged in. Being in one account we can </a:t>
            </a:r>
            <a:r>
              <a:rPr lang="en-IN" dirty="0" err="1" smtClean="0"/>
              <a:t>serach</a:t>
            </a:r>
            <a:r>
              <a:rPr lang="en-IN" dirty="0" smtClean="0"/>
              <a:t> for many other accounts by referencing their name or USN or the project </a:t>
            </a:r>
            <a:r>
              <a:rPr lang="en-IN" dirty="0" err="1" smtClean="0"/>
              <a:t>name.We</a:t>
            </a:r>
            <a:r>
              <a:rPr lang="en-IN" dirty="0" smtClean="0"/>
              <a:t> can other operations once we have logged 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088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19" y="1964951"/>
            <a:ext cx="4351025" cy="2283824"/>
          </a:xfrm>
        </p:spPr>
        <p:txBody>
          <a:bodyPr/>
          <a:lstStyle/>
          <a:p>
            <a:pPr algn="ctr"/>
            <a:r>
              <a:rPr lang="en-IN" dirty="0" smtClean="0"/>
              <a:t>ER DIAGRAM</a:t>
            </a:r>
            <a:br>
              <a:rPr lang="en-IN" dirty="0" smtClean="0"/>
            </a:br>
            <a:r>
              <a:rPr lang="en-IN" dirty="0" smtClean="0"/>
              <a:t> of              Project Showcase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954" y="1344706"/>
            <a:ext cx="4961964" cy="441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909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76" y="2220445"/>
            <a:ext cx="4961965" cy="2283824"/>
          </a:xfrm>
        </p:spPr>
        <p:txBody>
          <a:bodyPr/>
          <a:lstStyle/>
          <a:p>
            <a:pPr algn="ctr"/>
            <a:r>
              <a:rPr lang="en-IN" dirty="0" smtClean="0"/>
              <a:t>SCHEMA DIAGRAM of </a:t>
            </a:r>
            <a:br>
              <a:rPr lang="en-IN" dirty="0" smtClean="0"/>
            </a:br>
            <a:r>
              <a:rPr lang="en-IN" dirty="0" smtClean="0"/>
              <a:t>Project Showcase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505" y="1264023"/>
            <a:ext cx="5257801" cy="384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9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6792" y="1371600"/>
            <a:ext cx="8553821" cy="1240804"/>
          </a:xfrm>
        </p:spPr>
        <p:txBody>
          <a:bodyPr/>
          <a:lstStyle/>
          <a:p>
            <a:pPr algn="ctr"/>
            <a:r>
              <a:rPr lang="en-IN" b="1" dirty="0" smtClean="0"/>
              <a:t>Results and Snapshots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4082" y="4397188"/>
            <a:ext cx="3630706" cy="1169893"/>
          </a:xfrm>
        </p:spPr>
        <p:txBody>
          <a:bodyPr>
            <a:noAutofit/>
          </a:bodyPr>
          <a:lstStyle/>
          <a:p>
            <a:pPr algn="ctr"/>
            <a:r>
              <a:rPr lang="en-IN" sz="2400" dirty="0" smtClean="0"/>
              <a:t>PROJECT SHOWCASE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224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1800" dirty="0" smtClean="0"/>
              <a:t>WELCOME PAGE OF PROJECT SHOWCASE</a:t>
            </a:r>
            <a:endParaRPr lang="en-IN" sz="18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3" b="10553"/>
          <a:stretch>
            <a:fillRect/>
          </a:stretch>
        </p:blipFill>
        <p:spPr>
          <a:xfrm>
            <a:off x="1733178" y="376519"/>
            <a:ext cx="8825659" cy="370973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325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773705"/>
            <a:ext cx="8825659" cy="457201"/>
          </a:xfrm>
        </p:spPr>
        <p:txBody>
          <a:bodyPr>
            <a:normAutofit/>
          </a:bodyPr>
          <a:lstStyle/>
          <a:p>
            <a:pPr algn="ctr"/>
            <a:r>
              <a:rPr lang="en-IN" sz="1800" dirty="0" smtClean="0"/>
              <a:t>LOGIN PAGE</a:t>
            </a:r>
            <a:endParaRPr lang="en-IN" sz="18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5" b="10525"/>
          <a:stretch>
            <a:fillRect/>
          </a:stretch>
        </p:blipFill>
        <p:spPr>
          <a:xfrm>
            <a:off x="1397001" y="551329"/>
            <a:ext cx="9024470" cy="367104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365376"/>
            <a:ext cx="8825658" cy="645459"/>
          </a:xfrm>
        </p:spPr>
        <p:txBody>
          <a:bodyPr>
            <a:normAutofit/>
          </a:bodyPr>
          <a:lstStyle/>
          <a:p>
            <a:r>
              <a:rPr lang="en-IN" sz="1600" dirty="0" smtClean="0"/>
              <a:t>Used to login to the database. Is the account is created then you can directly login otherwise, you have to create an account.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4404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733365"/>
            <a:ext cx="8825659" cy="430306"/>
          </a:xfrm>
        </p:spPr>
        <p:txBody>
          <a:bodyPr>
            <a:normAutofit/>
          </a:bodyPr>
          <a:lstStyle/>
          <a:p>
            <a:pPr algn="ctr"/>
            <a:r>
              <a:rPr lang="en-IN" sz="1800" dirty="0" smtClean="0"/>
              <a:t>GATEWAY PAGE</a:t>
            </a:r>
            <a:endParaRPr lang="en-IN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405718"/>
            <a:ext cx="8825658" cy="624659"/>
          </a:xfrm>
        </p:spPr>
        <p:txBody>
          <a:bodyPr>
            <a:noAutofit/>
          </a:bodyPr>
          <a:lstStyle/>
          <a:p>
            <a:r>
              <a:rPr lang="en-IN" sz="1600" dirty="0" smtClean="0"/>
              <a:t>It is the gateway page of project showcase. You enter into this page after getting logged in. This leads to EDIT, VIEW, SEARCH, and OPERATIONS.</a:t>
            </a:r>
            <a:endParaRPr lang="en-IN" sz="16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11" b="10911"/>
          <a:stretch>
            <a:fillRect/>
          </a:stretch>
        </p:blipFill>
        <p:spPr>
          <a:xfrm>
            <a:off x="1154954" y="497541"/>
            <a:ext cx="8825659" cy="3617259"/>
          </a:xfrm>
        </p:spPr>
      </p:pic>
    </p:spTree>
    <p:extLst>
      <p:ext uri="{BB962C8B-B14F-4D97-AF65-F5344CB8AC3E}">
        <p14:creationId xmlns:p14="http://schemas.microsoft.com/office/powerpoint/2010/main" val="366144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867835"/>
            <a:ext cx="8825659" cy="403412"/>
          </a:xfrm>
        </p:spPr>
        <p:txBody>
          <a:bodyPr>
            <a:normAutofit/>
          </a:bodyPr>
          <a:lstStyle/>
          <a:p>
            <a:pPr algn="ctr"/>
            <a:r>
              <a:rPr lang="en-IN" sz="1800" dirty="0" smtClean="0"/>
              <a:t>EDIT PAGE</a:t>
            </a:r>
            <a:endParaRPr lang="en-IN" sz="18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1" b="8131"/>
          <a:stretch>
            <a:fillRect/>
          </a:stretch>
        </p:blipFill>
        <p:spPr>
          <a:xfrm>
            <a:off x="1154954" y="295835"/>
            <a:ext cx="9199281" cy="381896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365376"/>
            <a:ext cx="8825658" cy="665001"/>
          </a:xfrm>
        </p:spPr>
        <p:txBody>
          <a:bodyPr>
            <a:normAutofit/>
          </a:bodyPr>
          <a:lstStyle/>
          <a:p>
            <a:r>
              <a:rPr lang="en-IN" sz="1600" dirty="0" smtClean="0"/>
              <a:t>In this page you can upload your information and you can also edit the uploaded information.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1106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</TotalTime>
  <Words>286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Chaparral Pro Light</vt:lpstr>
      <vt:lpstr>Wingdings</vt:lpstr>
      <vt:lpstr>Wingdings 3</vt:lpstr>
      <vt:lpstr>Ion Boardroom</vt:lpstr>
      <vt:lpstr>Welcome to  PROJECT SHOWCASE</vt:lpstr>
      <vt:lpstr>Abstract</vt:lpstr>
      <vt:lpstr>ER DIAGRAM  of              Project Showcase</vt:lpstr>
      <vt:lpstr>SCHEMA DIAGRAM of  Project Showcase</vt:lpstr>
      <vt:lpstr>Results and Snapshots</vt:lpstr>
      <vt:lpstr>WELCOME PAGE OF PROJECT SHOWCASE</vt:lpstr>
      <vt:lpstr>LOGIN PAGE</vt:lpstr>
      <vt:lpstr>GATEWAY PAGE</vt:lpstr>
      <vt:lpstr>EDIT PAGE</vt:lpstr>
      <vt:lpstr>EDIT PAGE 2</vt:lpstr>
      <vt:lpstr>DISPLAY PAGE</vt:lpstr>
      <vt:lpstr>OPERSTIONS PAGE</vt:lpstr>
      <vt:lpstr>THANK YOU!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PROJECT SHOWCASE</dc:title>
  <dc:creator>Supraja Trilochan</dc:creator>
  <cp:lastModifiedBy>Supraja Trilochan</cp:lastModifiedBy>
  <cp:revision>8</cp:revision>
  <dcterms:created xsi:type="dcterms:W3CDTF">2018-12-08T04:36:59Z</dcterms:created>
  <dcterms:modified xsi:type="dcterms:W3CDTF">2018-12-08T05:31:03Z</dcterms:modified>
</cp:coreProperties>
</file>