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07" r:id="rId2"/>
    <p:sldId id="362" r:id="rId3"/>
    <p:sldId id="262" r:id="rId4"/>
    <p:sldId id="342" r:id="rId5"/>
    <p:sldId id="344" r:id="rId6"/>
    <p:sldId id="345" r:id="rId7"/>
    <p:sldId id="259" r:id="rId8"/>
    <p:sldId id="380" r:id="rId9"/>
    <p:sldId id="258" r:id="rId10"/>
    <p:sldId id="285" r:id="rId11"/>
    <p:sldId id="403" r:id="rId12"/>
    <p:sldId id="351" r:id="rId13"/>
    <p:sldId id="402" r:id="rId14"/>
    <p:sldId id="352" r:id="rId15"/>
    <p:sldId id="356" r:id="rId16"/>
    <p:sldId id="357" r:id="rId17"/>
    <p:sldId id="358" r:id="rId18"/>
    <p:sldId id="359" r:id="rId19"/>
    <p:sldId id="308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9">
          <p15:clr>
            <a:srgbClr val="A4A3A4"/>
          </p15:clr>
        </p15:guide>
        <p15:guide id="2" pos="3152">
          <p15:clr>
            <a:srgbClr val="A4A3A4"/>
          </p15:clr>
        </p15:guide>
        <p15:guide id="3" pos="722">
          <p15:clr>
            <a:srgbClr val="A4A3A4"/>
          </p15:clr>
        </p15:guide>
        <p15:guide id="4" pos="50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-418" y="72"/>
      </p:cViewPr>
      <p:guideLst>
        <p:guide orient="horz" pos="1639"/>
        <p:guide pos="3152"/>
        <p:guide pos="722"/>
        <p:guide pos="5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0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2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69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67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59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9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01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80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76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39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67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7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4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4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72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04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1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685255"/>
            <a:ext cx="7920880" cy="4571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 advTm="0">
    <p:pull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2427734"/>
            <a:ext cx="9144000" cy="19442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2460" y="1206305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基于数据挖掘的实践任务教学</a:t>
            </a:r>
            <a:r>
              <a:rPr lang="zh-CN" altLang="en-US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平台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0830" y="2615565"/>
            <a:ext cx="6585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学校名称：南京理工大学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参赛类别：软件应用与开发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 应用与开发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参赛人：刘祥德 马腾 刘鑫容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指导老师：徐建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327053" y="4110384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8018" y="4605223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58789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6440" y="5038934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62506" y="4528456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181253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463984" y="3830482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419626" y="4323810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943138" y="470469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275196" y="4605225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91078" y="4920242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17144" y="4736991"/>
            <a:ext cx="158410" cy="158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5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前端架构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5007769" y="1074440"/>
            <a:ext cx="3623310" cy="1126490"/>
            <a:chOff x="5007769" y="1484710"/>
            <a:chExt cx="3623310" cy="1126490"/>
          </a:xfrm>
        </p:grpSpPr>
        <p:sp>
          <p:nvSpPr>
            <p:cNvPr id="60" name="椭圆 59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13"/>
            <p:cNvSpPr txBox="1">
              <a:spLocks noChangeArrowheads="1"/>
            </p:cNvSpPr>
            <p:nvPr/>
          </p:nvSpPr>
          <p:spPr bwMode="auto">
            <a:xfrm>
              <a:off x="5027901" y="1599442"/>
              <a:ext cx="327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5441156" y="1602582"/>
              <a:ext cx="0" cy="9501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48"/>
            <p:cNvSpPr txBox="1">
              <a:spLocks noChangeArrowheads="1"/>
            </p:cNvSpPr>
            <p:nvPr/>
          </p:nvSpPr>
          <p:spPr bwMode="auto">
            <a:xfrm>
              <a:off x="5512594" y="1484710"/>
              <a:ext cx="1363662" cy="49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08965">
                <a:lnSpc>
                  <a:spcPct val="130000"/>
                </a:lnSpc>
              </a:pPr>
              <a:r>
                <a:rPr lang="en-US" altLang="zh-CN" sz="2000" b="1" dirty="0" smtClean="0">
                  <a:sym typeface="+mn-ea"/>
                </a:rPr>
                <a:t>Model</a:t>
              </a:r>
              <a:r>
                <a:rPr lang="zh-CN" altLang="en-US" sz="2000" b="1" dirty="0" smtClean="0">
                  <a:sym typeface="+mn-ea"/>
                </a:rPr>
                <a:t>层</a:t>
              </a:r>
              <a:endPara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4" name="TextBox 35"/>
            <p:cNvSpPr txBox="1">
              <a:spLocks noChangeArrowheads="1"/>
            </p:cNvSpPr>
            <p:nvPr/>
          </p:nvSpPr>
          <p:spPr bwMode="auto">
            <a:xfrm>
              <a:off x="5512594" y="1880315"/>
              <a:ext cx="3118485" cy="730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Model 层代表数据模型，也可以定义数据修改和操作的业务逻辑。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007769" y="2435800"/>
            <a:ext cx="3747135" cy="1055370"/>
            <a:chOff x="5007769" y="1497410"/>
            <a:chExt cx="3747135" cy="1055370"/>
          </a:xfrm>
        </p:grpSpPr>
        <p:sp>
          <p:nvSpPr>
            <p:cNvPr id="66" name="椭圆 65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13"/>
            <p:cNvSpPr txBox="1">
              <a:spLocks noChangeArrowheads="1"/>
            </p:cNvSpPr>
            <p:nvPr/>
          </p:nvSpPr>
          <p:spPr bwMode="auto">
            <a:xfrm>
              <a:off x="5027901" y="1599442"/>
              <a:ext cx="327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5441156" y="1602582"/>
              <a:ext cx="0" cy="9501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34"/>
            <p:cNvSpPr txBox="1">
              <a:spLocks noChangeArrowheads="1"/>
            </p:cNvSpPr>
            <p:nvPr/>
          </p:nvSpPr>
          <p:spPr bwMode="auto">
            <a:xfrm>
              <a:off x="5512594" y="1497410"/>
              <a:ext cx="1363662" cy="49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08965">
                <a:lnSpc>
                  <a:spcPct val="130000"/>
                </a:lnSpc>
              </a:pPr>
              <a:r>
                <a:rPr lang="en-US" sz="2000" b="1" dirty="0">
                  <a:sym typeface="+mn-ea"/>
                </a:rPr>
                <a:t>View</a:t>
              </a:r>
              <a:r>
                <a:rPr lang="zh-CN" altLang="en-US" sz="2000" b="1" dirty="0">
                  <a:sym typeface="+mn-ea"/>
                </a:rPr>
                <a:t>层</a:t>
              </a:r>
              <a:endPara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70" name="TextBox 35"/>
            <p:cNvSpPr txBox="1">
              <a:spLocks noChangeArrowheads="1"/>
            </p:cNvSpPr>
            <p:nvPr/>
          </p:nvSpPr>
          <p:spPr bwMode="auto">
            <a:xfrm>
              <a:off x="5525929" y="1969215"/>
              <a:ext cx="3228975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View</a:t>
              </a:r>
              <a:r>
                <a: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层负责将数据模型转化成UI 展现出来，负责展示数据。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007769" y="3684289"/>
            <a:ext cx="3623310" cy="1194435"/>
            <a:chOff x="5007769" y="1503760"/>
            <a:chExt cx="3623310" cy="1194435"/>
          </a:xfrm>
        </p:grpSpPr>
        <p:sp>
          <p:nvSpPr>
            <p:cNvPr id="72" name="椭圆 71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13"/>
            <p:cNvSpPr txBox="1">
              <a:spLocks noChangeArrowheads="1"/>
            </p:cNvSpPr>
            <p:nvPr/>
          </p:nvSpPr>
          <p:spPr bwMode="auto">
            <a:xfrm>
              <a:off x="5027901" y="1599442"/>
              <a:ext cx="327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5441156" y="1602582"/>
              <a:ext cx="0" cy="9501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34"/>
            <p:cNvSpPr txBox="1">
              <a:spLocks noChangeArrowheads="1"/>
            </p:cNvSpPr>
            <p:nvPr/>
          </p:nvSpPr>
          <p:spPr bwMode="auto">
            <a:xfrm>
              <a:off x="5512594" y="1503760"/>
              <a:ext cx="1758950" cy="49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08965">
                <a:lnSpc>
                  <a:spcPct val="130000"/>
                </a:lnSpc>
              </a:pPr>
              <a:r>
                <a:rPr lang="en-US" sz="2000" b="1" dirty="0">
                  <a:sym typeface="+mn-ea"/>
                </a:rPr>
                <a:t>ViewModel</a:t>
              </a:r>
              <a:r>
                <a:rPr lang="zh-CN" altLang="en-US" sz="2000" b="1" dirty="0">
                  <a:sym typeface="+mn-ea"/>
                </a:rPr>
                <a:t>层</a:t>
              </a:r>
              <a:endPara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76" name="TextBox 35"/>
            <p:cNvSpPr txBox="1">
              <a:spLocks noChangeArrowheads="1"/>
            </p:cNvSpPr>
            <p:nvPr/>
          </p:nvSpPr>
          <p:spPr bwMode="auto">
            <a:xfrm>
              <a:off x="5525929" y="1967310"/>
              <a:ext cx="3105150" cy="730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ViewModel用依赖跟踪和声明式绑定连接视图和数据模型。</a:t>
              </a:r>
            </a:p>
          </p:txBody>
        </p:sp>
      </p:grpSp>
      <p:pic>
        <p:nvPicPr>
          <p:cNvPr id="11" name="图片 11" descr="C:\Users\LuvLetterU.DESKTOP-6087LOO\Desktop\tim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610" y="1665605"/>
            <a:ext cx="4138930" cy="212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623340" y="207739"/>
            <a:ext cx="1897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服务器架构</a:t>
            </a:r>
          </a:p>
        </p:txBody>
      </p:sp>
      <p:sp>
        <p:nvSpPr>
          <p:cNvPr id="25" name="椭圆 24"/>
          <p:cNvSpPr/>
          <p:nvPr/>
        </p:nvSpPr>
        <p:spPr>
          <a:xfrm>
            <a:off x="642230" y="2088733"/>
            <a:ext cx="1423450" cy="142345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764286" y="2622833"/>
            <a:ext cx="1223538" cy="368530"/>
            <a:chOff x="3838575" y="2712368"/>
            <a:chExt cx="1604974" cy="36853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788781" y="1419622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16016" y="144861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261064" y="248850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16016" y="3579954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20556" y="2406113"/>
            <a:ext cx="1066800" cy="8616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1258" y="1637456"/>
            <a:ext cx="34919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控制层按照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风格规则构建微服务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32260" y="2554235"/>
            <a:ext cx="258785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服务网关负责分发每个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请求到对应的服务层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73520" y="3682517"/>
            <a:ext cx="3137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服务层响应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请求，执行业务逻辑，返回对应的服务器资源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48025" y="1854200"/>
            <a:ext cx="2013585" cy="191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Restful风格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algn="just">
              <a:lnSpc>
                <a:spcPct val="13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Restful系统中，服务器利用统一资源定位符暴露资源，客户端使用四个 HTTP谓词来访问资源。</a:t>
            </a:r>
          </a:p>
        </p:txBody>
      </p:sp>
    </p:spTree>
  </p:cSld>
  <p:clrMapOvr>
    <a:masterClrMapping/>
  </p:clrMapOvr>
  <p:transition spd="slow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3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" tmFilter="0, 0; .2, .5; .8, .5; 1, 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" autoRev="1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25" grpId="0" bldLvl="0" animBg="1"/>
          <p:bldP spid="54" grpId="0"/>
          <p:bldP spid="55" grpId="0"/>
          <p:bldP spid="56" grpId="0"/>
          <p:bldP spid="57" grpId="0"/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3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" tmFilter="0, 0; .2, .5; .8, .5; 1, 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" autoRev="1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25" grpId="0" bldLvl="0" animBg="1"/>
          <p:bldP spid="54" grpId="0"/>
          <p:bldP spid="55" grpId="0"/>
          <p:bldP spid="56" grpId="0"/>
          <p:bldP spid="57" grpId="0"/>
          <p:bldP spid="5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   3</a:t>
            </a: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990931" y="2004292"/>
            <a:ext cx="3383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94847" y="21980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技术路线</a:t>
            </a: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5" y="1395413"/>
            <a:ext cx="5407660" cy="292925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237649" y="1213426"/>
            <a:ext cx="3233103" cy="645160"/>
            <a:chOff x="5007769" y="1473201"/>
            <a:chExt cx="3233103" cy="645160"/>
          </a:xfrm>
        </p:grpSpPr>
        <p:sp>
          <p:nvSpPr>
            <p:cNvPr id="60" name="椭圆 59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13"/>
            <p:cNvSpPr txBox="1">
              <a:spLocks noChangeArrowheads="1"/>
            </p:cNvSpPr>
            <p:nvPr/>
          </p:nvSpPr>
          <p:spPr bwMode="auto">
            <a:xfrm>
              <a:off x="5029806" y="1602617"/>
              <a:ext cx="327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35"/>
            <p:cNvSpPr txBox="1">
              <a:spLocks noChangeArrowheads="1"/>
            </p:cNvSpPr>
            <p:nvPr/>
          </p:nvSpPr>
          <p:spPr bwMode="auto">
            <a:xfrm>
              <a:off x="5525057" y="1473201"/>
              <a:ext cx="2715815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服务端使用SpringCloud技术栈实现微服务架构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7649" y="2373571"/>
            <a:ext cx="3233103" cy="645160"/>
            <a:chOff x="5007769" y="1466851"/>
            <a:chExt cx="3233103" cy="645160"/>
          </a:xfrm>
        </p:grpSpPr>
        <p:sp>
          <p:nvSpPr>
            <p:cNvPr id="8" name="椭圆 7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13"/>
            <p:cNvSpPr txBox="1">
              <a:spLocks noChangeArrowheads="1"/>
            </p:cNvSpPr>
            <p:nvPr/>
          </p:nvSpPr>
          <p:spPr bwMode="auto">
            <a:xfrm>
              <a:off x="5029806" y="1602617"/>
              <a:ext cx="32722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0" name="TextBox 35"/>
            <p:cNvSpPr txBox="1">
              <a:spLocks noChangeArrowheads="1"/>
            </p:cNvSpPr>
            <p:nvPr/>
          </p:nvSpPr>
          <p:spPr bwMode="auto">
            <a:xfrm>
              <a:off x="5525057" y="1466851"/>
              <a:ext cx="2715815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前端基于vue.js生态打造流畅友好的用户界面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7649" y="3487996"/>
            <a:ext cx="3233103" cy="922020"/>
            <a:chOff x="5007769" y="1378586"/>
            <a:chExt cx="3233103" cy="922020"/>
          </a:xfrm>
        </p:grpSpPr>
        <p:sp>
          <p:nvSpPr>
            <p:cNvPr id="12" name="椭圆 11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3"/>
            <p:cNvSpPr txBox="1">
              <a:spLocks noChangeArrowheads="1"/>
            </p:cNvSpPr>
            <p:nvPr/>
          </p:nvSpPr>
          <p:spPr bwMode="auto">
            <a:xfrm>
              <a:off x="5029806" y="1602617"/>
              <a:ext cx="32722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4" name="TextBox 35"/>
            <p:cNvSpPr txBox="1">
              <a:spLocks noChangeArrowheads="1"/>
            </p:cNvSpPr>
            <p:nvPr/>
          </p:nvSpPr>
          <p:spPr bwMode="auto">
            <a:xfrm>
              <a:off x="5525057" y="1378586"/>
              <a:ext cx="2715815" cy="92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所有服务部署到Docker，可支持集群拓展，增强平台的服务能力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   4</a:t>
            </a: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819481" y="2004292"/>
            <a:ext cx="41833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设计创新点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137497" y="190594"/>
            <a:ext cx="4869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数据挖掘仓库UCI的数据集集成</a:t>
            </a:r>
          </a:p>
        </p:txBody>
      </p:sp>
      <p:pic>
        <p:nvPicPr>
          <p:cNvPr id="3" name="图片 2" descr="vue-admin - Google Chrome 2018_4_10 13_40_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859790"/>
            <a:ext cx="7105015" cy="398589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632797" y="223614"/>
            <a:ext cx="3878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学生信息Excel一键导入</a:t>
            </a:r>
          </a:p>
        </p:txBody>
      </p:sp>
      <p:pic>
        <p:nvPicPr>
          <p:cNvPr id="4" name="图片 3" descr="vue-admin - Google Chrome 2018_4_10 13_41_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95" y="1006475"/>
            <a:ext cx="6633210" cy="37211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94212" y="244569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一键分组</a:t>
            </a:r>
          </a:p>
        </p:txBody>
      </p:sp>
      <p:pic>
        <p:nvPicPr>
          <p:cNvPr id="2" name="图片 1" descr="vue-admin - Google Chrome 2018_4_10 13_42_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85" y="839470"/>
            <a:ext cx="7276465" cy="408178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51947" y="232504"/>
            <a:ext cx="224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任务追踪分析</a:t>
            </a:r>
          </a:p>
        </p:txBody>
      </p:sp>
      <p:pic>
        <p:nvPicPr>
          <p:cNvPr id="3" name="图片 2" descr="vue-admin - Google Chrome 2018_4_10 13_43_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885190"/>
            <a:ext cx="7223125" cy="405193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74343" y="849756"/>
            <a:ext cx="1289946" cy="1289946"/>
            <a:chOff x="2026208" y="849756"/>
            <a:chExt cx="1289946" cy="1289946"/>
          </a:xfrm>
        </p:grpSpPr>
        <p:grpSp>
          <p:nvGrpSpPr>
            <p:cNvPr id="4" name="组合 3"/>
            <p:cNvGrpSpPr/>
            <p:nvPr/>
          </p:nvGrpSpPr>
          <p:grpSpPr>
            <a:xfrm>
              <a:off x="202620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60839" y="1025813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74343" y="849756"/>
            <a:ext cx="1289946" cy="1289946"/>
            <a:chOff x="3351228" y="849756"/>
            <a:chExt cx="1289946" cy="1289946"/>
          </a:xfrm>
        </p:grpSpPr>
        <p:grpSp>
          <p:nvGrpSpPr>
            <p:cNvPr id="7" name="组合 6"/>
            <p:cNvGrpSpPr/>
            <p:nvPr/>
          </p:nvGrpSpPr>
          <p:grpSpPr>
            <a:xfrm>
              <a:off x="335122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87342" y="946188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74343" y="849756"/>
            <a:ext cx="1289946" cy="1289946"/>
            <a:chOff x="4648417" y="849756"/>
            <a:chExt cx="1289946" cy="1289946"/>
          </a:xfrm>
        </p:grpSpPr>
        <p:grpSp>
          <p:nvGrpSpPr>
            <p:cNvPr id="10" name="组合 9"/>
            <p:cNvGrpSpPr/>
            <p:nvPr/>
          </p:nvGrpSpPr>
          <p:grpSpPr>
            <a:xfrm>
              <a:off x="4648417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832551" y="959138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聆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174343" y="849756"/>
            <a:ext cx="1289946" cy="1289946"/>
            <a:chOff x="5946350" y="849756"/>
            <a:chExt cx="1289946" cy="1289946"/>
          </a:xfrm>
        </p:grpSpPr>
        <p:grpSp>
          <p:nvGrpSpPr>
            <p:cNvPr id="13" name="组合 12"/>
            <p:cNvGrpSpPr/>
            <p:nvPr/>
          </p:nvGrpSpPr>
          <p:grpSpPr>
            <a:xfrm>
              <a:off x="5946350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157950" y="970150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听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0" y="2427734"/>
            <a:ext cx="9144000" cy="19442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327053" y="4110384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8018" y="4605223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58789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6440" y="5038934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62506" y="4528456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181253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463984" y="3830482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419626" y="4323810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943138" y="470469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275196" y="4605225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91078" y="4920242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17144" y="4736991"/>
            <a:ext cx="158410" cy="158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45"/>
          <p:cNvSpPr txBox="1"/>
          <p:nvPr/>
        </p:nvSpPr>
        <p:spPr>
          <a:xfrm>
            <a:off x="1715135" y="2618105"/>
            <a:ext cx="6585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学校名称：南京理工大学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参赛类别：软件应用与开发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 应用与开发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参赛人：刘祥德 马腾 刘鑫容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指导老师：徐建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32099E-6 L 0.45 4.32099E-6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32099E-6 L 0.29896 4.32099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32099E-6 L 0.14584 4.32099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1088272" y="1553283"/>
            <a:ext cx="1720100" cy="17201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57375" y="685483"/>
            <a:ext cx="627653" cy="598350"/>
            <a:chOff x="3529981" y="507683"/>
            <a:chExt cx="627653" cy="598350"/>
          </a:xfrm>
        </p:grpSpPr>
        <p:sp>
          <p:nvSpPr>
            <p:cNvPr id="4" name="椭圆 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30538" y="569290"/>
              <a:ext cx="62709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43028" y="1853950"/>
            <a:ext cx="1210588" cy="1125603"/>
            <a:chOff x="1343028" y="1853950"/>
            <a:chExt cx="1210588" cy="1125603"/>
          </a:xfrm>
        </p:grpSpPr>
        <p:sp>
          <p:nvSpPr>
            <p:cNvPr id="35" name="TextBox 34"/>
            <p:cNvSpPr txBox="1"/>
            <p:nvPr/>
          </p:nvSpPr>
          <p:spPr>
            <a:xfrm>
              <a:off x="1343028" y="1853950"/>
              <a:ext cx="1210588" cy="906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6000" b="1" baseline="12000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6000" b="1" baseline="12000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3596" y="2514426"/>
              <a:ext cx="1029448" cy="46512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aseline="1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anose="020B0806030902050204" pitchFamily="34" charset="0"/>
                  <a:ea typeface="微软雅黑" panose="020B0503020204020204" pitchFamily="34" charset="-122"/>
                </a:rPr>
                <a:t>CONTENT</a:t>
              </a:r>
              <a:endParaRPr lang="zh-CN" altLang="en-US" sz="2800" baseline="1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4505196" y="719326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设计背景</a:t>
            </a:r>
          </a:p>
        </p:txBody>
      </p:sp>
      <p:sp>
        <p:nvSpPr>
          <p:cNvPr id="36" name="矩形 35"/>
          <p:cNvSpPr/>
          <p:nvPr/>
        </p:nvSpPr>
        <p:spPr>
          <a:xfrm>
            <a:off x="4505350" y="1797194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</a:t>
            </a:r>
          </a:p>
        </p:txBody>
      </p:sp>
      <p:sp>
        <p:nvSpPr>
          <p:cNvPr id="38" name="矩形 37"/>
          <p:cNvSpPr/>
          <p:nvPr/>
        </p:nvSpPr>
        <p:spPr>
          <a:xfrm>
            <a:off x="4505503" y="2837403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sp>
        <p:nvSpPr>
          <p:cNvPr id="39" name="矩形 38"/>
          <p:cNvSpPr/>
          <p:nvPr/>
        </p:nvSpPr>
        <p:spPr>
          <a:xfrm>
            <a:off x="4505503" y="3909764"/>
            <a:ext cx="1960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设计创新点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3657346" y="1758787"/>
            <a:ext cx="627653" cy="598350"/>
            <a:chOff x="3529981" y="507683"/>
            <a:chExt cx="627653" cy="598350"/>
          </a:xfrm>
        </p:grpSpPr>
        <p:sp>
          <p:nvSpPr>
            <p:cNvPr id="48" name="椭圆 47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30538" y="556590"/>
              <a:ext cx="62709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24211" y="3833804"/>
            <a:ext cx="627096" cy="598350"/>
            <a:chOff x="3511488" y="507683"/>
            <a:chExt cx="627096" cy="598350"/>
          </a:xfrm>
        </p:grpSpPr>
        <p:sp>
          <p:nvSpPr>
            <p:cNvPr id="51" name="椭圆 50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11488" y="562940"/>
              <a:ext cx="62709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638632" y="2816658"/>
            <a:ext cx="627654" cy="598350"/>
            <a:chOff x="3529981" y="507683"/>
            <a:chExt cx="627654" cy="598350"/>
          </a:xfrm>
        </p:grpSpPr>
        <p:sp>
          <p:nvSpPr>
            <p:cNvPr id="57" name="椭圆 56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30539" y="550240"/>
              <a:ext cx="62709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bldLvl="0" animBg="1"/>
          <p:bldP spid="15" grpId="0"/>
          <p:bldP spid="36" grpId="0"/>
          <p:bldP spid="38" grpId="0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bldLvl="0" animBg="1"/>
          <p:bldP spid="15" grpId="0"/>
          <p:bldP spid="36" grpId="0"/>
          <p:bldP spid="38" grpId="0"/>
          <p:bldP spid="3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990931" y="2004292"/>
            <a:ext cx="3383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设计背景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 bwMode="auto">
          <a:xfrm>
            <a:off x="1524424" y="3003798"/>
            <a:ext cx="5256584" cy="1299499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2" name="任意多边形 61"/>
          <p:cNvSpPr/>
          <p:nvPr/>
        </p:nvSpPr>
        <p:spPr bwMode="auto">
          <a:xfrm>
            <a:off x="2370608" y="1275606"/>
            <a:ext cx="5256584" cy="1299499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923880" y="3098749"/>
            <a:ext cx="1251927" cy="1109597"/>
            <a:chOff x="3395030" y="3384330"/>
            <a:chExt cx="1251927" cy="1109597"/>
          </a:xfrm>
        </p:grpSpPr>
        <p:sp>
          <p:nvSpPr>
            <p:cNvPr id="61" name="Freeform 5"/>
            <p:cNvSpPr/>
            <p:nvPr/>
          </p:nvSpPr>
          <p:spPr bwMode="auto">
            <a:xfrm>
              <a:off x="3395031" y="3384353"/>
              <a:ext cx="1251926" cy="11095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75" name="Freeform 5"/>
            <p:cNvSpPr/>
            <p:nvPr/>
          </p:nvSpPr>
          <p:spPr bwMode="auto">
            <a:xfrm>
              <a:off x="3395030" y="3384330"/>
              <a:ext cx="975233" cy="11095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  <a:gd name="connsiteX0" fmla="*/ 2926 w 9929"/>
                <a:gd name="connsiteY0" fmla="*/ 10000 h 10036"/>
                <a:gd name="connsiteX1" fmla="*/ 2141 w 9929"/>
                <a:gd name="connsiteY1" fmla="*/ 9491 h 10036"/>
                <a:gd name="connsiteX2" fmla="*/ 104 w 9929"/>
                <a:gd name="connsiteY2" fmla="*/ 5509 h 10036"/>
                <a:gd name="connsiteX3" fmla="*/ 104 w 9929"/>
                <a:gd name="connsiteY3" fmla="*/ 4491 h 10036"/>
                <a:gd name="connsiteX4" fmla="*/ 2141 w 9929"/>
                <a:gd name="connsiteY4" fmla="*/ 509 h 10036"/>
                <a:gd name="connsiteX5" fmla="*/ 2926 w 9929"/>
                <a:gd name="connsiteY5" fmla="*/ 0 h 10036"/>
                <a:gd name="connsiteX6" fmla="*/ 6999 w 9929"/>
                <a:gd name="connsiteY6" fmla="*/ 0 h 10036"/>
                <a:gd name="connsiteX7" fmla="*/ 7784 w 9929"/>
                <a:gd name="connsiteY7" fmla="*/ 509 h 10036"/>
                <a:gd name="connsiteX8" fmla="*/ 9821 w 9929"/>
                <a:gd name="connsiteY8" fmla="*/ 4491 h 10036"/>
                <a:gd name="connsiteX9" fmla="*/ 9821 w 9929"/>
                <a:gd name="connsiteY9" fmla="*/ 5509 h 10036"/>
                <a:gd name="connsiteX10" fmla="*/ 7784 w 9929"/>
                <a:gd name="connsiteY10" fmla="*/ 9491 h 10036"/>
                <a:gd name="connsiteX11" fmla="*/ 2926 w 9929"/>
                <a:gd name="connsiteY11" fmla="*/ 10000 h 10036"/>
                <a:gd name="connsiteX0-1" fmla="*/ 2947 w 10000"/>
                <a:gd name="connsiteY0-2" fmla="*/ 9964 h 9964"/>
                <a:gd name="connsiteX1-3" fmla="*/ 2156 w 10000"/>
                <a:gd name="connsiteY1-4" fmla="*/ 9457 h 9964"/>
                <a:gd name="connsiteX2-5" fmla="*/ 105 w 10000"/>
                <a:gd name="connsiteY2-6" fmla="*/ 5489 h 9964"/>
                <a:gd name="connsiteX3-7" fmla="*/ 105 w 10000"/>
                <a:gd name="connsiteY3-8" fmla="*/ 4475 h 9964"/>
                <a:gd name="connsiteX4-9" fmla="*/ 2156 w 10000"/>
                <a:gd name="connsiteY4-10" fmla="*/ 507 h 9964"/>
                <a:gd name="connsiteX5-11" fmla="*/ 2947 w 10000"/>
                <a:gd name="connsiteY5-12" fmla="*/ 0 h 9964"/>
                <a:gd name="connsiteX6-13" fmla="*/ 7049 w 10000"/>
                <a:gd name="connsiteY6-14" fmla="*/ 0 h 9964"/>
                <a:gd name="connsiteX7-15" fmla="*/ 7840 w 10000"/>
                <a:gd name="connsiteY7-16" fmla="*/ 507 h 9964"/>
                <a:gd name="connsiteX8-17" fmla="*/ 9891 w 10000"/>
                <a:gd name="connsiteY8-18" fmla="*/ 4475 h 9964"/>
                <a:gd name="connsiteX9-19" fmla="*/ 9891 w 10000"/>
                <a:gd name="connsiteY9-20" fmla="*/ 5489 h 9964"/>
                <a:gd name="connsiteX10-21" fmla="*/ 2947 w 10000"/>
                <a:gd name="connsiteY10-22" fmla="*/ 9964 h 9964"/>
                <a:gd name="connsiteX0-23" fmla="*/ 2947 w 10070"/>
                <a:gd name="connsiteY0-24" fmla="*/ 10000 h 10000"/>
                <a:gd name="connsiteX1-25" fmla="*/ 2156 w 10070"/>
                <a:gd name="connsiteY1-26" fmla="*/ 9491 h 10000"/>
                <a:gd name="connsiteX2-27" fmla="*/ 105 w 10070"/>
                <a:gd name="connsiteY2-28" fmla="*/ 5509 h 10000"/>
                <a:gd name="connsiteX3-29" fmla="*/ 105 w 10070"/>
                <a:gd name="connsiteY3-30" fmla="*/ 4491 h 10000"/>
                <a:gd name="connsiteX4-31" fmla="*/ 2156 w 10070"/>
                <a:gd name="connsiteY4-32" fmla="*/ 509 h 10000"/>
                <a:gd name="connsiteX5-33" fmla="*/ 2947 w 10070"/>
                <a:gd name="connsiteY5-34" fmla="*/ 0 h 10000"/>
                <a:gd name="connsiteX6-35" fmla="*/ 7049 w 10070"/>
                <a:gd name="connsiteY6-36" fmla="*/ 0 h 10000"/>
                <a:gd name="connsiteX7-37" fmla="*/ 7840 w 10070"/>
                <a:gd name="connsiteY7-38" fmla="*/ 509 h 10000"/>
                <a:gd name="connsiteX8-39" fmla="*/ 9891 w 10070"/>
                <a:gd name="connsiteY8-40" fmla="*/ 4491 h 10000"/>
                <a:gd name="connsiteX9-41" fmla="*/ 2947 w 10070"/>
                <a:gd name="connsiteY9-42" fmla="*/ 10000 h 10000"/>
                <a:gd name="connsiteX0-43" fmla="*/ 2947 w 8049"/>
                <a:gd name="connsiteY0-44" fmla="*/ 10391 h 10391"/>
                <a:gd name="connsiteX1-45" fmla="*/ 2156 w 8049"/>
                <a:gd name="connsiteY1-46" fmla="*/ 9882 h 10391"/>
                <a:gd name="connsiteX2-47" fmla="*/ 105 w 8049"/>
                <a:gd name="connsiteY2-48" fmla="*/ 5900 h 10391"/>
                <a:gd name="connsiteX3-49" fmla="*/ 105 w 8049"/>
                <a:gd name="connsiteY3-50" fmla="*/ 4882 h 10391"/>
                <a:gd name="connsiteX4-51" fmla="*/ 2156 w 8049"/>
                <a:gd name="connsiteY4-52" fmla="*/ 900 h 10391"/>
                <a:gd name="connsiteX5-53" fmla="*/ 2947 w 8049"/>
                <a:gd name="connsiteY5-54" fmla="*/ 391 h 10391"/>
                <a:gd name="connsiteX6-55" fmla="*/ 7049 w 8049"/>
                <a:gd name="connsiteY6-56" fmla="*/ 391 h 10391"/>
                <a:gd name="connsiteX7-57" fmla="*/ 7840 w 8049"/>
                <a:gd name="connsiteY7-58" fmla="*/ 900 h 10391"/>
                <a:gd name="connsiteX8-59" fmla="*/ 2947 w 8049"/>
                <a:gd name="connsiteY8-60" fmla="*/ 10391 h 10391"/>
                <a:gd name="connsiteX0-61" fmla="*/ 3660 w 9981"/>
                <a:gd name="connsiteY0-62" fmla="*/ 9640 h 9640"/>
                <a:gd name="connsiteX1-63" fmla="*/ 2678 w 9981"/>
                <a:gd name="connsiteY1-64" fmla="*/ 9150 h 9640"/>
                <a:gd name="connsiteX2-65" fmla="*/ 129 w 9981"/>
                <a:gd name="connsiteY2-66" fmla="*/ 5318 h 9640"/>
                <a:gd name="connsiteX3-67" fmla="*/ 129 w 9981"/>
                <a:gd name="connsiteY3-68" fmla="*/ 4338 h 9640"/>
                <a:gd name="connsiteX4-69" fmla="*/ 2678 w 9981"/>
                <a:gd name="connsiteY4-70" fmla="*/ 506 h 9640"/>
                <a:gd name="connsiteX5-71" fmla="*/ 3660 w 9981"/>
                <a:gd name="connsiteY5-72" fmla="*/ 16 h 9640"/>
                <a:gd name="connsiteX6-73" fmla="*/ 8757 w 9981"/>
                <a:gd name="connsiteY6-74" fmla="*/ 16 h 9640"/>
                <a:gd name="connsiteX7-75" fmla="*/ 9739 w 9981"/>
                <a:gd name="connsiteY7-76" fmla="*/ 506 h 9640"/>
                <a:gd name="connsiteX8-77" fmla="*/ 3660 w 9981"/>
                <a:gd name="connsiteY8-78" fmla="*/ 9640 h 9640"/>
                <a:gd name="connsiteX0-79" fmla="*/ 3667 w 9758"/>
                <a:gd name="connsiteY0-80" fmla="*/ 10713 h 10713"/>
                <a:gd name="connsiteX1-81" fmla="*/ 2683 w 9758"/>
                <a:gd name="connsiteY1-82" fmla="*/ 10205 h 10713"/>
                <a:gd name="connsiteX2-83" fmla="*/ 129 w 9758"/>
                <a:gd name="connsiteY2-84" fmla="*/ 6230 h 10713"/>
                <a:gd name="connsiteX3-85" fmla="*/ 129 w 9758"/>
                <a:gd name="connsiteY3-86" fmla="*/ 5213 h 10713"/>
                <a:gd name="connsiteX4-87" fmla="*/ 2683 w 9758"/>
                <a:gd name="connsiteY4-88" fmla="*/ 1238 h 10713"/>
                <a:gd name="connsiteX5-89" fmla="*/ 3667 w 9758"/>
                <a:gd name="connsiteY5-90" fmla="*/ 730 h 10713"/>
                <a:gd name="connsiteX6-91" fmla="*/ 8774 w 9758"/>
                <a:gd name="connsiteY6-92" fmla="*/ 730 h 10713"/>
                <a:gd name="connsiteX7-93" fmla="*/ 9758 w 9758"/>
                <a:gd name="connsiteY7-94" fmla="*/ 1238 h 10713"/>
                <a:gd name="connsiteX8-95" fmla="*/ 3667 w 9758"/>
                <a:gd name="connsiteY8-96" fmla="*/ 10713 h 10713"/>
                <a:gd name="connsiteX0-97" fmla="*/ 3758 w 10000"/>
                <a:gd name="connsiteY0-98" fmla="*/ 9319 h 9319"/>
                <a:gd name="connsiteX1-99" fmla="*/ 2750 w 10000"/>
                <a:gd name="connsiteY1-100" fmla="*/ 8845 h 9319"/>
                <a:gd name="connsiteX2-101" fmla="*/ 132 w 10000"/>
                <a:gd name="connsiteY2-102" fmla="*/ 5134 h 9319"/>
                <a:gd name="connsiteX3-103" fmla="*/ 132 w 10000"/>
                <a:gd name="connsiteY3-104" fmla="*/ 4185 h 9319"/>
                <a:gd name="connsiteX4-105" fmla="*/ 2750 w 10000"/>
                <a:gd name="connsiteY4-106" fmla="*/ 475 h 9319"/>
                <a:gd name="connsiteX5-107" fmla="*/ 3758 w 10000"/>
                <a:gd name="connsiteY5-108" fmla="*/ 0 h 9319"/>
                <a:gd name="connsiteX6-109" fmla="*/ 8992 w 10000"/>
                <a:gd name="connsiteY6-110" fmla="*/ 0 h 9319"/>
                <a:gd name="connsiteX7-111" fmla="*/ 10000 w 10000"/>
                <a:gd name="connsiteY7-112" fmla="*/ 475 h 9319"/>
                <a:gd name="connsiteX8-113" fmla="*/ 3758 w 10000"/>
                <a:gd name="connsiteY8-114" fmla="*/ 9319 h 9319"/>
                <a:gd name="connsiteX0-115" fmla="*/ 3758 w 10000"/>
                <a:gd name="connsiteY0-116" fmla="*/ 10000 h 10000"/>
                <a:gd name="connsiteX1-117" fmla="*/ 2750 w 10000"/>
                <a:gd name="connsiteY1-118" fmla="*/ 9491 h 10000"/>
                <a:gd name="connsiteX2-119" fmla="*/ 132 w 10000"/>
                <a:gd name="connsiteY2-120" fmla="*/ 5509 h 10000"/>
                <a:gd name="connsiteX3-121" fmla="*/ 132 w 10000"/>
                <a:gd name="connsiteY3-122" fmla="*/ 4491 h 10000"/>
                <a:gd name="connsiteX4-123" fmla="*/ 2750 w 10000"/>
                <a:gd name="connsiteY4-124" fmla="*/ 510 h 10000"/>
                <a:gd name="connsiteX5-125" fmla="*/ 3758 w 10000"/>
                <a:gd name="connsiteY5-126" fmla="*/ 0 h 10000"/>
                <a:gd name="connsiteX6-127" fmla="*/ 8992 w 10000"/>
                <a:gd name="connsiteY6-128" fmla="*/ 0 h 10000"/>
                <a:gd name="connsiteX7-129" fmla="*/ 10000 w 10000"/>
                <a:gd name="connsiteY7-130" fmla="*/ 510 h 10000"/>
                <a:gd name="connsiteX8-131" fmla="*/ 3758 w 10000"/>
                <a:gd name="connsiteY8-132" fmla="*/ 10000 h 10000"/>
                <a:gd name="connsiteX0-133" fmla="*/ 3758 w 10000"/>
                <a:gd name="connsiteY0-134" fmla="*/ 10000 h 10000"/>
                <a:gd name="connsiteX1-135" fmla="*/ 2750 w 10000"/>
                <a:gd name="connsiteY1-136" fmla="*/ 9491 h 10000"/>
                <a:gd name="connsiteX2-137" fmla="*/ 132 w 10000"/>
                <a:gd name="connsiteY2-138" fmla="*/ 5509 h 10000"/>
                <a:gd name="connsiteX3-139" fmla="*/ 132 w 10000"/>
                <a:gd name="connsiteY3-140" fmla="*/ 4491 h 10000"/>
                <a:gd name="connsiteX4-141" fmla="*/ 2750 w 10000"/>
                <a:gd name="connsiteY4-142" fmla="*/ 510 h 10000"/>
                <a:gd name="connsiteX5-143" fmla="*/ 3758 w 10000"/>
                <a:gd name="connsiteY5-144" fmla="*/ 0 h 10000"/>
                <a:gd name="connsiteX6-145" fmla="*/ 8992 w 10000"/>
                <a:gd name="connsiteY6-146" fmla="*/ 0 h 10000"/>
                <a:gd name="connsiteX7-147" fmla="*/ 10000 w 10000"/>
                <a:gd name="connsiteY7-148" fmla="*/ 510 h 10000"/>
                <a:gd name="connsiteX8-149" fmla="*/ 7779 w 10000"/>
                <a:gd name="connsiteY8-150" fmla="*/ 5715 h 10000"/>
                <a:gd name="connsiteX9-151" fmla="*/ 3758 w 10000"/>
                <a:gd name="connsiteY9-152" fmla="*/ 10000 h 10000"/>
                <a:gd name="connsiteX0-153" fmla="*/ 3758 w 10000"/>
                <a:gd name="connsiteY0-154" fmla="*/ 10000 h 10000"/>
                <a:gd name="connsiteX1-155" fmla="*/ 2750 w 10000"/>
                <a:gd name="connsiteY1-156" fmla="*/ 9491 h 10000"/>
                <a:gd name="connsiteX2-157" fmla="*/ 132 w 10000"/>
                <a:gd name="connsiteY2-158" fmla="*/ 5509 h 10000"/>
                <a:gd name="connsiteX3-159" fmla="*/ 132 w 10000"/>
                <a:gd name="connsiteY3-160" fmla="*/ 4491 h 10000"/>
                <a:gd name="connsiteX4-161" fmla="*/ 2750 w 10000"/>
                <a:gd name="connsiteY4-162" fmla="*/ 510 h 10000"/>
                <a:gd name="connsiteX5-163" fmla="*/ 3758 w 10000"/>
                <a:gd name="connsiteY5-164" fmla="*/ 0 h 10000"/>
                <a:gd name="connsiteX6-165" fmla="*/ 8992 w 10000"/>
                <a:gd name="connsiteY6-166" fmla="*/ 0 h 10000"/>
                <a:gd name="connsiteX7-167" fmla="*/ 10000 w 10000"/>
                <a:gd name="connsiteY7-168" fmla="*/ 510 h 10000"/>
                <a:gd name="connsiteX8-169" fmla="*/ 7779 w 10000"/>
                <a:gd name="connsiteY8-170" fmla="*/ 5715 h 10000"/>
                <a:gd name="connsiteX9-171" fmla="*/ 3758 w 10000"/>
                <a:gd name="connsiteY9-172" fmla="*/ 10000 h 10000"/>
                <a:gd name="connsiteX0-173" fmla="*/ 3758 w 10000"/>
                <a:gd name="connsiteY0-174" fmla="*/ 10000 h 10000"/>
                <a:gd name="connsiteX1-175" fmla="*/ 2750 w 10000"/>
                <a:gd name="connsiteY1-176" fmla="*/ 9491 h 10000"/>
                <a:gd name="connsiteX2-177" fmla="*/ 132 w 10000"/>
                <a:gd name="connsiteY2-178" fmla="*/ 5509 h 10000"/>
                <a:gd name="connsiteX3-179" fmla="*/ 132 w 10000"/>
                <a:gd name="connsiteY3-180" fmla="*/ 4491 h 10000"/>
                <a:gd name="connsiteX4-181" fmla="*/ 2750 w 10000"/>
                <a:gd name="connsiteY4-182" fmla="*/ 510 h 10000"/>
                <a:gd name="connsiteX5-183" fmla="*/ 3758 w 10000"/>
                <a:gd name="connsiteY5-184" fmla="*/ 0 h 10000"/>
                <a:gd name="connsiteX6-185" fmla="*/ 8992 w 10000"/>
                <a:gd name="connsiteY6-186" fmla="*/ 0 h 10000"/>
                <a:gd name="connsiteX7-187" fmla="*/ 10000 w 10000"/>
                <a:gd name="connsiteY7-188" fmla="*/ 510 h 10000"/>
                <a:gd name="connsiteX8-189" fmla="*/ 7779 w 10000"/>
                <a:gd name="connsiteY8-190" fmla="*/ 5715 h 10000"/>
                <a:gd name="connsiteX9-191" fmla="*/ 3758 w 10000"/>
                <a:gd name="connsiteY9-192" fmla="*/ 10000 h 10000"/>
                <a:gd name="connsiteX0-193" fmla="*/ 3758 w 10000"/>
                <a:gd name="connsiteY0-194" fmla="*/ 10000 h 10000"/>
                <a:gd name="connsiteX1-195" fmla="*/ 2750 w 10000"/>
                <a:gd name="connsiteY1-196" fmla="*/ 9491 h 10000"/>
                <a:gd name="connsiteX2-197" fmla="*/ 132 w 10000"/>
                <a:gd name="connsiteY2-198" fmla="*/ 5509 h 10000"/>
                <a:gd name="connsiteX3-199" fmla="*/ 132 w 10000"/>
                <a:gd name="connsiteY3-200" fmla="*/ 4491 h 10000"/>
                <a:gd name="connsiteX4-201" fmla="*/ 2750 w 10000"/>
                <a:gd name="connsiteY4-202" fmla="*/ 510 h 10000"/>
                <a:gd name="connsiteX5-203" fmla="*/ 3758 w 10000"/>
                <a:gd name="connsiteY5-204" fmla="*/ 0 h 10000"/>
                <a:gd name="connsiteX6-205" fmla="*/ 8992 w 10000"/>
                <a:gd name="connsiteY6-206" fmla="*/ 0 h 10000"/>
                <a:gd name="connsiteX7-207" fmla="*/ 10000 w 10000"/>
                <a:gd name="connsiteY7-208" fmla="*/ 510 h 10000"/>
                <a:gd name="connsiteX8-209" fmla="*/ 7657 w 10000"/>
                <a:gd name="connsiteY8-210" fmla="*/ 5358 h 10000"/>
                <a:gd name="connsiteX9-211" fmla="*/ 3758 w 10000"/>
                <a:gd name="connsiteY9-212" fmla="*/ 10000 h 10000"/>
                <a:gd name="connsiteX0-213" fmla="*/ 3758 w 10000"/>
                <a:gd name="connsiteY0-214" fmla="*/ 10000 h 10000"/>
                <a:gd name="connsiteX1-215" fmla="*/ 2750 w 10000"/>
                <a:gd name="connsiteY1-216" fmla="*/ 9491 h 10000"/>
                <a:gd name="connsiteX2-217" fmla="*/ 132 w 10000"/>
                <a:gd name="connsiteY2-218" fmla="*/ 5509 h 10000"/>
                <a:gd name="connsiteX3-219" fmla="*/ 132 w 10000"/>
                <a:gd name="connsiteY3-220" fmla="*/ 4491 h 10000"/>
                <a:gd name="connsiteX4-221" fmla="*/ 2750 w 10000"/>
                <a:gd name="connsiteY4-222" fmla="*/ 510 h 10000"/>
                <a:gd name="connsiteX5-223" fmla="*/ 3758 w 10000"/>
                <a:gd name="connsiteY5-224" fmla="*/ 0 h 10000"/>
                <a:gd name="connsiteX6-225" fmla="*/ 8992 w 10000"/>
                <a:gd name="connsiteY6-226" fmla="*/ 0 h 10000"/>
                <a:gd name="connsiteX7-227" fmla="*/ 10000 w 10000"/>
                <a:gd name="connsiteY7-228" fmla="*/ 510 h 10000"/>
                <a:gd name="connsiteX8-229" fmla="*/ 6803 w 10000"/>
                <a:gd name="connsiteY8-230" fmla="*/ 4894 h 10000"/>
                <a:gd name="connsiteX9-231" fmla="*/ 3758 w 10000"/>
                <a:gd name="connsiteY9-232" fmla="*/ 10000 h 10000"/>
                <a:gd name="connsiteX0-233" fmla="*/ 3758 w 10000"/>
                <a:gd name="connsiteY0-234" fmla="*/ 10000 h 10000"/>
                <a:gd name="connsiteX1-235" fmla="*/ 2750 w 10000"/>
                <a:gd name="connsiteY1-236" fmla="*/ 9491 h 10000"/>
                <a:gd name="connsiteX2-237" fmla="*/ 132 w 10000"/>
                <a:gd name="connsiteY2-238" fmla="*/ 5509 h 10000"/>
                <a:gd name="connsiteX3-239" fmla="*/ 132 w 10000"/>
                <a:gd name="connsiteY3-240" fmla="*/ 4491 h 10000"/>
                <a:gd name="connsiteX4-241" fmla="*/ 2750 w 10000"/>
                <a:gd name="connsiteY4-242" fmla="*/ 510 h 10000"/>
                <a:gd name="connsiteX5-243" fmla="*/ 3758 w 10000"/>
                <a:gd name="connsiteY5-244" fmla="*/ 0 h 10000"/>
                <a:gd name="connsiteX6-245" fmla="*/ 8992 w 10000"/>
                <a:gd name="connsiteY6-246" fmla="*/ 0 h 10000"/>
                <a:gd name="connsiteX7-247" fmla="*/ 10000 w 10000"/>
                <a:gd name="connsiteY7-248" fmla="*/ 510 h 10000"/>
                <a:gd name="connsiteX8-249" fmla="*/ 6803 w 10000"/>
                <a:gd name="connsiteY8-250" fmla="*/ 4894 h 10000"/>
                <a:gd name="connsiteX9-251" fmla="*/ 3758 w 10000"/>
                <a:gd name="connsiteY9-252" fmla="*/ 10000 h 10000"/>
                <a:gd name="connsiteX0-253" fmla="*/ 3758 w 10000"/>
                <a:gd name="connsiteY0-254" fmla="*/ 10000 h 10000"/>
                <a:gd name="connsiteX1-255" fmla="*/ 2750 w 10000"/>
                <a:gd name="connsiteY1-256" fmla="*/ 9491 h 10000"/>
                <a:gd name="connsiteX2-257" fmla="*/ 132 w 10000"/>
                <a:gd name="connsiteY2-258" fmla="*/ 5509 h 10000"/>
                <a:gd name="connsiteX3-259" fmla="*/ 132 w 10000"/>
                <a:gd name="connsiteY3-260" fmla="*/ 4491 h 10000"/>
                <a:gd name="connsiteX4-261" fmla="*/ 2750 w 10000"/>
                <a:gd name="connsiteY4-262" fmla="*/ 510 h 10000"/>
                <a:gd name="connsiteX5-263" fmla="*/ 3758 w 10000"/>
                <a:gd name="connsiteY5-264" fmla="*/ 0 h 10000"/>
                <a:gd name="connsiteX6-265" fmla="*/ 8992 w 10000"/>
                <a:gd name="connsiteY6-266" fmla="*/ 0 h 10000"/>
                <a:gd name="connsiteX7-267" fmla="*/ 10000 w 10000"/>
                <a:gd name="connsiteY7-268" fmla="*/ 510 h 10000"/>
                <a:gd name="connsiteX8-269" fmla="*/ 6803 w 10000"/>
                <a:gd name="connsiteY8-270" fmla="*/ 4894 h 10000"/>
                <a:gd name="connsiteX9-271" fmla="*/ 3758 w 10000"/>
                <a:gd name="connsiteY9-272" fmla="*/ 10000 h 10000"/>
                <a:gd name="connsiteX0-273" fmla="*/ 3758 w 10027"/>
                <a:gd name="connsiteY0-274" fmla="*/ 10000 h 10000"/>
                <a:gd name="connsiteX1-275" fmla="*/ 2750 w 10027"/>
                <a:gd name="connsiteY1-276" fmla="*/ 9491 h 10000"/>
                <a:gd name="connsiteX2-277" fmla="*/ 132 w 10027"/>
                <a:gd name="connsiteY2-278" fmla="*/ 5509 h 10000"/>
                <a:gd name="connsiteX3-279" fmla="*/ 132 w 10027"/>
                <a:gd name="connsiteY3-280" fmla="*/ 4491 h 10000"/>
                <a:gd name="connsiteX4-281" fmla="*/ 2750 w 10027"/>
                <a:gd name="connsiteY4-282" fmla="*/ 510 h 10000"/>
                <a:gd name="connsiteX5-283" fmla="*/ 3758 w 10027"/>
                <a:gd name="connsiteY5-284" fmla="*/ 0 h 10000"/>
                <a:gd name="connsiteX6-285" fmla="*/ 8992 w 10027"/>
                <a:gd name="connsiteY6-286" fmla="*/ 0 h 10000"/>
                <a:gd name="connsiteX7-287" fmla="*/ 10000 w 10027"/>
                <a:gd name="connsiteY7-288" fmla="*/ 510 h 10000"/>
                <a:gd name="connsiteX8-289" fmla="*/ 6803 w 10027"/>
                <a:gd name="connsiteY8-290" fmla="*/ 4894 h 10000"/>
                <a:gd name="connsiteX9-291" fmla="*/ 3758 w 10027"/>
                <a:gd name="connsiteY9-292" fmla="*/ 10000 h 10000"/>
                <a:gd name="connsiteX0-293" fmla="*/ 3758 w 10033"/>
                <a:gd name="connsiteY0-294" fmla="*/ 10000 h 10000"/>
                <a:gd name="connsiteX1-295" fmla="*/ 2750 w 10033"/>
                <a:gd name="connsiteY1-296" fmla="*/ 9491 h 10000"/>
                <a:gd name="connsiteX2-297" fmla="*/ 132 w 10033"/>
                <a:gd name="connsiteY2-298" fmla="*/ 5509 h 10000"/>
                <a:gd name="connsiteX3-299" fmla="*/ 132 w 10033"/>
                <a:gd name="connsiteY3-300" fmla="*/ 4491 h 10000"/>
                <a:gd name="connsiteX4-301" fmla="*/ 2750 w 10033"/>
                <a:gd name="connsiteY4-302" fmla="*/ 510 h 10000"/>
                <a:gd name="connsiteX5-303" fmla="*/ 3758 w 10033"/>
                <a:gd name="connsiteY5-304" fmla="*/ 0 h 10000"/>
                <a:gd name="connsiteX6-305" fmla="*/ 8992 w 10033"/>
                <a:gd name="connsiteY6-306" fmla="*/ 0 h 10000"/>
                <a:gd name="connsiteX7-307" fmla="*/ 10000 w 10033"/>
                <a:gd name="connsiteY7-308" fmla="*/ 510 h 10000"/>
                <a:gd name="connsiteX8-309" fmla="*/ 6864 w 10033"/>
                <a:gd name="connsiteY8-310" fmla="*/ 5055 h 10000"/>
                <a:gd name="connsiteX9-311" fmla="*/ 3758 w 10033"/>
                <a:gd name="connsiteY9-312" fmla="*/ 10000 h 10000"/>
                <a:gd name="connsiteX0-313" fmla="*/ 3758 w 10035"/>
                <a:gd name="connsiteY0-314" fmla="*/ 10000 h 10000"/>
                <a:gd name="connsiteX1-315" fmla="*/ 2750 w 10035"/>
                <a:gd name="connsiteY1-316" fmla="*/ 9491 h 10000"/>
                <a:gd name="connsiteX2-317" fmla="*/ 132 w 10035"/>
                <a:gd name="connsiteY2-318" fmla="*/ 5509 h 10000"/>
                <a:gd name="connsiteX3-319" fmla="*/ 132 w 10035"/>
                <a:gd name="connsiteY3-320" fmla="*/ 4491 h 10000"/>
                <a:gd name="connsiteX4-321" fmla="*/ 2750 w 10035"/>
                <a:gd name="connsiteY4-322" fmla="*/ 510 h 10000"/>
                <a:gd name="connsiteX5-323" fmla="*/ 3758 w 10035"/>
                <a:gd name="connsiteY5-324" fmla="*/ 0 h 10000"/>
                <a:gd name="connsiteX6-325" fmla="*/ 8992 w 10035"/>
                <a:gd name="connsiteY6-326" fmla="*/ 0 h 10000"/>
                <a:gd name="connsiteX7-327" fmla="*/ 10000 w 10035"/>
                <a:gd name="connsiteY7-328" fmla="*/ 510 h 10000"/>
                <a:gd name="connsiteX8-329" fmla="*/ 6864 w 10035"/>
                <a:gd name="connsiteY8-330" fmla="*/ 5055 h 10000"/>
                <a:gd name="connsiteX9-331" fmla="*/ 3758 w 10035"/>
                <a:gd name="connsiteY9-332" fmla="*/ 10000 h 10000"/>
                <a:gd name="connsiteX0-333" fmla="*/ 3758 w 10008"/>
                <a:gd name="connsiteY0-334" fmla="*/ 10000 h 10000"/>
                <a:gd name="connsiteX1-335" fmla="*/ 2750 w 10008"/>
                <a:gd name="connsiteY1-336" fmla="*/ 9491 h 10000"/>
                <a:gd name="connsiteX2-337" fmla="*/ 132 w 10008"/>
                <a:gd name="connsiteY2-338" fmla="*/ 5509 h 10000"/>
                <a:gd name="connsiteX3-339" fmla="*/ 132 w 10008"/>
                <a:gd name="connsiteY3-340" fmla="*/ 4491 h 10000"/>
                <a:gd name="connsiteX4-341" fmla="*/ 2750 w 10008"/>
                <a:gd name="connsiteY4-342" fmla="*/ 510 h 10000"/>
                <a:gd name="connsiteX5-343" fmla="*/ 3758 w 10008"/>
                <a:gd name="connsiteY5-344" fmla="*/ 0 h 10000"/>
                <a:gd name="connsiteX6-345" fmla="*/ 8992 w 10008"/>
                <a:gd name="connsiteY6-346" fmla="*/ 0 h 10000"/>
                <a:gd name="connsiteX7-347" fmla="*/ 10000 w 10008"/>
                <a:gd name="connsiteY7-348" fmla="*/ 510 h 10000"/>
                <a:gd name="connsiteX8-349" fmla="*/ 6864 w 10008"/>
                <a:gd name="connsiteY8-350" fmla="*/ 5055 h 10000"/>
                <a:gd name="connsiteX9-351" fmla="*/ 3758 w 10008"/>
                <a:gd name="connsiteY9-352" fmla="*/ 10000 h 10000"/>
                <a:gd name="connsiteX0-353" fmla="*/ 3758 w 10031"/>
                <a:gd name="connsiteY0-354" fmla="*/ 10000 h 10000"/>
                <a:gd name="connsiteX1-355" fmla="*/ 2750 w 10031"/>
                <a:gd name="connsiteY1-356" fmla="*/ 9491 h 10000"/>
                <a:gd name="connsiteX2-357" fmla="*/ 132 w 10031"/>
                <a:gd name="connsiteY2-358" fmla="*/ 5509 h 10000"/>
                <a:gd name="connsiteX3-359" fmla="*/ 132 w 10031"/>
                <a:gd name="connsiteY3-360" fmla="*/ 4491 h 10000"/>
                <a:gd name="connsiteX4-361" fmla="*/ 2750 w 10031"/>
                <a:gd name="connsiteY4-362" fmla="*/ 510 h 10000"/>
                <a:gd name="connsiteX5-363" fmla="*/ 3758 w 10031"/>
                <a:gd name="connsiteY5-364" fmla="*/ 0 h 10000"/>
                <a:gd name="connsiteX6-365" fmla="*/ 8992 w 10031"/>
                <a:gd name="connsiteY6-366" fmla="*/ 0 h 10000"/>
                <a:gd name="connsiteX7-367" fmla="*/ 10000 w 10031"/>
                <a:gd name="connsiteY7-368" fmla="*/ 510 h 10000"/>
                <a:gd name="connsiteX8-369" fmla="*/ 6864 w 10031"/>
                <a:gd name="connsiteY8-370" fmla="*/ 5055 h 10000"/>
                <a:gd name="connsiteX9-371" fmla="*/ 3758 w 10031"/>
                <a:gd name="connsiteY9-372" fmla="*/ 10000 h 10000"/>
                <a:gd name="connsiteX0-373" fmla="*/ 3758 w 10031"/>
                <a:gd name="connsiteY0-374" fmla="*/ 10000 h 10000"/>
                <a:gd name="connsiteX1-375" fmla="*/ 2750 w 10031"/>
                <a:gd name="connsiteY1-376" fmla="*/ 9491 h 10000"/>
                <a:gd name="connsiteX2-377" fmla="*/ 132 w 10031"/>
                <a:gd name="connsiteY2-378" fmla="*/ 5509 h 10000"/>
                <a:gd name="connsiteX3-379" fmla="*/ 132 w 10031"/>
                <a:gd name="connsiteY3-380" fmla="*/ 4491 h 10000"/>
                <a:gd name="connsiteX4-381" fmla="*/ 2750 w 10031"/>
                <a:gd name="connsiteY4-382" fmla="*/ 510 h 10000"/>
                <a:gd name="connsiteX5-383" fmla="*/ 3758 w 10031"/>
                <a:gd name="connsiteY5-384" fmla="*/ 0 h 10000"/>
                <a:gd name="connsiteX6-385" fmla="*/ 8992 w 10031"/>
                <a:gd name="connsiteY6-386" fmla="*/ 0 h 10000"/>
                <a:gd name="connsiteX7-387" fmla="*/ 10000 w 10031"/>
                <a:gd name="connsiteY7-388" fmla="*/ 510 h 10000"/>
                <a:gd name="connsiteX8-389" fmla="*/ 6864 w 10031"/>
                <a:gd name="connsiteY8-390" fmla="*/ 5055 h 10000"/>
                <a:gd name="connsiteX9-391" fmla="*/ 3758 w 10031"/>
                <a:gd name="connsiteY9-392" fmla="*/ 10000 h 10000"/>
                <a:gd name="connsiteX0-393" fmla="*/ 3758 w 10035"/>
                <a:gd name="connsiteY0-394" fmla="*/ 10000 h 10000"/>
                <a:gd name="connsiteX1-395" fmla="*/ 2750 w 10035"/>
                <a:gd name="connsiteY1-396" fmla="*/ 9491 h 10000"/>
                <a:gd name="connsiteX2-397" fmla="*/ 132 w 10035"/>
                <a:gd name="connsiteY2-398" fmla="*/ 5509 h 10000"/>
                <a:gd name="connsiteX3-399" fmla="*/ 132 w 10035"/>
                <a:gd name="connsiteY3-400" fmla="*/ 4491 h 10000"/>
                <a:gd name="connsiteX4-401" fmla="*/ 2750 w 10035"/>
                <a:gd name="connsiteY4-402" fmla="*/ 510 h 10000"/>
                <a:gd name="connsiteX5-403" fmla="*/ 3758 w 10035"/>
                <a:gd name="connsiteY5-404" fmla="*/ 0 h 10000"/>
                <a:gd name="connsiteX6-405" fmla="*/ 8992 w 10035"/>
                <a:gd name="connsiteY6-406" fmla="*/ 0 h 10000"/>
                <a:gd name="connsiteX7-407" fmla="*/ 10000 w 10035"/>
                <a:gd name="connsiteY7-408" fmla="*/ 510 h 10000"/>
                <a:gd name="connsiteX8-409" fmla="*/ 6864 w 10035"/>
                <a:gd name="connsiteY8-410" fmla="*/ 5055 h 10000"/>
                <a:gd name="connsiteX9-411" fmla="*/ 3758 w 10035"/>
                <a:gd name="connsiteY9-412" fmla="*/ 10000 h 10000"/>
                <a:gd name="connsiteX0-413" fmla="*/ 3758 w 10008"/>
                <a:gd name="connsiteY0-414" fmla="*/ 10000 h 10000"/>
                <a:gd name="connsiteX1-415" fmla="*/ 2750 w 10008"/>
                <a:gd name="connsiteY1-416" fmla="*/ 9491 h 10000"/>
                <a:gd name="connsiteX2-417" fmla="*/ 132 w 10008"/>
                <a:gd name="connsiteY2-418" fmla="*/ 5509 h 10000"/>
                <a:gd name="connsiteX3-419" fmla="*/ 132 w 10008"/>
                <a:gd name="connsiteY3-420" fmla="*/ 4491 h 10000"/>
                <a:gd name="connsiteX4-421" fmla="*/ 2750 w 10008"/>
                <a:gd name="connsiteY4-422" fmla="*/ 510 h 10000"/>
                <a:gd name="connsiteX5-423" fmla="*/ 3758 w 10008"/>
                <a:gd name="connsiteY5-424" fmla="*/ 0 h 10000"/>
                <a:gd name="connsiteX6-425" fmla="*/ 8992 w 10008"/>
                <a:gd name="connsiteY6-426" fmla="*/ 0 h 10000"/>
                <a:gd name="connsiteX7-427" fmla="*/ 10000 w 10008"/>
                <a:gd name="connsiteY7-428" fmla="*/ 510 h 10000"/>
                <a:gd name="connsiteX8-429" fmla="*/ 6864 w 10008"/>
                <a:gd name="connsiteY8-430" fmla="*/ 5055 h 10000"/>
                <a:gd name="connsiteX9-431" fmla="*/ 3758 w 10008"/>
                <a:gd name="connsiteY9-432" fmla="*/ 10000 h 10000"/>
                <a:gd name="connsiteX0-433" fmla="*/ 3758 w 10008"/>
                <a:gd name="connsiteY0-434" fmla="*/ 10000 h 10000"/>
                <a:gd name="connsiteX1-435" fmla="*/ 2750 w 10008"/>
                <a:gd name="connsiteY1-436" fmla="*/ 9491 h 10000"/>
                <a:gd name="connsiteX2-437" fmla="*/ 132 w 10008"/>
                <a:gd name="connsiteY2-438" fmla="*/ 5509 h 10000"/>
                <a:gd name="connsiteX3-439" fmla="*/ 132 w 10008"/>
                <a:gd name="connsiteY3-440" fmla="*/ 4491 h 10000"/>
                <a:gd name="connsiteX4-441" fmla="*/ 2750 w 10008"/>
                <a:gd name="connsiteY4-442" fmla="*/ 510 h 10000"/>
                <a:gd name="connsiteX5-443" fmla="*/ 3758 w 10008"/>
                <a:gd name="connsiteY5-444" fmla="*/ 0 h 10000"/>
                <a:gd name="connsiteX6-445" fmla="*/ 8992 w 10008"/>
                <a:gd name="connsiteY6-446" fmla="*/ 0 h 10000"/>
                <a:gd name="connsiteX7-447" fmla="*/ 10000 w 10008"/>
                <a:gd name="connsiteY7-448" fmla="*/ 510 h 10000"/>
                <a:gd name="connsiteX8-449" fmla="*/ 6864 w 10008"/>
                <a:gd name="connsiteY8-450" fmla="*/ 5055 h 10000"/>
                <a:gd name="connsiteX9-451" fmla="*/ 3758 w 10008"/>
                <a:gd name="connsiteY9-452" fmla="*/ 10000 h 10000"/>
                <a:gd name="connsiteX0-453" fmla="*/ 3758 w 10008"/>
                <a:gd name="connsiteY0-454" fmla="*/ 10000 h 10000"/>
                <a:gd name="connsiteX1-455" fmla="*/ 2750 w 10008"/>
                <a:gd name="connsiteY1-456" fmla="*/ 9491 h 10000"/>
                <a:gd name="connsiteX2-457" fmla="*/ 132 w 10008"/>
                <a:gd name="connsiteY2-458" fmla="*/ 5509 h 10000"/>
                <a:gd name="connsiteX3-459" fmla="*/ 132 w 10008"/>
                <a:gd name="connsiteY3-460" fmla="*/ 4491 h 10000"/>
                <a:gd name="connsiteX4-461" fmla="*/ 2750 w 10008"/>
                <a:gd name="connsiteY4-462" fmla="*/ 510 h 10000"/>
                <a:gd name="connsiteX5-463" fmla="*/ 3758 w 10008"/>
                <a:gd name="connsiteY5-464" fmla="*/ 0 h 10000"/>
                <a:gd name="connsiteX6-465" fmla="*/ 8992 w 10008"/>
                <a:gd name="connsiteY6-466" fmla="*/ 0 h 10000"/>
                <a:gd name="connsiteX7-467" fmla="*/ 10000 w 10008"/>
                <a:gd name="connsiteY7-468" fmla="*/ 510 h 10000"/>
                <a:gd name="connsiteX8-469" fmla="*/ 6864 w 10008"/>
                <a:gd name="connsiteY8-470" fmla="*/ 5055 h 10000"/>
                <a:gd name="connsiteX9-471" fmla="*/ 3758 w 10008"/>
                <a:gd name="connsiteY9-472" fmla="*/ 10000 h 10000"/>
                <a:gd name="connsiteX0-473" fmla="*/ 3758 w 10008"/>
                <a:gd name="connsiteY0-474" fmla="*/ 10000 h 10000"/>
                <a:gd name="connsiteX1-475" fmla="*/ 2750 w 10008"/>
                <a:gd name="connsiteY1-476" fmla="*/ 9491 h 10000"/>
                <a:gd name="connsiteX2-477" fmla="*/ 132 w 10008"/>
                <a:gd name="connsiteY2-478" fmla="*/ 5509 h 10000"/>
                <a:gd name="connsiteX3-479" fmla="*/ 132 w 10008"/>
                <a:gd name="connsiteY3-480" fmla="*/ 4491 h 10000"/>
                <a:gd name="connsiteX4-481" fmla="*/ 2750 w 10008"/>
                <a:gd name="connsiteY4-482" fmla="*/ 510 h 10000"/>
                <a:gd name="connsiteX5-483" fmla="*/ 3758 w 10008"/>
                <a:gd name="connsiteY5-484" fmla="*/ 0 h 10000"/>
                <a:gd name="connsiteX6-485" fmla="*/ 8992 w 10008"/>
                <a:gd name="connsiteY6-486" fmla="*/ 0 h 10000"/>
                <a:gd name="connsiteX7-487" fmla="*/ 10000 w 10008"/>
                <a:gd name="connsiteY7-488" fmla="*/ 510 h 10000"/>
                <a:gd name="connsiteX8-489" fmla="*/ 6864 w 10008"/>
                <a:gd name="connsiteY8-490" fmla="*/ 5055 h 10000"/>
                <a:gd name="connsiteX9-491" fmla="*/ 3758 w 10008"/>
                <a:gd name="connsiteY9-492" fmla="*/ 10000 h 10000"/>
                <a:gd name="connsiteX0-493" fmla="*/ 3758 w 10008"/>
                <a:gd name="connsiteY0-494" fmla="*/ 10000 h 10000"/>
                <a:gd name="connsiteX1-495" fmla="*/ 2750 w 10008"/>
                <a:gd name="connsiteY1-496" fmla="*/ 9491 h 10000"/>
                <a:gd name="connsiteX2-497" fmla="*/ 132 w 10008"/>
                <a:gd name="connsiteY2-498" fmla="*/ 5509 h 10000"/>
                <a:gd name="connsiteX3-499" fmla="*/ 132 w 10008"/>
                <a:gd name="connsiteY3-500" fmla="*/ 4491 h 10000"/>
                <a:gd name="connsiteX4-501" fmla="*/ 2750 w 10008"/>
                <a:gd name="connsiteY4-502" fmla="*/ 510 h 10000"/>
                <a:gd name="connsiteX5-503" fmla="*/ 3758 w 10008"/>
                <a:gd name="connsiteY5-504" fmla="*/ 0 h 10000"/>
                <a:gd name="connsiteX6-505" fmla="*/ 8992 w 10008"/>
                <a:gd name="connsiteY6-506" fmla="*/ 0 h 10000"/>
                <a:gd name="connsiteX7-507" fmla="*/ 10000 w 10008"/>
                <a:gd name="connsiteY7-508" fmla="*/ 510 h 10000"/>
                <a:gd name="connsiteX8-509" fmla="*/ 6864 w 10008"/>
                <a:gd name="connsiteY8-510" fmla="*/ 5055 h 10000"/>
                <a:gd name="connsiteX9-511" fmla="*/ 3758 w 10008"/>
                <a:gd name="connsiteY9-5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>
                    <a:alpha val="20000"/>
                  </a:srgbClr>
                </a:gs>
                <a:gs pos="0">
                  <a:schemeClr val="bg1">
                    <a:alpha val="0"/>
                  </a:schemeClr>
                </a:gs>
                <a:gs pos="74000">
                  <a:schemeClr val="bg1">
                    <a:lumMod val="88000"/>
                    <a:lumOff val="12000"/>
                    <a:alpha val="80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67"/>
            <p:cNvSpPr txBox="1"/>
            <p:nvPr/>
          </p:nvSpPr>
          <p:spPr>
            <a:xfrm>
              <a:off x="3468721" y="3612412"/>
              <a:ext cx="1104544" cy="68389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78717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设计背景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971600" y="1370557"/>
            <a:ext cx="1251927" cy="1109597"/>
            <a:chOff x="4497043" y="2426089"/>
            <a:chExt cx="1251927" cy="1109597"/>
          </a:xfrm>
        </p:grpSpPr>
        <p:sp>
          <p:nvSpPr>
            <p:cNvPr id="60" name="Freeform 5"/>
            <p:cNvSpPr/>
            <p:nvPr/>
          </p:nvSpPr>
          <p:spPr bwMode="auto">
            <a:xfrm>
              <a:off x="4497044" y="2426111"/>
              <a:ext cx="1251926" cy="11095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74" name="Freeform 5"/>
            <p:cNvSpPr/>
            <p:nvPr/>
          </p:nvSpPr>
          <p:spPr bwMode="auto">
            <a:xfrm>
              <a:off x="4497043" y="2426089"/>
              <a:ext cx="975233" cy="11095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  <a:gd name="connsiteX0" fmla="*/ 2926 w 9929"/>
                <a:gd name="connsiteY0" fmla="*/ 10000 h 10036"/>
                <a:gd name="connsiteX1" fmla="*/ 2141 w 9929"/>
                <a:gd name="connsiteY1" fmla="*/ 9491 h 10036"/>
                <a:gd name="connsiteX2" fmla="*/ 104 w 9929"/>
                <a:gd name="connsiteY2" fmla="*/ 5509 h 10036"/>
                <a:gd name="connsiteX3" fmla="*/ 104 w 9929"/>
                <a:gd name="connsiteY3" fmla="*/ 4491 h 10036"/>
                <a:gd name="connsiteX4" fmla="*/ 2141 w 9929"/>
                <a:gd name="connsiteY4" fmla="*/ 509 h 10036"/>
                <a:gd name="connsiteX5" fmla="*/ 2926 w 9929"/>
                <a:gd name="connsiteY5" fmla="*/ 0 h 10036"/>
                <a:gd name="connsiteX6" fmla="*/ 6999 w 9929"/>
                <a:gd name="connsiteY6" fmla="*/ 0 h 10036"/>
                <a:gd name="connsiteX7" fmla="*/ 7784 w 9929"/>
                <a:gd name="connsiteY7" fmla="*/ 509 h 10036"/>
                <a:gd name="connsiteX8" fmla="*/ 9821 w 9929"/>
                <a:gd name="connsiteY8" fmla="*/ 4491 h 10036"/>
                <a:gd name="connsiteX9" fmla="*/ 9821 w 9929"/>
                <a:gd name="connsiteY9" fmla="*/ 5509 h 10036"/>
                <a:gd name="connsiteX10" fmla="*/ 7784 w 9929"/>
                <a:gd name="connsiteY10" fmla="*/ 9491 h 10036"/>
                <a:gd name="connsiteX11" fmla="*/ 2926 w 9929"/>
                <a:gd name="connsiteY11" fmla="*/ 10000 h 10036"/>
                <a:gd name="connsiteX0-1" fmla="*/ 2947 w 10000"/>
                <a:gd name="connsiteY0-2" fmla="*/ 9964 h 9964"/>
                <a:gd name="connsiteX1-3" fmla="*/ 2156 w 10000"/>
                <a:gd name="connsiteY1-4" fmla="*/ 9457 h 9964"/>
                <a:gd name="connsiteX2-5" fmla="*/ 105 w 10000"/>
                <a:gd name="connsiteY2-6" fmla="*/ 5489 h 9964"/>
                <a:gd name="connsiteX3-7" fmla="*/ 105 w 10000"/>
                <a:gd name="connsiteY3-8" fmla="*/ 4475 h 9964"/>
                <a:gd name="connsiteX4-9" fmla="*/ 2156 w 10000"/>
                <a:gd name="connsiteY4-10" fmla="*/ 507 h 9964"/>
                <a:gd name="connsiteX5-11" fmla="*/ 2947 w 10000"/>
                <a:gd name="connsiteY5-12" fmla="*/ 0 h 9964"/>
                <a:gd name="connsiteX6-13" fmla="*/ 7049 w 10000"/>
                <a:gd name="connsiteY6-14" fmla="*/ 0 h 9964"/>
                <a:gd name="connsiteX7-15" fmla="*/ 7840 w 10000"/>
                <a:gd name="connsiteY7-16" fmla="*/ 507 h 9964"/>
                <a:gd name="connsiteX8-17" fmla="*/ 9891 w 10000"/>
                <a:gd name="connsiteY8-18" fmla="*/ 4475 h 9964"/>
                <a:gd name="connsiteX9-19" fmla="*/ 9891 w 10000"/>
                <a:gd name="connsiteY9-20" fmla="*/ 5489 h 9964"/>
                <a:gd name="connsiteX10-21" fmla="*/ 2947 w 10000"/>
                <a:gd name="connsiteY10-22" fmla="*/ 9964 h 9964"/>
                <a:gd name="connsiteX0-23" fmla="*/ 2947 w 10070"/>
                <a:gd name="connsiteY0-24" fmla="*/ 10000 h 10000"/>
                <a:gd name="connsiteX1-25" fmla="*/ 2156 w 10070"/>
                <a:gd name="connsiteY1-26" fmla="*/ 9491 h 10000"/>
                <a:gd name="connsiteX2-27" fmla="*/ 105 w 10070"/>
                <a:gd name="connsiteY2-28" fmla="*/ 5509 h 10000"/>
                <a:gd name="connsiteX3-29" fmla="*/ 105 w 10070"/>
                <a:gd name="connsiteY3-30" fmla="*/ 4491 h 10000"/>
                <a:gd name="connsiteX4-31" fmla="*/ 2156 w 10070"/>
                <a:gd name="connsiteY4-32" fmla="*/ 509 h 10000"/>
                <a:gd name="connsiteX5-33" fmla="*/ 2947 w 10070"/>
                <a:gd name="connsiteY5-34" fmla="*/ 0 h 10000"/>
                <a:gd name="connsiteX6-35" fmla="*/ 7049 w 10070"/>
                <a:gd name="connsiteY6-36" fmla="*/ 0 h 10000"/>
                <a:gd name="connsiteX7-37" fmla="*/ 7840 w 10070"/>
                <a:gd name="connsiteY7-38" fmla="*/ 509 h 10000"/>
                <a:gd name="connsiteX8-39" fmla="*/ 9891 w 10070"/>
                <a:gd name="connsiteY8-40" fmla="*/ 4491 h 10000"/>
                <a:gd name="connsiteX9-41" fmla="*/ 2947 w 10070"/>
                <a:gd name="connsiteY9-42" fmla="*/ 10000 h 10000"/>
                <a:gd name="connsiteX0-43" fmla="*/ 2947 w 8049"/>
                <a:gd name="connsiteY0-44" fmla="*/ 10391 h 10391"/>
                <a:gd name="connsiteX1-45" fmla="*/ 2156 w 8049"/>
                <a:gd name="connsiteY1-46" fmla="*/ 9882 h 10391"/>
                <a:gd name="connsiteX2-47" fmla="*/ 105 w 8049"/>
                <a:gd name="connsiteY2-48" fmla="*/ 5900 h 10391"/>
                <a:gd name="connsiteX3-49" fmla="*/ 105 w 8049"/>
                <a:gd name="connsiteY3-50" fmla="*/ 4882 h 10391"/>
                <a:gd name="connsiteX4-51" fmla="*/ 2156 w 8049"/>
                <a:gd name="connsiteY4-52" fmla="*/ 900 h 10391"/>
                <a:gd name="connsiteX5-53" fmla="*/ 2947 w 8049"/>
                <a:gd name="connsiteY5-54" fmla="*/ 391 h 10391"/>
                <a:gd name="connsiteX6-55" fmla="*/ 7049 w 8049"/>
                <a:gd name="connsiteY6-56" fmla="*/ 391 h 10391"/>
                <a:gd name="connsiteX7-57" fmla="*/ 7840 w 8049"/>
                <a:gd name="connsiteY7-58" fmla="*/ 900 h 10391"/>
                <a:gd name="connsiteX8-59" fmla="*/ 2947 w 8049"/>
                <a:gd name="connsiteY8-60" fmla="*/ 10391 h 10391"/>
                <a:gd name="connsiteX0-61" fmla="*/ 3660 w 9981"/>
                <a:gd name="connsiteY0-62" fmla="*/ 9640 h 9640"/>
                <a:gd name="connsiteX1-63" fmla="*/ 2678 w 9981"/>
                <a:gd name="connsiteY1-64" fmla="*/ 9150 h 9640"/>
                <a:gd name="connsiteX2-65" fmla="*/ 129 w 9981"/>
                <a:gd name="connsiteY2-66" fmla="*/ 5318 h 9640"/>
                <a:gd name="connsiteX3-67" fmla="*/ 129 w 9981"/>
                <a:gd name="connsiteY3-68" fmla="*/ 4338 h 9640"/>
                <a:gd name="connsiteX4-69" fmla="*/ 2678 w 9981"/>
                <a:gd name="connsiteY4-70" fmla="*/ 506 h 9640"/>
                <a:gd name="connsiteX5-71" fmla="*/ 3660 w 9981"/>
                <a:gd name="connsiteY5-72" fmla="*/ 16 h 9640"/>
                <a:gd name="connsiteX6-73" fmla="*/ 8757 w 9981"/>
                <a:gd name="connsiteY6-74" fmla="*/ 16 h 9640"/>
                <a:gd name="connsiteX7-75" fmla="*/ 9739 w 9981"/>
                <a:gd name="connsiteY7-76" fmla="*/ 506 h 9640"/>
                <a:gd name="connsiteX8-77" fmla="*/ 3660 w 9981"/>
                <a:gd name="connsiteY8-78" fmla="*/ 9640 h 9640"/>
                <a:gd name="connsiteX0-79" fmla="*/ 3667 w 9758"/>
                <a:gd name="connsiteY0-80" fmla="*/ 10713 h 10713"/>
                <a:gd name="connsiteX1-81" fmla="*/ 2683 w 9758"/>
                <a:gd name="connsiteY1-82" fmla="*/ 10205 h 10713"/>
                <a:gd name="connsiteX2-83" fmla="*/ 129 w 9758"/>
                <a:gd name="connsiteY2-84" fmla="*/ 6230 h 10713"/>
                <a:gd name="connsiteX3-85" fmla="*/ 129 w 9758"/>
                <a:gd name="connsiteY3-86" fmla="*/ 5213 h 10713"/>
                <a:gd name="connsiteX4-87" fmla="*/ 2683 w 9758"/>
                <a:gd name="connsiteY4-88" fmla="*/ 1238 h 10713"/>
                <a:gd name="connsiteX5-89" fmla="*/ 3667 w 9758"/>
                <a:gd name="connsiteY5-90" fmla="*/ 730 h 10713"/>
                <a:gd name="connsiteX6-91" fmla="*/ 8774 w 9758"/>
                <a:gd name="connsiteY6-92" fmla="*/ 730 h 10713"/>
                <a:gd name="connsiteX7-93" fmla="*/ 9758 w 9758"/>
                <a:gd name="connsiteY7-94" fmla="*/ 1238 h 10713"/>
                <a:gd name="connsiteX8-95" fmla="*/ 3667 w 9758"/>
                <a:gd name="connsiteY8-96" fmla="*/ 10713 h 10713"/>
                <a:gd name="connsiteX0-97" fmla="*/ 3758 w 10000"/>
                <a:gd name="connsiteY0-98" fmla="*/ 9319 h 9319"/>
                <a:gd name="connsiteX1-99" fmla="*/ 2750 w 10000"/>
                <a:gd name="connsiteY1-100" fmla="*/ 8845 h 9319"/>
                <a:gd name="connsiteX2-101" fmla="*/ 132 w 10000"/>
                <a:gd name="connsiteY2-102" fmla="*/ 5134 h 9319"/>
                <a:gd name="connsiteX3-103" fmla="*/ 132 w 10000"/>
                <a:gd name="connsiteY3-104" fmla="*/ 4185 h 9319"/>
                <a:gd name="connsiteX4-105" fmla="*/ 2750 w 10000"/>
                <a:gd name="connsiteY4-106" fmla="*/ 475 h 9319"/>
                <a:gd name="connsiteX5-107" fmla="*/ 3758 w 10000"/>
                <a:gd name="connsiteY5-108" fmla="*/ 0 h 9319"/>
                <a:gd name="connsiteX6-109" fmla="*/ 8992 w 10000"/>
                <a:gd name="connsiteY6-110" fmla="*/ 0 h 9319"/>
                <a:gd name="connsiteX7-111" fmla="*/ 10000 w 10000"/>
                <a:gd name="connsiteY7-112" fmla="*/ 475 h 9319"/>
                <a:gd name="connsiteX8-113" fmla="*/ 3758 w 10000"/>
                <a:gd name="connsiteY8-114" fmla="*/ 9319 h 9319"/>
                <a:gd name="connsiteX0-115" fmla="*/ 3758 w 10000"/>
                <a:gd name="connsiteY0-116" fmla="*/ 10000 h 10000"/>
                <a:gd name="connsiteX1-117" fmla="*/ 2750 w 10000"/>
                <a:gd name="connsiteY1-118" fmla="*/ 9491 h 10000"/>
                <a:gd name="connsiteX2-119" fmla="*/ 132 w 10000"/>
                <a:gd name="connsiteY2-120" fmla="*/ 5509 h 10000"/>
                <a:gd name="connsiteX3-121" fmla="*/ 132 w 10000"/>
                <a:gd name="connsiteY3-122" fmla="*/ 4491 h 10000"/>
                <a:gd name="connsiteX4-123" fmla="*/ 2750 w 10000"/>
                <a:gd name="connsiteY4-124" fmla="*/ 510 h 10000"/>
                <a:gd name="connsiteX5-125" fmla="*/ 3758 w 10000"/>
                <a:gd name="connsiteY5-126" fmla="*/ 0 h 10000"/>
                <a:gd name="connsiteX6-127" fmla="*/ 8992 w 10000"/>
                <a:gd name="connsiteY6-128" fmla="*/ 0 h 10000"/>
                <a:gd name="connsiteX7-129" fmla="*/ 10000 w 10000"/>
                <a:gd name="connsiteY7-130" fmla="*/ 510 h 10000"/>
                <a:gd name="connsiteX8-131" fmla="*/ 3758 w 10000"/>
                <a:gd name="connsiteY8-132" fmla="*/ 10000 h 10000"/>
                <a:gd name="connsiteX0-133" fmla="*/ 3758 w 10000"/>
                <a:gd name="connsiteY0-134" fmla="*/ 10000 h 10000"/>
                <a:gd name="connsiteX1-135" fmla="*/ 2750 w 10000"/>
                <a:gd name="connsiteY1-136" fmla="*/ 9491 h 10000"/>
                <a:gd name="connsiteX2-137" fmla="*/ 132 w 10000"/>
                <a:gd name="connsiteY2-138" fmla="*/ 5509 h 10000"/>
                <a:gd name="connsiteX3-139" fmla="*/ 132 w 10000"/>
                <a:gd name="connsiteY3-140" fmla="*/ 4491 h 10000"/>
                <a:gd name="connsiteX4-141" fmla="*/ 2750 w 10000"/>
                <a:gd name="connsiteY4-142" fmla="*/ 510 h 10000"/>
                <a:gd name="connsiteX5-143" fmla="*/ 3758 w 10000"/>
                <a:gd name="connsiteY5-144" fmla="*/ 0 h 10000"/>
                <a:gd name="connsiteX6-145" fmla="*/ 8992 w 10000"/>
                <a:gd name="connsiteY6-146" fmla="*/ 0 h 10000"/>
                <a:gd name="connsiteX7-147" fmla="*/ 10000 w 10000"/>
                <a:gd name="connsiteY7-148" fmla="*/ 510 h 10000"/>
                <a:gd name="connsiteX8-149" fmla="*/ 7779 w 10000"/>
                <a:gd name="connsiteY8-150" fmla="*/ 5715 h 10000"/>
                <a:gd name="connsiteX9-151" fmla="*/ 3758 w 10000"/>
                <a:gd name="connsiteY9-152" fmla="*/ 10000 h 10000"/>
                <a:gd name="connsiteX0-153" fmla="*/ 3758 w 10000"/>
                <a:gd name="connsiteY0-154" fmla="*/ 10000 h 10000"/>
                <a:gd name="connsiteX1-155" fmla="*/ 2750 w 10000"/>
                <a:gd name="connsiteY1-156" fmla="*/ 9491 h 10000"/>
                <a:gd name="connsiteX2-157" fmla="*/ 132 w 10000"/>
                <a:gd name="connsiteY2-158" fmla="*/ 5509 h 10000"/>
                <a:gd name="connsiteX3-159" fmla="*/ 132 w 10000"/>
                <a:gd name="connsiteY3-160" fmla="*/ 4491 h 10000"/>
                <a:gd name="connsiteX4-161" fmla="*/ 2750 w 10000"/>
                <a:gd name="connsiteY4-162" fmla="*/ 510 h 10000"/>
                <a:gd name="connsiteX5-163" fmla="*/ 3758 w 10000"/>
                <a:gd name="connsiteY5-164" fmla="*/ 0 h 10000"/>
                <a:gd name="connsiteX6-165" fmla="*/ 8992 w 10000"/>
                <a:gd name="connsiteY6-166" fmla="*/ 0 h 10000"/>
                <a:gd name="connsiteX7-167" fmla="*/ 10000 w 10000"/>
                <a:gd name="connsiteY7-168" fmla="*/ 510 h 10000"/>
                <a:gd name="connsiteX8-169" fmla="*/ 7779 w 10000"/>
                <a:gd name="connsiteY8-170" fmla="*/ 5715 h 10000"/>
                <a:gd name="connsiteX9-171" fmla="*/ 3758 w 10000"/>
                <a:gd name="connsiteY9-172" fmla="*/ 10000 h 10000"/>
                <a:gd name="connsiteX0-173" fmla="*/ 3758 w 10000"/>
                <a:gd name="connsiteY0-174" fmla="*/ 10000 h 10000"/>
                <a:gd name="connsiteX1-175" fmla="*/ 2750 w 10000"/>
                <a:gd name="connsiteY1-176" fmla="*/ 9491 h 10000"/>
                <a:gd name="connsiteX2-177" fmla="*/ 132 w 10000"/>
                <a:gd name="connsiteY2-178" fmla="*/ 5509 h 10000"/>
                <a:gd name="connsiteX3-179" fmla="*/ 132 w 10000"/>
                <a:gd name="connsiteY3-180" fmla="*/ 4491 h 10000"/>
                <a:gd name="connsiteX4-181" fmla="*/ 2750 w 10000"/>
                <a:gd name="connsiteY4-182" fmla="*/ 510 h 10000"/>
                <a:gd name="connsiteX5-183" fmla="*/ 3758 w 10000"/>
                <a:gd name="connsiteY5-184" fmla="*/ 0 h 10000"/>
                <a:gd name="connsiteX6-185" fmla="*/ 8992 w 10000"/>
                <a:gd name="connsiteY6-186" fmla="*/ 0 h 10000"/>
                <a:gd name="connsiteX7-187" fmla="*/ 10000 w 10000"/>
                <a:gd name="connsiteY7-188" fmla="*/ 510 h 10000"/>
                <a:gd name="connsiteX8-189" fmla="*/ 7779 w 10000"/>
                <a:gd name="connsiteY8-190" fmla="*/ 5715 h 10000"/>
                <a:gd name="connsiteX9-191" fmla="*/ 3758 w 10000"/>
                <a:gd name="connsiteY9-192" fmla="*/ 10000 h 10000"/>
                <a:gd name="connsiteX0-193" fmla="*/ 3758 w 10000"/>
                <a:gd name="connsiteY0-194" fmla="*/ 10000 h 10000"/>
                <a:gd name="connsiteX1-195" fmla="*/ 2750 w 10000"/>
                <a:gd name="connsiteY1-196" fmla="*/ 9491 h 10000"/>
                <a:gd name="connsiteX2-197" fmla="*/ 132 w 10000"/>
                <a:gd name="connsiteY2-198" fmla="*/ 5509 h 10000"/>
                <a:gd name="connsiteX3-199" fmla="*/ 132 w 10000"/>
                <a:gd name="connsiteY3-200" fmla="*/ 4491 h 10000"/>
                <a:gd name="connsiteX4-201" fmla="*/ 2750 w 10000"/>
                <a:gd name="connsiteY4-202" fmla="*/ 510 h 10000"/>
                <a:gd name="connsiteX5-203" fmla="*/ 3758 w 10000"/>
                <a:gd name="connsiteY5-204" fmla="*/ 0 h 10000"/>
                <a:gd name="connsiteX6-205" fmla="*/ 8992 w 10000"/>
                <a:gd name="connsiteY6-206" fmla="*/ 0 h 10000"/>
                <a:gd name="connsiteX7-207" fmla="*/ 10000 w 10000"/>
                <a:gd name="connsiteY7-208" fmla="*/ 510 h 10000"/>
                <a:gd name="connsiteX8-209" fmla="*/ 7657 w 10000"/>
                <a:gd name="connsiteY8-210" fmla="*/ 5358 h 10000"/>
                <a:gd name="connsiteX9-211" fmla="*/ 3758 w 10000"/>
                <a:gd name="connsiteY9-212" fmla="*/ 10000 h 10000"/>
                <a:gd name="connsiteX0-213" fmla="*/ 3758 w 10000"/>
                <a:gd name="connsiteY0-214" fmla="*/ 10000 h 10000"/>
                <a:gd name="connsiteX1-215" fmla="*/ 2750 w 10000"/>
                <a:gd name="connsiteY1-216" fmla="*/ 9491 h 10000"/>
                <a:gd name="connsiteX2-217" fmla="*/ 132 w 10000"/>
                <a:gd name="connsiteY2-218" fmla="*/ 5509 h 10000"/>
                <a:gd name="connsiteX3-219" fmla="*/ 132 w 10000"/>
                <a:gd name="connsiteY3-220" fmla="*/ 4491 h 10000"/>
                <a:gd name="connsiteX4-221" fmla="*/ 2750 w 10000"/>
                <a:gd name="connsiteY4-222" fmla="*/ 510 h 10000"/>
                <a:gd name="connsiteX5-223" fmla="*/ 3758 w 10000"/>
                <a:gd name="connsiteY5-224" fmla="*/ 0 h 10000"/>
                <a:gd name="connsiteX6-225" fmla="*/ 8992 w 10000"/>
                <a:gd name="connsiteY6-226" fmla="*/ 0 h 10000"/>
                <a:gd name="connsiteX7-227" fmla="*/ 10000 w 10000"/>
                <a:gd name="connsiteY7-228" fmla="*/ 510 h 10000"/>
                <a:gd name="connsiteX8-229" fmla="*/ 6803 w 10000"/>
                <a:gd name="connsiteY8-230" fmla="*/ 4894 h 10000"/>
                <a:gd name="connsiteX9-231" fmla="*/ 3758 w 10000"/>
                <a:gd name="connsiteY9-232" fmla="*/ 10000 h 10000"/>
                <a:gd name="connsiteX0-233" fmla="*/ 3758 w 10000"/>
                <a:gd name="connsiteY0-234" fmla="*/ 10000 h 10000"/>
                <a:gd name="connsiteX1-235" fmla="*/ 2750 w 10000"/>
                <a:gd name="connsiteY1-236" fmla="*/ 9491 h 10000"/>
                <a:gd name="connsiteX2-237" fmla="*/ 132 w 10000"/>
                <a:gd name="connsiteY2-238" fmla="*/ 5509 h 10000"/>
                <a:gd name="connsiteX3-239" fmla="*/ 132 w 10000"/>
                <a:gd name="connsiteY3-240" fmla="*/ 4491 h 10000"/>
                <a:gd name="connsiteX4-241" fmla="*/ 2750 w 10000"/>
                <a:gd name="connsiteY4-242" fmla="*/ 510 h 10000"/>
                <a:gd name="connsiteX5-243" fmla="*/ 3758 w 10000"/>
                <a:gd name="connsiteY5-244" fmla="*/ 0 h 10000"/>
                <a:gd name="connsiteX6-245" fmla="*/ 8992 w 10000"/>
                <a:gd name="connsiteY6-246" fmla="*/ 0 h 10000"/>
                <a:gd name="connsiteX7-247" fmla="*/ 10000 w 10000"/>
                <a:gd name="connsiteY7-248" fmla="*/ 510 h 10000"/>
                <a:gd name="connsiteX8-249" fmla="*/ 6803 w 10000"/>
                <a:gd name="connsiteY8-250" fmla="*/ 4894 h 10000"/>
                <a:gd name="connsiteX9-251" fmla="*/ 3758 w 10000"/>
                <a:gd name="connsiteY9-252" fmla="*/ 10000 h 10000"/>
                <a:gd name="connsiteX0-253" fmla="*/ 3758 w 10000"/>
                <a:gd name="connsiteY0-254" fmla="*/ 10000 h 10000"/>
                <a:gd name="connsiteX1-255" fmla="*/ 2750 w 10000"/>
                <a:gd name="connsiteY1-256" fmla="*/ 9491 h 10000"/>
                <a:gd name="connsiteX2-257" fmla="*/ 132 w 10000"/>
                <a:gd name="connsiteY2-258" fmla="*/ 5509 h 10000"/>
                <a:gd name="connsiteX3-259" fmla="*/ 132 w 10000"/>
                <a:gd name="connsiteY3-260" fmla="*/ 4491 h 10000"/>
                <a:gd name="connsiteX4-261" fmla="*/ 2750 w 10000"/>
                <a:gd name="connsiteY4-262" fmla="*/ 510 h 10000"/>
                <a:gd name="connsiteX5-263" fmla="*/ 3758 w 10000"/>
                <a:gd name="connsiteY5-264" fmla="*/ 0 h 10000"/>
                <a:gd name="connsiteX6-265" fmla="*/ 8992 w 10000"/>
                <a:gd name="connsiteY6-266" fmla="*/ 0 h 10000"/>
                <a:gd name="connsiteX7-267" fmla="*/ 10000 w 10000"/>
                <a:gd name="connsiteY7-268" fmla="*/ 510 h 10000"/>
                <a:gd name="connsiteX8-269" fmla="*/ 6803 w 10000"/>
                <a:gd name="connsiteY8-270" fmla="*/ 4894 h 10000"/>
                <a:gd name="connsiteX9-271" fmla="*/ 3758 w 10000"/>
                <a:gd name="connsiteY9-272" fmla="*/ 10000 h 10000"/>
                <a:gd name="connsiteX0-273" fmla="*/ 3758 w 10027"/>
                <a:gd name="connsiteY0-274" fmla="*/ 10000 h 10000"/>
                <a:gd name="connsiteX1-275" fmla="*/ 2750 w 10027"/>
                <a:gd name="connsiteY1-276" fmla="*/ 9491 h 10000"/>
                <a:gd name="connsiteX2-277" fmla="*/ 132 w 10027"/>
                <a:gd name="connsiteY2-278" fmla="*/ 5509 h 10000"/>
                <a:gd name="connsiteX3-279" fmla="*/ 132 w 10027"/>
                <a:gd name="connsiteY3-280" fmla="*/ 4491 h 10000"/>
                <a:gd name="connsiteX4-281" fmla="*/ 2750 w 10027"/>
                <a:gd name="connsiteY4-282" fmla="*/ 510 h 10000"/>
                <a:gd name="connsiteX5-283" fmla="*/ 3758 w 10027"/>
                <a:gd name="connsiteY5-284" fmla="*/ 0 h 10000"/>
                <a:gd name="connsiteX6-285" fmla="*/ 8992 w 10027"/>
                <a:gd name="connsiteY6-286" fmla="*/ 0 h 10000"/>
                <a:gd name="connsiteX7-287" fmla="*/ 10000 w 10027"/>
                <a:gd name="connsiteY7-288" fmla="*/ 510 h 10000"/>
                <a:gd name="connsiteX8-289" fmla="*/ 6803 w 10027"/>
                <a:gd name="connsiteY8-290" fmla="*/ 4894 h 10000"/>
                <a:gd name="connsiteX9-291" fmla="*/ 3758 w 10027"/>
                <a:gd name="connsiteY9-292" fmla="*/ 10000 h 10000"/>
                <a:gd name="connsiteX0-293" fmla="*/ 3758 w 10033"/>
                <a:gd name="connsiteY0-294" fmla="*/ 10000 h 10000"/>
                <a:gd name="connsiteX1-295" fmla="*/ 2750 w 10033"/>
                <a:gd name="connsiteY1-296" fmla="*/ 9491 h 10000"/>
                <a:gd name="connsiteX2-297" fmla="*/ 132 w 10033"/>
                <a:gd name="connsiteY2-298" fmla="*/ 5509 h 10000"/>
                <a:gd name="connsiteX3-299" fmla="*/ 132 w 10033"/>
                <a:gd name="connsiteY3-300" fmla="*/ 4491 h 10000"/>
                <a:gd name="connsiteX4-301" fmla="*/ 2750 w 10033"/>
                <a:gd name="connsiteY4-302" fmla="*/ 510 h 10000"/>
                <a:gd name="connsiteX5-303" fmla="*/ 3758 w 10033"/>
                <a:gd name="connsiteY5-304" fmla="*/ 0 h 10000"/>
                <a:gd name="connsiteX6-305" fmla="*/ 8992 w 10033"/>
                <a:gd name="connsiteY6-306" fmla="*/ 0 h 10000"/>
                <a:gd name="connsiteX7-307" fmla="*/ 10000 w 10033"/>
                <a:gd name="connsiteY7-308" fmla="*/ 510 h 10000"/>
                <a:gd name="connsiteX8-309" fmla="*/ 6864 w 10033"/>
                <a:gd name="connsiteY8-310" fmla="*/ 5055 h 10000"/>
                <a:gd name="connsiteX9-311" fmla="*/ 3758 w 10033"/>
                <a:gd name="connsiteY9-312" fmla="*/ 10000 h 10000"/>
                <a:gd name="connsiteX0-313" fmla="*/ 3758 w 10035"/>
                <a:gd name="connsiteY0-314" fmla="*/ 10000 h 10000"/>
                <a:gd name="connsiteX1-315" fmla="*/ 2750 w 10035"/>
                <a:gd name="connsiteY1-316" fmla="*/ 9491 h 10000"/>
                <a:gd name="connsiteX2-317" fmla="*/ 132 w 10035"/>
                <a:gd name="connsiteY2-318" fmla="*/ 5509 h 10000"/>
                <a:gd name="connsiteX3-319" fmla="*/ 132 w 10035"/>
                <a:gd name="connsiteY3-320" fmla="*/ 4491 h 10000"/>
                <a:gd name="connsiteX4-321" fmla="*/ 2750 w 10035"/>
                <a:gd name="connsiteY4-322" fmla="*/ 510 h 10000"/>
                <a:gd name="connsiteX5-323" fmla="*/ 3758 w 10035"/>
                <a:gd name="connsiteY5-324" fmla="*/ 0 h 10000"/>
                <a:gd name="connsiteX6-325" fmla="*/ 8992 w 10035"/>
                <a:gd name="connsiteY6-326" fmla="*/ 0 h 10000"/>
                <a:gd name="connsiteX7-327" fmla="*/ 10000 w 10035"/>
                <a:gd name="connsiteY7-328" fmla="*/ 510 h 10000"/>
                <a:gd name="connsiteX8-329" fmla="*/ 6864 w 10035"/>
                <a:gd name="connsiteY8-330" fmla="*/ 5055 h 10000"/>
                <a:gd name="connsiteX9-331" fmla="*/ 3758 w 10035"/>
                <a:gd name="connsiteY9-332" fmla="*/ 10000 h 10000"/>
                <a:gd name="connsiteX0-333" fmla="*/ 3758 w 10008"/>
                <a:gd name="connsiteY0-334" fmla="*/ 10000 h 10000"/>
                <a:gd name="connsiteX1-335" fmla="*/ 2750 w 10008"/>
                <a:gd name="connsiteY1-336" fmla="*/ 9491 h 10000"/>
                <a:gd name="connsiteX2-337" fmla="*/ 132 w 10008"/>
                <a:gd name="connsiteY2-338" fmla="*/ 5509 h 10000"/>
                <a:gd name="connsiteX3-339" fmla="*/ 132 w 10008"/>
                <a:gd name="connsiteY3-340" fmla="*/ 4491 h 10000"/>
                <a:gd name="connsiteX4-341" fmla="*/ 2750 w 10008"/>
                <a:gd name="connsiteY4-342" fmla="*/ 510 h 10000"/>
                <a:gd name="connsiteX5-343" fmla="*/ 3758 w 10008"/>
                <a:gd name="connsiteY5-344" fmla="*/ 0 h 10000"/>
                <a:gd name="connsiteX6-345" fmla="*/ 8992 w 10008"/>
                <a:gd name="connsiteY6-346" fmla="*/ 0 h 10000"/>
                <a:gd name="connsiteX7-347" fmla="*/ 10000 w 10008"/>
                <a:gd name="connsiteY7-348" fmla="*/ 510 h 10000"/>
                <a:gd name="connsiteX8-349" fmla="*/ 6864 w 10008"/>
                <a:gd name="connsiteY8-350" fmla="*/ 5055 h 10000"/>
                <a:gd name="connsiteX9-351" fmla="*/ 3758 w 10008"/>
                <a:gd name="connsiteY9-352" fmla="*/ 10000 h 10000"/>
                <a:gd name="connsiteX0-353" fmla="*/ 3758 w 10031"/>
                <a:gd name="connsiteY0-354" fmla="*/ 10000 h 10000"/>
                <a:gd name="connsiteX1-355" fmla="*/ 2750 w 10031"/>
                <a:gd name="connsiteY1-356" fmla="*/ 9491 h 10000"/>
                <a:gd name="connsiteX2-357" fmla="*/ 132 w 10031"/>
                <a:gd name="connsiteY2-358" fmla="*/ 5509 h 10000"/>
                <a:gd name="connsiteX3-359" fmla="*/ 132 w 10031"/>
                <a:gd name="connsiteY3-360" fmla="*/ 4491 h 10000"/>
                <a:gd name="connsiteX4-361" fmla="*/ 2750 w 10031"/>
                <a:gd name="connsiteY4-362" fmla="*/ 510 h 10000"/>
                <a:gd name="connsiteX5-363" fmla="*/ 3758 w 10031"/>
                <a:gd name="connsiteY5-364" fmla="*/ 0 h 10000"/>
                <a:gd name="connsiteX6-365" fmla="*/ 8992 w 10031"/>
                <a:gd name="connsiteY6-366" fmla="*/ 0 h 10000"/>
                <a:gd name="connsiteX7-367" fmla="*/ 10000 w 10031"/>
                <a:gd name="connsiteY7-368" fmla="*/ 510 h 10000"/>
                <a:gd name="connsiteX8-369" fmla="*/ 6864 w 10031"/>
                <a:gd name="connsiteY8-370" fmla="*/ 5055 h 10000"/>
                <a:gd name="connsiteX9-371" fmla="*/ 3758 w 10031"/>
                <a:gd name="connsiteY9-372" fmla="*/ 10000 h 10000"/>
                <a:gd name="connsiteX0-373" fmla="*/ 3758 w 10031"/>
                <a:gd name="connsiteY0-374" fmla="*/ 10000 h 10000"/>
                <a:gd name="connsiteX1-375" fmla="*/ 2750 w 10031"/>
                <a:gd name="connsiteY1-376" fmla="*/ 9491 h 10000"/>
                <a:gd name="connsiteX2-377" fmla="*/ 132 w 10031"/>
                <a:gd name="connsiteY2-378" fmla="*/ 5509 h 10000"/>
                <a:gd name="connsiteX3-379" fmla="*/ 132 w 10031"/>
                <a:gd name="connsiteY3-380" fmla="*/ 4491 h 10000"/>
                <a:gd name="connsiteX4-381" fmla="*/ 2750 w 10031"/>
                <a:gd name="connsiteY4-382" fmla="*/ 510 h 10000"/>
                <a:gd name="connsiteX5-383" fmla="*/ 3758 w 10031"/>
                <a:gd name="connsiteY5-384" fmla="*/ 0 h 10000"/>
                <a:gd name="connsiteX6-385" fmla="*/ 8992 w 10031"/>
                <a:gd name="connsiteY6-386" fmla="*/ 0 h 10000"/>
                <a:gd name="connsiteX7-387" fmla="*/ 10000 w 10031"/>
                <a:gd name="connsiteY7-388" fmla="*/ 510 h 10000"/>
                <a:gd name="connsiteX8-389" fmla="*/ 6864 w 10031"/>
                <a:gd name="connsiteY8-390" fmla="*/ 5055 h 10000"/>
                <a:gd name="connsiteX9-391" fmla="*/ 3758 w 10031"/>
                <a:gd name="connsiteY9-392" fmla="*/ 10000 h 10000"/>
                <a:gd name="connsiteX0-393" fmla="*/ 3758 w 10035"/>
                <a:gd name="connsiteY0-394" fmla="*/ 10000 h 10000"/>
                <a:gd name="connsiteX1-395" fmla="*/ 2750 w 10035"/>
                <a:gd name="connsiteY1-396" fmla="*/ 9491 h 10000"/>
                <a:gd name="connsiteX2-397" fmla="*/ 132 w 10035"/>
                <a:gd name="connsiteY2-398" fmla="*/ 5509 h 10000"/>
                <a:gd name="connsiteX3-399" fmla="*/ 132 w 10035"/>
                <a:gd name="connsiteY3-400" fmla="*/ 4491 h 10000"/>
                <a:gd name="connsiteX4-401" fmla="*/ 2750 w 10035"/>
                <a:gd name="connsiteY4-402" fmla="*/ 510 h 10000"/>
                <a:gd name="connsiteX5-403" fmla="*/ 3758 w 10035"/>
                <a:gd name="connsiteY5-404" fmla="*/ 0 h 10000"/>
                <a:gd name="connsiteX6-405" fmla="*/ 8992 w 10035"/>
                <a:gd name="connsiteY6-406" fmla="*/ 0 h 10000"/>
                <a:gd name="connsiteX7-407" fmla="*/ 10000 w 10035"/>
                <a:gd name="connsiteY7-408" fmla="*/ 510 h 10000"/>
                <a:gd name="connsiteX8-409" fmla="*/ 6864 w 10035"/>
                <a:gd name="connsiteY8-410" fmla="*/ 5055 h 10000"/>
                <a:gd name="connsiteX9-411" fmla="*/ 3758 w 10035"/>
                <a:gd name="connsiteY9-412" fmla="*/ 10000 h 10000"/>
                <a:gd name="connsiteX0-413" fmla="*/ 3758 w 10008"/>
                <a:gd name="connsiteY0-414" fmla="*/ 10000 h 10000"/>
                <a:gd name="connsiteX1-415" fmla="*/ 2750 w 10008"/>
                <a:gd name="connsiteY1-416" fmla="*/ 9491 h 10000"/>
                <a:gd name="connsiteX2-417" fmla="*/ 132 w 10008"/>
                <a:gd name="connsiteY2-418" fmla="*/ 5509 h 10000"/>
                <a:gd name="connsiteX3-419" fmla="*/ 132 w 10008"/>
                <a:gd name="connsiteY3-420" fmla="*/ 4491 h 10000"/>
                <a:gd name="connsiteX4-421" fmla="*/ 2750 w 10008"/>
                <a:gd name="connsiteY4-422" fmla="*/ 510 h 10000"/>
                <a:gd name="connsiteX5-423" fmla="*/ 3758 w 10008"/>
                <a:gd name="connsiteY5-424" fmla="*/ 0 h 10000"/>
                <a:gd name="connsiteX6-425" fmla="*/ 8992 w 10008"/>
                <a:gd name="connsiteY6-426" fmla="*/ 0 h 10000"/>
                <a:gd name="connsiteX7-427" fmla="*/ 10000 w 10008"/>
                <a:gd name="connsiteY7-428" fmla="*/ 510 h 10000"/>
                <a:gd name="connsiteX8-429" fmla="*/ 6864 w 10008"/>
                <a:gd name="connsiteY8-430" fmla="*/ 5055 h 10000"/>
                <a:gd name="connsiteX9-431" fmla="*/ 3758 w 10008"/>
                <a:gd name="connsiteY9-432" fmla="*/ 10000 h 10000"/>
                <a:gd name="connsiteX0-433" fmla="*/ 3758 w 10008"/>
                <a:gd name="connsiteY0-434" fmla="*/ 10000 h 10000"/>
                <a:gd name="connsiteX1-435" fmla="*/ 2750 w 10008"/>
                <a:gd name="connsiteY1-436" fmla="*/ 9491 h 10000"/>
                <a:gd name="connsiteX2-437" fmla="*/ 132 w 10008"/>
                <a:gd name="connsiteY2-438" fmla="*/ 5509 h 10000"/>
                <a:gd name="connsiteX3-439" fmla="*/ 132 w 10008"/>
                <a:gd name="connsiteY3-440" fmla="*/ 4491 h 10000"/>
                <a:gd name="connsiteX4-441" fmla="*/ 2750 w 10008"/>
                <a:gd name="connsiteY4-442" fmla="*/ 510 h 10000"/>
                <a:gd name="connsiteX5-443" fmla="*/ 3758 w 10008"/>
                <a:gd name="connsiteY5-444" fmla="*/ 0 h 10000"/>
                <a:gd name="connsiteX6-445" fmla="*/ 8992 w 10008"/>
                <a:gd name="connsiteY6-446" fmla="*/ 0 h 10000"/>
                <a:gd name="connsiteX7-447" fmla="*/ 10000 w 10008"/>
                <a:gd name="connsiteY7-448" fmla="*/ 510 h 10000"/>
                <a:gd name="connsiteX8-449" fmla="*/ 6864 w 10008"/>
                <a:gd name="connsiteY8-450" fmla="*/ 5055 h 10000"/>
                <a:gd name="connsiteX9-451" fmla="*/ 3758 w 10008"/>
                <a:gd name="connsiteY9-452" fmla="*/ 10000 h 10000"/>
                <a:gd name="connsiteX0-453" fmla="*/ 3758 w 10008"/>
                <a:gd name="connsiteY0-454" fmla="*/ 10000 h 10000"/>
                <a:gd name="connsiteX1-455" fmla="*/ 2750 w 10008"/>
                <a:gd name="connsiteY1-456" fmla="*/ 9491 h 10000"/>
                <a:gd name="connsiteX2-457" fmla="*/ 132 w 10008"/>
                <a:gd name="connsiteY2-458" fmla="*/ 5509 h 10000"/>
                <a:gd name="connsiteX3-459" fmla="*/ 132 w 10008"/>
                <a:gd name="connsiteY3-460" fmla="*/ 4491 h 10000"/>
                <a:gd name="connsiteX4-461" fmla="*/ 2750 w 10008"/>
                <a:gd name="connsiteY4-462" fmla="*/ 510 h 10000"/>
                <a:gd name="connsiteX5-463" fmla="*/ 3758 w 10008"/>
                <a:gd name="connsiteY5-464" fmla="*/ 0 h 10000"/>
                <a:gd name="connsiteX6-465" fmla="*/ 8992 w 10008"/>
                <a:gd name="connsiteY6-466" fmla="*/ 0 h 10000"/>
                <a:gd name="connsiteX7-467" fmla="*/ 10000 w 10008"/>
                <a:gd name="connsiteY7-468" fmla="*/ 510 h 10000"/>
                <a:gd name="connsiteX8-469" fmla="*/ 6864 w 10008"/>
                <a:gd name="connsiteY8-470" fmla="*/ 5055 h 10000"/>
                <a:gd name="connsiteX9-471" fmla="*/ 3758 w 10008"/>
                <a:gd name="connsiteY9-472" fmla="*/ 10000 h 10000"/>
                <a:gd name="connsiteX0-473" fmla="*/ 3758 w 10008"/>
                <a:gd name="connsiteY0-474" fmla="*/ 10000 h 10000"/>
                <a:gd name="connsiteX1-475" fmla="*/ 2750 w 10008"/>
                <a:gd name="connsiteY1-476" fmla="*/ 9491 h 10000"/>
                <a:gd name="connsiteX2-477" fmla="*/ 132 w 10008"/>
                <a:gd name="connsiteY2-478" fmla="*/ 5509 h 10000"/>
                <a:gd name="connsiteX3-479" fmla="*/ 132 w 10008"/>
                <a:gd name="connsiteY3-480" fmla="*/ 4491 h 10000"/>
                <a:gd name="connsiteX4-481" fmla="*/ 2750 w 10008"/>
                <a:gd name="connsiteY4-482" fmla="*/ 510 h 10000"/>
                <a:gd name="connsiteX5-483" fmla="*/ 3758 w 10008"/>
                <a:gd name="connsiteY5-484" fmla="*/ 0 h 10000"/>
                <a:gd name="connsiteX6-485" fmla="*/ 8992 w 10008"/>
                <a:gd name="connsiteY6-486" fmla="*/ 0 h 10000"/>
                <a:gd name="connsiteX7-487" fmla="*/ 10000 w 10008"/>
                <a:gd name="connsiteY7-488" fmla="*/ 510 h 10000"/>
                <a:gd name="connsiteX8-489" fmla="*/ 6864 w 10008"/>
                <a:gd name="connsiteY8-490" fmla="*/ 5055 h 10000"/>
                <a:gd name="connsiteX9-491" fmla="*/ 3758 w 10008"/>
                <a:gd name="connsiteY9-492" fmla="*/ 10000 h 10000"/>
                <a:gd name="connsiteX0-493" fmla="*/ 3758 w 10008"/>
                <a:gd name="connsiteY0-494" fmla="*/ 10000 h 10000"/>
                <a:gd name="connsiteX1-495" fmla="*/ 2750 w 10008"/>
                <a:gd name="connsiteY1-496" fmla="*/ 9491 h 10000"/>
                <a:gd name="connsiteX2-497" fmla="*/ 132 w 10008"/>
                <a:gd name="connsiteY2-498" fmla="*/ 5509 h 10000"/>
                <a:gd name="connsiteX3-499" fmla="*/ 132 w 10008"/>
                <a:gd name="connsiteY3-500" fmla="*/ 4491 h 10000"/>
                <a:gd name="connsiteX4-501" fmla="*/ 2750 w 10008"/>
                <a:gd name="connsiteY4-502" fmla="*/ 510 h 10000"/>
                <a:gd name="connsiteX5-503" fmla="*/ 3758 w 10008"/>
                <a:gd name="connsiteY5-504" fmla="*/ 0 h 10000"/>
                <a:gd name="connsiteX6-505" fmla="*/ 8992 w 10008"/>
                <a:gd name="connsiteY6-506" fmla="*/ 0 h 10000"/>
                <a:gd name="connsiteX7-507" fmla="*/ 10000 w 10008"/>
                <a:gd name="connsiteY7-508" fmla="*/ 510 h 10000"/>
                <a:gd name="connsiteX8-509" fmla="*/ 6864 w 10008"/>
                <a:gd name="connsiteY8-510" fmla="*/ 5055 h 10000"/>
                <a:gd name="connsiteX9-511" fmla="*/ 3758 w 10008"/>
                <a:gd name="connsiteY9-5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>
                    <a:alpha val="23000"/>
                  </a:srgbClr>
                </a:gs>
                <a:gs pos="0">
                  <a:schemeClr val="bg1">
                    <a:alpha val="0"/>
                  </a:schemeClr>
                </a:gs>
                <a:gs pos="74000">
                  <a:schemeClr val="bg1">
                    <a:lumMod val="88000"/>
                    <a:lumOff val="12000"/>
                    <a:alpha val="80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68"/>
            <p:cNvSpPr txBox="1"/>
            <p:nvPr/>
          </p:nvSpPr>
          <p:spPr>
            <a:xfrm>
              <a:off x="4567566" y="2647635"/>
              <a:ext cx="1104544" cy="68389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流行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TextBox 23"/>
          <p:cNvSpPr>
            <a:spLocks noChangeArrowheads="1"/>
          </p:cNvSpPr>
          <p:nvPr/>
        </p:nvSpPr>
        <p:spPr bwMode="auto">
          <a:xfrm>
            <a:off x="2917673" y="1463055"/>
            <a:ext cx="4161184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近年来，数据挖掘引起了信息产业界的极大关注，每时每刻产生的海量数据存在极具价值的分析发掘潜能。</a:t>
            </a:r>
          </a:p>
        </p:txBody>
      </p:sp>
      <p:sp>
        <p:nvSpPr>
          <p:cNvPr id="86" name="TextBox 25"/>
          <p:cNvSpPr>
            <a:spLocks noChangeArrowheads="1"/>
          </p:cNvSpPr>
          <p:nvPr/>
        </p:nvSpPr>
        <p:spPr bwMode="auto">
          <a:xfrm>
            <a:off x="2075450" y="3041497"/>
            <a:ext cx="4155803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随着大数据时代的强势来袭，许多高校已经陆续对数据挖掘进行探索。但数据挖掘包含的复杂过程为高校开展教学带来了很大的难度。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3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5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3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3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62" grpId="0" bldLvl="0" animBg="1"/>
      <p:bldP spid="36" grpId="0"/>
      <p:bldP spid="85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 bwMode="auto">
          <a:xfrm>
            <a:off x="1524424" y="3003798"/>
            <a:ext cx="5256584" cy="1299499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2" name="任意多边形 61"/>
          <p:cNvSpPr/>
          <p:nvPr/>
        </p:nvSpPr>
        <p:spPr bwMode="auto">
          <a:xfrm>
            <a:off x="2370608" y="1275606"/>
            <a:ext cx="5256584" cy="1299499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923880" y="3098749"/>
            <a:ext cx="1251927" cy="1109597"/>
            <a:chOff x="3395030" y="3384330"/>
            <a:chExt cx="1251927" cy="1109597"/>
          </a:xfrm>
        </p:grpSpPr>
        <p:sp>
          <p:nvSpPr>
            <p:cNvPr id="61" name="Freeform 5"/>
            <p:cNvSpPr/>
            <p:nvPr/>
          </p:nvSpPr>
          <p:spPr bwMode="auto">
            <a:xfrm>
              <a:off x="3395031" y="3384353"/>
              <a:ext cx="1251926" cy="11095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75" name="Freeform 5"/>
            <p:cNvSpPr/>
            <p:nvPr/>
          </p:nvSpPr>
          <p:spPr bwMode="auto">
            <a:xfrm>
              <a:off x="3395030" y="3384330"/>
              <a:ext cx="975233" cy="11095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  <a:gd name="connsiteX0" fmla="*/ 2926 w 9929"/>
                <a:gd name="connsiteY0" fmla="*/ 10000 h 10036"/>
                <a:gd name="connsiteX1" fmla="*/ 2141 w 9929"/>
                <a:gd name="connsiteY1" fmla="*/ 9491 h 10036"/>
                <a:gd name="connsiteX2" fmla="*/ 104 w 9929"/>
                <a:gd name="connsiteY2" fmla="*/ 5509 h 10036"/>
                <a:gd name="connsiteX3" fmla="*/ 104 w 9929"/>
                <a:gd name="connsiteY3" fmla="*/ 4491 h 10036"/>
                <a:gd name="connsiteX4" fmla="*/ 2141 w 9929"/>
                <a:gd name="connsiteY4" fmla="*/ 509 h 10036"/>
                <a:gd name="connsiteX5" fmla="*/ 2926 w 9929"/>
                <a:gd name="connsiteY5" fmla="*/ 0 h 10036"/>
                <a:gd name="connsiteX6" fmla="*/ 6999 w 9929"/>
                <a:gd name="connsiteY6" fmla="*/ 0 h 10036"/>
                <a:gd name="connsiteX7" fmla="*/ 7784 w 9929"/>
                <a:gd name="connsiteY7" fmla="*/ 509 h 10036"/>
                <a:gd name="connsiteX8" fmla="*/ 9821 w 9929"/>
                <a:gd name="connsiteY8" fmla="*/ 4491 h 10036"/>
                <a:gd name="connsiteX9" fmla="*/ 9821 w 9929"/>
                <a:gd name="connsiteY9" fmla="*/ 5509 h 10036"/>
                <a:gd name="connsiteX10" fmla="*/ 7784 w 9929"/>
                <a:gd name="connsiteY10" fmla="*/ 9491 h 10036"/>
                <a:gd name="connsiteX11" fmla="*/ 2926 w 9929"/>
                <a:gd name="connsiteY11" fmla="*/ 10000 h 10036"/>
                <a:gd name="connsiteX0-1" fmla="*/ 2947 w 10000"/>
                <a:gd name="connsiteY0-2" fmla="*/ 9964 h 9964"/>
                <a:gd name="connsiteX1-3" fmla="*/ 2156 w 10000"/>
                <a:gd name="connsiteY1-4" fmla="*/ 9457 h 9964"/>
                <a:gd name="connsiteX2-5" fmla="*/ 105 w 10000"/>
                <a:gd name="connsiteY2-6" fmla="*/ 5489 h 9964"/>
                <a:gd name="connsiteX3-7" fmla="*/ 105 w 10000"/>
                <a:gd name="connsiteY3-8" fmla="*/ 4475 h 9964"/>
                <a:gd name="connsiteX4-9" fmla="*/ 2156 w 10000"/>
                <a:gd name="connsiteY4-10" fmla="*/ 507 h 9964"/>
                <a:gd name="connsiteX5-11" fmla="*/ 2947 w 10000"/>
                <a:gd name="connsiteY5-12" fmla="*/ 0 h 9964"/>
                <a:gd name="connsiteX6-13" fmla="*/ 7049 w 10000"/>
                <a:gd name="connsiteY6-14" fmla="*/ 0 h 9964"/>
                <a:gd name="connsiteX7-15" fmla="*/ 7840 w 10000"/>
                <a:gd name="connsiteY7-16" fmla="*/ 507 h 9964"/>
                <a:gd name="connsiteX8-17" fmla="*/ 9891 w 10000"/>
                <a:gd name="connsiteY8-18" fmla="*/ 4475 h 9964"/>
                <a:gd name="connsiteX9-19" fmla="*/ 9891 w 10000"/>
                <a:gd name="connsiteY9-20" fmla="*/ 5489 h 9964"/>
                <a:gd name="connsiteX10-21" fmla="*/ 2947 w 10000"/>
                <a:gd name="connsiteY10-22" fmla="*/ 9964 h 9964"/>
                <a:gd name="connsiteX0-23" fmla="*/ 2947 w 10070"/>
                <a:gd name="connsiteY0-24" fmla="*/ 10000 h 10000"/>
                <a:gd name="connsiteX1-25" fmla="*/ 2156 w 10070"/>
                <a:gd name="connsiteY1-26" fmla="*/ 9491 h 10000"/>
                <a:gd name="connsiteX2-27" fmla="*/ 105 w 10070"/>
                <a:gd name="connsiteY2-28" fmla="*/ 5509 h 10000"/>
                <a:gd name="connsiteX3-29" fmla="*/ 105 w 10070"/>
                <a:gd name="connsiteY3-30" fmla="*/ 4491 h 10000"/>
                <a:gd name="connsiteX4-31" fmla="*/ 2156 w 10070"/>
                <a:gd name="connsiteY4-32" fmla="*/ 509 h 10000"/>
                <a:gd name="connsiteX5-33" fmla="*/ 2947 w 10070"/>
                <a:gd name="connsiteY5-34" fmla="*/ 0 h 10000"/>
                <a:gd name="connsiteX6-35" fmla="*/ 7049 w 10070"/>
                <a:gd name="connsiteY6-36" fmla="*/ 0 h 10000"/>
                <a:gd name="connsiteX7-37" fmla="*/ 7840 w 10070"/>
                <a:gd name="connsiteY7-38" fmla="*/ 509 h 10000"/>
                <a:gd name="connsiteX8-39" fmla="*/ 9891 w 10070"/>
                <a:gd name="connsiteY8-40" fmla="*/ 4491 h 10000"/>
                <a:gd name="connsiteX9-41" fmla="*/ 2947 w 10070"/>
                <a:gd name="connsiteY9-42" fmla="*/ 10000 h 10000"/>
                <a:gd name="connsiteX0-43" fmla="*/ 2947 w 8049"/>
                <a:gd name="connsiteY0-44" fmla="*/ 10391 h 10391"/>
                <a:gd name="connsiteX1-45" fmla="*/ 2156 w 8049"/>
                <a:gd name="connsiteY1-46" fmla="*/ 9882 h 10391"/>
                <a:gd name="connsiteX2-47" fmla="*/ 105 w 8049"/>
                <a:gd name="connsiteY2-48" fmla="*/ 5900 h 10391"/>
                <a:gd name="connsiteX3-49" fmla="*/ 105 w 8049"/>
                <a:gd name="connsiteY3-50" fmla="*/ 4882 h 10391"/>
                <a:gd name="connsiteX4-51" fmla="*/ 2156 w 8049"/>
                <a:gd name="connsiteY4-52" fmla="*/ 900 h 10391"/>
                <a:gd name="connsiteX5-53" fmla="*/ 2947 w 8049"/>
                <a:gd name="connsiteY5-54" fmla="*/ 391 h 10391"/>
                <a:gd name="connsiteX6-55" fmla="*/ 7049 w 8049"/>
                <a:gd name="connsiteY6-56" fmla="*/ 391 h 10391"/>
                <a:gd name="connsiteX7-57" fmla="*/ 7840 w 8049"/>
                <a:gd name="connsiteY7-58" fmla="*/ 900 h 10391"/>
                <a:gd name="connsiteX8-59" fmla="*/ 2947 w 8049"/>
                <a:gd name="connsiteY8-60" fmla="*/ 10391 h 10391"/>
                <a:gd name="connsiteX0-61" fmla="*/ 3660 w 9981"/>
                <a:gd name="connsiteY0-62" fmla="*/ 9640 h 9640"/>
                <a:gd name="connsiteX1-63" fmla="*/ 2678 w 9981"/>
                <a:gd name="connsiteY1-64" fmla="*/ 9150 h 9640"/>
                <a:gd name="connsiteX2-65" fmla="*/ 129 w 9981"/>
                <a:gd name="connsiteY2-66" fmla="*/ 5318 h 9640"/>
                <a:gd name="connsiteX3-67" fmla="*/ 129 w 9981"/>
                <a:gd name="connsiteY3-68" fmla="*/ 4338 h 9640"/>
                <a:gd name="connsiteX4-69" fmla="*/ 2678 w 9981"/>
                <a:gd name="connsiteY4-70" fmla="*/ 506 h 9640"/>
                <a:gd name="connsiteX5-71" fmla="*/ 3660 w 9981"/>
                <a:gd name="connsiteY5-72" fmla="*/ 16 h 9640"/>
                <a:gd name="connsiteX6-73" fmla="*/ 8757 w 9981"/>
                <a:gd name="connsiteY6-74" fmla="*/ 16 h 9640"/>
                <a:gd name="connsiteX7-75" fmla="*/ 9739 w 9981"/>
                <a:gd name="connsiteY7-76" fmla="*/ 506 h 9640"/>
                <a:gd name="connsiteX8-77" fmla="*/ 3660 w 9981"/>
                <a:gd name="connsiteY8-78" fmla="*/ 9640 h 9640"/>
                <a:gd name="connsiteX0-79" fmla="*/ 3667 w 9758"/>
                <a:gd name="connsiteY0-80" fmla="*/ 10713 h 10713"/>
                <a:gd name="connsiteX1-81" fmla="*/ 2683 w 9758"/>
                <a:gd name="connsiteY1-82" fmla="*/ 10205 h 10713"/>
                <a:gd name="connsiteX2-83" fmla="*/ 129 w 9758"/>
                <a:gd name="connsiteY2-84" fmla="*/ 6230 h 10713"/>
                <a:gd name="connsiteX3-85" fmla="*/ 129 w 9758"/>
                <a:gd name="connsiteY3-86" fmla="*/ 5213 h 10713"/>
                <a:gd name="connsiteX4-87" fmla="*/ 2683 w 9758"/>
                <a:gd name="connsiteY4-88" fmla="*/ 1238 h 10713"/>
                <a:gd name="connsiteX5-89" fmla="*/ 3667 w 9758"/>
                <a:gd name="connsiteY5-90" fmla="*/ 730 h 10713"/>
                <a:gd name="connsiteX6-91" fmla="*/ 8774 w 9758"/>
                <a:gd name="connsiteY6-92" fmla="*/ 730 h 10713"/>
                <a:gd name="connsiteX7-93" fmla="*/ 9758 w 9758"/>
                <a:gd name="connsiteY7-94" fmla="*/ 1238 h 10713"/>
                <a:gd name="connsiteX8-95" fmla="*/ 3667 w 9758"/>
                <a:gd name="connsiteY8-96" fmla="*/ 10713 h 10713"/>
                <a:gd name="connsiteX0-97" fmla="*/ 3758 w 10000"/>
                <a:gd name="connsiteY0-98" fmla="*/ 9319 h 9319"/>
                <a:gd name="connsiteX1-99" fmla="*/ 2750 w 10000"/>
                <a:gd name="connsiteY1-100" fmla="*/ 8845 h 9319"/>
                <a:gd name="connsiteX2-101" fmla="*/ 132 w 10000"/>
                <a:gd name="connsiteY2-102" fmla="*/ 5134 h 9319"/>
                <a:gd name="connsiteX3-103" fmla="*/ 132 w 10000"/>
                <a:gd name="connsiteY3-104" fmla="*/ 4185 h 9319"/>
                <a:gd name="connsiteX4-105" fmla="*/ 2750 w 10000"/>
                <a:gd name="connsiteY4-106" fmla="*/ 475 h 9319"/>
                <a:gd name="connsiteX5-107" fmla="*/ 3758 w 10000"/>
                <a:gd name="connsiteY5-108" fmla="*/ 0 h 9319"/>
                <a:gd name="connsiteX6-109" fmla="*/ 8992 w 10000"/>
                <a:gd name="connsiteY6-110" fmla="*/ 0 h 9319"/>
                <a:gd name="connsiteX7-111" fmla="*/ 10000 w 10000"/>
                <a:gd name="connsiteY7-112" fmla="*/ 475 h 9319"/>
                <a:gd name="connsiteX8-113" fmla="*/ 3758 w 10000"/>
                <a:gd name="connsiteY8-114" fmla="*/ 9319 h 9319"/>
                <a:gd name="connsiteX0-115" fmla="*/ 3758 w 10000"/>
                <a:gd name="connsiteY0-116" fmla="*/ 10000 h 10000"/>
                <a:gd name="connsiteX1-117" fmla="*/ 2750 w 10000"/>
                <a:gd name="connsiteY1-118" fmla="*/ 9491 h 10000"/>
                <a:gd name="connsiteX2-119" fmla="*/ 132 w 10000"/>
                <a:gd name="connsiteY2-120" fmla="*/ 5509 h 10000"/>
                <a:gd name="connsiteX3-121" fmla="*/ 132 w 10000"/>
                <a:gd name="connsiteY3-122" fmla="*/ 4491 h 10000"/>
                <a:gd name="connsiteX4-123" fmla="*/ 2750 w 10000"/>
                <a:gd name="connsiteY4-124" fmla="*/ 510 h 10000"/>
                <a:gd name="connsiteX5-125" fmla="*/ 3758 w 10000"/>
                <a:gd name="connsiteY5-126" fmla="*/ 0 h 10000"/>
                <a:gd name="connsiteX6-127" fmla="*/ 8992 w 10000"/>
                <a:gd name="connsiteY6-128" fmla="*/ 0 h 10000"/>
                <a:gd name="connsiteX7-129" fmla="*/ 10000 w 10000"/>
                <a:gd name="connsiteY7-130" fmla="*/ 510 h 10000"/>
                <a:gd name="connsiteX8-131" fmla="*/ 3758 w 10000"/>
                <a:gd name="connsiteY8-132" fmla="*/ 10000 h 10000"/>
                <a:gd name="connsiteX0-133" fmla="*/ 3758 w 10000"/>
                <a:gd name="connsiteY0-134" fmla="*/ 10000 h 10000"/>
                <a:gd name="connsiteX1-135" fmla="*/ 2750 w 10000"/>
                <a:gd name="connsiteY1-136" fmla="*/ 9491 h 10000"/>
                <a:gd name="connsiteX2-137" fmla="*/ 132 w 10000"/>
                <a:gd name="connsiteY2-138" fmla="*/ 5509 h 10000"/>
                <a:gd name="connsiteX3-139" fmla="*/ 132 w 10000"/>
                <a:gd name="connsiteY3-140" fmla="*/ 4491 h 10000"/>
                <a:gd name="connsiteX4-141" fmla="*/ 2750 w 10000"/>
                <a:gd name="connsiteY4-142" fmla="*/ 510 h 10000"/>
                <a:gd name="connsiteX5-143" fmla="*/ 3758 w 10000"/>
                <a:gd name="connsiteY5-144" fmla="*/ 0 h 10000"/>
                <a:gd name="connsiteX6-145" fmla="*/ 8992 w 10000"/>
                <a:gd name="connsiteY6-146" fmla="*/ 0 h 10000"/>
                <a:gd name="connsiteX7-147" fmla="*/ 10000 w 10000"/>
                <a:gd name="connsiteY7-148" fmla="*/ 510 h 10000"/>
                <a:gd name="connsiteX8-149" fmla="*/ 7779 w 10000"/>
                <a:gd name="connsiteY8-150" fmla="*/ 5715 h 10000"/>
                <a:gd name="connsiteX9-151" fmla="*/ 3758 w 10000"/>
                <a:gd name="connsiteY9-152" fmla="*/ 10000 h 10000"/>
                <a:gd name="connsiteX0-153" fmla="*/ 3758 w 10000"/>
                <a:gd name="connsiteY0-154" fmla="*/ 10000 h 10000"/>
                <a:gd name="connsiteX1-155" fmla="*/ 2750 w 10000"/>
                <a:gd name="connsiteY1-156" fmla="*/ 9491 h 10000"/>
                <a:gd name="connsiteX2-157" fmla="*/ 132 w 10000"/>
                <a:gd name="connsiteY2-158" fmla="*/ 5509 h 10000"/>
                <a:gd name="connsiteX3-159" fmla="*/ 132 w 10000"/>
                <a:gd name="connsiteY3-160" fmla="*/ 4491 h 10000"/>
                <a:gd name="connsiteX4-161" fmla="*/ 2750 w 10000"/>
                <a:gd name="connsiteY4-162" fmla="*/ 510 h 10000"/>
                <a:gd name="connsiteX5-163" fmla="*/ 3758 w 10000"/>
                <a:gd name="connsiteY5-164" fmla="*/ 0 h 10000"/>
                <a:gd name="connsiteX6-165" fmla="*/ 8992 w 10000"/>
                <a:gd name="connsiteY6-166" fmla="*/ 0 h 10000"/>
                <a:gd name="connsiteX7-167" fmla="*/ 10000 w 10000"/>
                <a:gd name="connsiteY7-168" fmla="*/ 510 h 10000"/>
                <a:gd name="connsiteX8-169" fmla="*/ 7779 w 10000"/>
                <a:gd name="connsiteY8-170" fmla="*/ 5715 h 10000"/>
                <a:gd name="connsiteX9-171" fmla="*/ 3758 w 10000"/>
                <a:gd name="connsiteY9-172" fmla="*/ 10000 h 10000"/>
                <a:gd name="connsiteX0-173" fmla="*/ 3758 w 10000"/>
                <a:gd name="connsiteY0-174" fmla="*/ 10000 h 10000"/>
                <a:gd name="connsiteX1-175" fmla="*/ 2750 w 10000"/>
                <a:gd name="connsiteY1-176" fmla="*/ 9491 h 10000"/>
                <a:gd name="connsiteX2-177" fmla="*/ 132 w 10000"/>
                <a:gd name="connsiteY2-178" fmla="*/ 5509 h 10000"/>
                <a:gd name="connsiteX3-179" fmla="*/ 132 w 10000"/>
                <a:gd name="connsiteY3-180" fmla="*/ 4491 h 10000"/>
                <a:gd name="connsiteX4-181" fmla="*/ 2750 w 10000"/>
                <a:gd name="connsiteY4-182" fmla="*/ 510 h 10000"/>
                <a:gd name="connsiteX5-183" fmla="*/ 3758 w 10000"/>
                <a:gd name="connsiteY5-184" fmla="*/ 0 h 10000"/>
                <a:gd name="connsiteX6-185" fmla="*/ 8992 w 10000"/>
                <a:gd name="connsiteY6-186" fmla="*/ 0 h 10000"/>
                <a:gd name="connsiteX7-187" fmla="*/ 10000 w 10000"/>
                <a:gd name="connsiteY7-188" fmla="*/ 510 h 10000"/>
                <a:gd name="connsiteX8-189" fmla="*/ 7779 w 10000"/>
                <a:gd name="connsiteY8-190" fmla="*/ 5715 h 10000"/>
                <a:gd name="connsiteX9-191" fmla="*/ 3758 w 10000"/>
                <a:gd name="connsiteY9-192" fmla="*/ 10000 h 10000"/>
                <a:gd name="connsiteX0-193" fmla="*/ 3758 w 10000"/>
                <a:gd name="connsiteY0-194" fmla="*/ 10000 h 10000"/>
                <a:gd name="connsiteX1-195" fmla="*/ 2750 w 10000"/>
                <a:gd name="connsiteY1-196" fmla="*/ 9491 h 10000"/>
                <a:gd name="connsiteX2-197" fmla="*/ 132 w 10000"/>
                <a:gd name="connsiteY2-198" fmla="*/ 5509 h 10000"/>
                <a:gd name="connsiteX3-199" fmla="*/ 132 w 10000"/>
                <a:gd name="connsiteY3-200" fmla="*/ 4491 h 10000"/>
                <a:gd name="connsiteX4-201" fmla="*/ 2750 w 10000"/>
                <a:gd name="connsiteY4-202" fmla="*/ 510 h 10000"/>
                <a:gd name="connsiteX5-203" fmla="*/ 3758 w 10000"/>
                <a:gd name="connsiteY5-204" fmla="*/ 0 h 10000"/>
                <a:gd name="connsiteX6-205" fmla="*/ 8992 w 10000"/>
                <a:gd name="connsiteY6-206" fmla="*/ 0 h 10000"/>
                <a:gd name="connsiteX7-207" fmla="*/ 10000 w 10000"/>
                <a:gd name="connsiteY7-208" fmla="*/ 510 h 10000"/>
                <a:gd name="connsiteX8-209" fmla="*/ 7657 w 10000"/>
                <a:gd name="connsiteY8-210" fmla="*/ 5358 h 10000"/>
                <a:gd name="connsiteX9-211" fmla="*/ 3758 w 10000"/>
                <a:gd name="connsiteY9-212" fmla="*/ 10000 h 10000"/>
                <a:gd name="connsiteX0-213" fmla="*/ 3758 w 10000"/>
                <a:gd name="connsiteY0-214" fmla="*/ 10000 h 10000"/>
                <a:gd name="connsiteX1-215" fmla="*/ 2750 w 10000"/>
                <a:gd name="connsiteY1-216" fmla="*/ 9491 h 10000"/>
                <a:gd name="connsiteX2-217" fmla="*/ 132 w 10000"/>
                <a:gd name="connsiteY2-218" fmla="*/ 5509 h 10000"/>
                <a:gd name="connsiteX3-219" fmla="*/ 132 w 10000"/>
                <a:gd name="connsiteY3-220" fmla="*/ 4491 h 10000"/>
                <a:gd name="connsiteX4-221" fmla="*/ 2750 w 10000"/>
                <a:gd name="connsiteY4-222" fmla="*/ 510 h 10000"/>
                <a:gd name="connsiteX5-223" fmla="*/ 3758 w 10000"/>
                <a:gd name="connsiteY5-224" fmla="*/ 0 h 10000"/>
                <a:gd name="connsiteX6-225" fmla="*/ 8992 w 10000"/>
                <a:gd name="connsiteY6-226" fmla="*/ 0 h 10000"/>
                <a:gd name="connsiteX7-227" fmla="*/ 10000 w 10000"/>
                <a:gd name="connsiteY7-228" fmla="*/ 510 h 10000"/>
                <a:gd name="connsiteX8-229" fmla="*/ 6803 w 10000"/>
                <a:gd name="connsiteY8-230" fmla="*/ 4894 h 10000"/>
                <a:gd name="connsiteX9-231" fmla="*/ 3758 w 10000"/>
                <a:gd name="connsiteY9-232" fmla="*/ 10000 h 10000"/>
                <a:gd name="connsiteX0-233" fmla="*/ 3758 w 10000"/>
                <a:gd name="connsiteY0-234" fmla="*/ 10000 h 10000"/>
                <a:gd name="connsiteX1-235" fmla="*/ 2750 w 10000"/>
                <a:gd name="connsiteY1-236" fmla="*/ 9491 h 10000"/>
                <a:gd name="connsiteX2-237" fmla="*/ 132 w 10000"/>
                <a:gd name="connsiteY2-238" fmla="*/ 5509 h 10000"/>
                <a:gd name="connsiteX3-239" fmla="*/ 132 w 10000"/>
                <a:gd name="connsiteY3-240" fmla="*/ 4491 h 10000"/>
                <a:gd name="connsiteX4-241" fmla="*/ 2750 w 10000"/>
                <a:gd name="connsiteY4-242" fmla="*/ 510 h 10000"/>
                <a:gd name="connsiteX5-243" fmla="*/ 3758 w 10000"/>
                <a:gd name="connsiteY5-244" fmla="*/ 0 h 10000"/>
                <a:gd name="connsiteX6-245" fmla="*/ 8992 w 10000"/>
                <a:gd name="connsiteY6-246" fmla="*/ 0 h 10000"/>
                <a:gd name="connsiteX7-247" fmla="*/ 10000 w 10000"/>
                <a:gd name="connsiteY7-248" fmla="*/ 510 h 10000"/>
                <a:gd name="connsiteX8-249" fmla="*/ 6803 w 10000"/>
                <a:gd name="connsiteY8-250" fmla="*/ 4894 h 10000"/>
                <a:gd name="connsiteX9-251" fmla="*/ 3758 w 10000"/>
                <a:gd name="connsiteY9-252" fmla="*/ 10000 h 10000"/>
                <a:gd name="connsiteX0-253" fmla="*/ 3758 w 10000"/>
                <a:gd name="connsiteY0-254" fmla="*/ 10000 h 10000"/>
                <a:gd name="connsiteX1-255" fmla="*/ 2750 w 10000"/>
                <a:gd name="connsiteY1-256" fmla="*/ 9491 h 10000"/>
                <a:gd name="connsiteX2-257" fmla="*/ 132 w 10000"/>
                <a:gd name="connsiteY2-258" fmla="*/ 5509 h 10000"/>
                <a:gd name="connsiteX3-259" fmla="*/ 132 w 10000"/>
                <a:gd name="connsiteY3-260" fmla="*/ 4491 h 10000"/>
                <a:gd name="connsiteX4-261" fmla="*/ 2750 w 10000"/>
                <a:gd name="connsiteY4-262" fmla="*/ 510 h 10000"/>
                <a:gd name="connsiteX5-263" fmla="*/ 3758 w 10000"/>
                <a:gd name="connsiteY5-264" fmla="*/ 0 h 10000"/>
                <a:gd name="connsiteX6-265" fmla="*/ 8992 w 10000"/>
                <a:gd name="connsiteY6-266" fmla="*/ 0 h 10000"/>
                <a:gd name="connsiteX7-267" fmla="*/ 10000 w 10000"/>
                <a:gd name="connsiteY7-268" fmla="*/ 510 h 10000"/>
                <a:gd name="connsiteX8-269" fmla="*/ 6803 w 10000"/>
                <a:gd name="connsiteY8-270" fmla="*/ 4894 h 10000"/>
                <a:gd name="connsiteX9-271" fmla="*/ 3758 w 10000"/>
                <a:gd name="connsiteY9-272" fmla="*/ 10000 h 10000"/>
                <a:gd name="connsiteX0-273" fmla="*/ 3758 w 10027"/>
                <a:gd name="connsiteY0-274" fmla="*/ 10000 h 10000"/>
                <a:gd name="connsiteX1-275" fmla="*/ 2750 w 10027"/>
                <a:gd name="connsiteY1-276" fmla="*/ 9491 h 10000"/>
                <a:gd name="connsiteX2-277" fmla="*/ 132 w 10027"/>
                <a:gd name="connsiteY2-278" fmla="*/ 5509 h 10000"/>
                <a:gd name="connsiteX3-279" fmla="*/ 132 w 10027"/>
                <a:gd name="connsiteY3-280" fmla="*/ 4491 h 10000"/>
                <a:gd name="connsiteX4-281" fmla="*/ 2750 w 10027"/>
                <a:gd name="connsiteY4-282" fmla="*/ 510 h 10000"/>
                <a:gd name="connsiteX5-283" fmla="*/ 3758 w 10027"/>
                <a:gd name="connsiteY5-284" fmla="*/ 0 h 10000"/>
                <a:gd name="connsiteX6-285" fmla="*/ 8992 w 10027"/>
                <a:gd name="connsiteY6-286" fmla="*/ 0 h 10000"/>
                <a:gd name="connsiteX7-287" fmla="*/ 10000 w 10027"/>
                <a:gd name="connsiteY7-288" fmla="*/ 510 h 10000"/>
                <a:gd name="connsiteX8-289" fmla="*/ 6803 w 10027"/>
                <a:gd name="connsiteY8-290" fmla="*/ 4894 h 10000"/>
                <a:gd name="connsiteX9-291" fmla="*/ 3758 w 10027"/>
                <a:gd name="connsiteY9-292" fmla="*/ 10000 h 10000"/>
                <a:gd name="connsiteX0-293" fmla="*/ 3758 w 10033"/>
                <a:gd name="connsiteY0-294" fmla="*/ 10000 h 10000"/>
                <a:gd name="connsiteX1-295" fmla="*/ 2750 w 10033"/>
                <a:gd name="connsiteY1-296" fmla="*/ 9491 h 10000"/>
                <a:gd name="connsiteX2-297" fmla="*/ 132 w 10033"/>
                <a:gd name="connsiteY2-298" fmla="*/ 5509 h 10000"/>
                <a:gd name="connsiteX3-299" fmla="*/ 132 w 10033"/>
                <a:gd name="connsiteY3-300" fmla="*/ 4491 h 10000"/>
                <a:gd name="connsiteX4-301" fmla="*/ 2750 w 10033"/>
                <a:gd name="connsiteY4-302" fmla="*/ 510 h 10000"/>
                <a:gd name="connsiteX5-303" fmla="*/ 3758 w 10033"/>
                <a:gd name="connsiteY5-304" fmla="*/ 0 h 10000"/>
                <a:gd name="connsiteX6-305" fmla="*/ 8992 w 10033"/>
                <a:gd name="connsiteY6-306" fmla="*/ 0 h 10000"/>
                <a:gd name="connsiteX7-307" fmla="*/ 10000 w 10033"/>
                <a:gd name="connsiteY7-308" fmla="*/ 510 h 10000"/>
                <a:gd name="connsiteX8-309" fmla="*/ 6864 w 10033"/>
                <a:gd name="connsiteY8-310" fmla="*/ 5055 h 10000"/>
                <a:gd name="connsiteX9-311" fmla="*/ 3758 w 10033"/>
                <a:gd name="connsiteY9-312" fmla="*/ 10000 h 10000"/>
                <a:gd name="connsiteX0-313" fmla="*/ 3758 w 10035"/>
                <a:gd name="connsiteY0-314" fmla="*/ 10000 h 10000"/>
                <a:gd name="connsiteX1-315" fmla="*/ 2750 w 10035"/>
                <a:gd name="connsiteY1-316" fmla="*/ 9491 h 10000"/>
                <a:gd name="connsiteX2-317" fmla="*/ 132 w 10035"/>
                <a:gd name="connsiteY2-318" fmla="*/ 5509 h 10000"/>
                <a:gd name="connsiteX3-319" fmla="*/ 132 w 10035"/>
                <a:gd name="connsiteY3-320" fmla="*/ 4491 h 10000"/>
                <a:gd name="connsiteX4-321" fmla="*/ 2750 w 10035"/>
                <a:gd name="connsiteY4-322" fmla="*/ 510 h 10000"/>
                <a:gd name="connsiteX5-323" fmla="*/ 3758 w 10035"/>
                <a:gd name="connsiteY5-324" fmla="*/ 0 h 10000"/>
                <a:gd name="connsiteX6-325" fmla="*/ 8992 w 10035"/>
                <a:gd name="connsiteY6-326" fmla="*/ 0 h 10000"/>
                <a:gd name="connsiteX7-327" fmla="*/ 10000 w 10035"/>
                <a:gd name="connsiteY7-328" fmla="*/ 510 h 10000"/>
                <a:gd name="connsiteX8-329" fmla="*/ 6864 w 10035"/>
                <a:gd name="connsiteY8-330" fmla="*/ 5055 h 10000"/>
                <a:gd name="connsiteX9-331" fmla="*/ 3758 w 10035"/>
                <a:gd name="connsiteY9-332" fmla="*/ 10000 h 10000"/>
                <a:gd name="connsiteX0-333" fmla="*/ 3758 w 10008"/>
                <a:gd name="connsiteY0-334" fmla="*/ 10000 h 10000"/>
                <a:gd name="connsiteX1-335" fmla="*/ 2750 w 10008"/>
                <a:gd name="connsiteY1-336" fmla="*/ 9491 h 10000"/>
                <a:gd name="connsiteX2-337" fmla="*/ 132 w 10008"/>
                <a:gd name="connsiteY2-338" fmla="*/ 5509 h 10000"/>
                <a:gd name="connsiteX3-339" fmla="*/ 132 w 10008"/>
                <a:gd name="connsiteY3-340" fmla="*/ 4491 h 10000"/>
                <a:gd name="connsiteX4-341" fmla="*/ 2750 w 10008"/>
                <a:gd name="connsiteY4-342" fmla="*/ 510 h 10000"/>
                <a:gd name="connsiteX5-343" fmla="*/ 3758 w 10008"/>
                <a:gd name="connsiteY5-344" fmla="*/ 0 h 10000"/>
                <a:gd name="connsiteX6-345" fmla="*/ 8992 w 10008"/>
                <a:gd name="connsiteY6-346" fmla="*/ 0 h 10000"/>
                <a:gd name="connsiteX7-347" fmla="*/ 10000 w 10008"/>
                <a:gd name="connsiteY7-348" fmla="*/ 510 h 10000"/>
                <a:gd name="connsiteX8-349" fmla="*/ 6864 w 10008"/>
                <a:gd name="connsiteY8-350" fmla="*/ 5055 h 10000"/>
                <a:gd name="connsiteX9-351" fmla="*/ 3758 w 10008"/>
                <a:gd name="connsiteY9-352" fmla="*/ 10000 h 10000"/>
                <a:gd name="connsiteX0-353" fmla="*/ 3758 w 10031"/>
                <a:gd name="connsiteY0-354" fmla="*/ 10000 h 10000"/>
                <a:gd name="connsiteX1-355" fmla="*/ 2750 w 10031"/>
                <a:gd name="connsiteY1-356" fmla="*/ 9491 h 10000"/>
                <a:gd name="connsiteX2-357" fmla="*/ 132 w 10031"/>
                <a:gd name="connsiteY2-358" fmla="*/ 5509 h 10000"/>
                <a:gd name="connsiteX3-359" fmla="*/ 132 w 10031"/>
                <a:gd name="connsiteY3-360" fmla="*/ 4491 h 10000"/>
                <a:gd name="connsiteX4-361" fmla="*/ 2750 w 10031"/>
                <a:gd name="connsiteY4-362" fmla="*/ 510 h 10000"/>
                <a:gd name="connsiteX5-363" fmla="*/ 3758 w 10031"/>
                <a:gd name="connsiteY5-364" fmla="*/ 0 h 10000"/>
                <a:gd name="connsiteX6-365" fmla="*/ 8992 w 10031"/>
                <a:gd name="connsiteY6-366" fmla="*/ 0 h 10000"/>
                <a:gd name="connsiteX7-367" fmla="*/ 10000 w 10031"/>
                <a:gd name="connsiteY7-368" fmla="*/ 510 h 10000"/>
                <a:gd name="connsiteX8-369" fmla="*/ 6864 w 10031"/>
                <a:gd name="connsiteY8-370" fmla="*/ 5055 h 10000"/>
                <a:gd name="connsiteX9-371" fmla="*/ 3758 w 10031"/>
                <a:gd name="connsiteY9-372" fmla="*/ 10000 h 10000"/>
                <a:gd name="connsiteX0-373" fmla="*/ 3758 w 10031"/>
                <a:gd name="connsiteY0-374" fmla="*/ 10000 h 10000"/>
                <a:gd name="connsiteX1-375" fmla="*/ 2750 w 10031"/>
                <a:gd name="connsiteY1-376" fmla="*/ 9491 h 10000"/>
                <a:gd name="connsiteX2-377" fmla="*/ 132 w 10031"/>
                <a:gd name="connsiteY2-378" fmla="*/ 5509 h 10000"/>
                <a:gd name="connsiteX3-379" fmla="*/ 132 w 10031"/>
                <a:gd name="connsiteY3-380" fmla="*/ 4491 h 10000"/>
                <a:gd name="connsiteX4-381" fmla="*/ 2750 w 10031"/>
                <a:gd name="connsiteY4-382" fmla="*/ 510 h 10000"/>
                <a:gd name="connsiteX5-383" fmla="*/ 3758 w 10031"/>
                <a:gd name="connsiteY5-384" fmla="*/ 0 h 10000"/>
                <a:gd name="connsiteX6-385" fmla="*/ 8992 w 10031"/>
                <a:gd name="connsiteY6-386" fmla="*/ 0 h 10000"/>
                <a:gd name="connsiteX7-387" fmla="*/ 10000 w 10031"/>
                <a:gd name="connsiteY7-388" fmla="*/ 510 h 10000"/>
                <a:gd name="connsiteX8-389" fmla="*/ 6864 w 10031"/>
                <a:gd name="connsiteY8-390" fmla="*/ 5055 h 10000"/>
                <a:gd name="connsiteX9-391" fmla="*/ 3758 w 10031"/>
                <a:gd name="connsiteY9-392" fmla="*/ 10000 h 10000"/>
                <a:gd name="connsiteX0-393" fmla="*/ 3758 w 10035"/>
                <a:gd name="connsiteY0-394" fmla="*/ 10000 h 10000"/>
                <a:gd name="connsiteX1-395" fmla="*/ 2750 w 10035"/>
                <a:gd name="connsiteY1-396" fmla="*/ 9491 h 10000"/>
                <a:gd name="connsiteX2-397" fmla="*/ 132 w 10035"/>
                <a:gd name="connsiteY2-398" fmla="*/ 5509 h 10000"/>
                <a:gd name="connsiteX3-399" fmla="*/ 132 w 10035"/>
                <a:gd name="connsiteY3-400" fmla="*/ 4491 h 10000"/>
                <a:gd name="connsiteX4-401" fmla="*/ 2750 w 10035"/>
                <a:gd name="connsiteY4-402" fmla="*/ 510 h 10000"/>
                <a:gd name="connsiteX5-403" fmla="*/ 3758 w 10035"/>
                <a:gd name="connsiteY5-404" fmla="*/ 0 h 10000"/>
                <a:gd name="connsiteX6-405" fmla="*/ 8992 w 10035"/>
                <a:gd name="connsiteY6-406" fmla="*/ 0 h 10000"/>
                <a:gd name="connsiteX7-407" fmla="*/ 10000 w 10035"/>
                <a:gd name="connsiteY7-408" fmla="*/ 510 h 10000"/>
                <a:gd name="connsiteX8-409" fmla="*/ 6864 w 10035"/>
                <a:gd name="connsiteY8-410" fmla="*/ 5055 h 10000"/>
                <a:gd name="connsiteX9-411" fmla="*/ 3758 w 10035"/>
                <a:gd name="connsiteY9-412" fmla="*/ 10000 h 10000"/>
                <a:gd name="connsiteX0-413" fmla="*/ 3758 w 10008"/>
                <a:gd name="connsiteY0-414" fmla="*/ 10000 h 10000"/>
                <a:gd name="connsiteX1-415" fmla="*/ 2750 w 10008"/>
                <a:gd name="connsiteY1-416" fmla="*/ 9491 h 10000"/>
                <a:gd name="connsiteX2-417" fmla="*/ 132 w 10008"/>
                <a:gd name="connsiteY2-418" fmla="*/ 5509 h 10000"/>
                <a:gd name="connsiteX3-419" fmla="*/ 132 w 10008"/>
                <a:gd name="connsiteY3-420" fmla="*/ 4491 h 10000"/>
                <a:gd name="connsiteX4-421" fmla="*/ 2750 w 10008"/>
                <a:gd name="connsiteY4-422" fmla="*/ 510 h 10000"/>
                <a:gd name="connsiteX5-423" fmla="*/ 3758 w 10008"/>
                <a:gd name="connsiteY5-424" fmla="*/ 0 h 10000"/>
                <a:gd name="connsiteX6-425" fmla="*/ 8992 w 10008"/>
                <a:gd name="connsiteY6-426" fmla="*/ 0 h 10000"/>
                <a:gd name="connsiteX7-427" fmla="*/ 10000 w 10008"/>
                <a:gd name="connsiteY7-428" fmla="*/ 510 h 10000"/>
                <a:gd name="connsiteX8-429" fmla="*/ 6864 w 10008"/>
                <a:gd name="connsiteY8-430" fmla="*/ 5055 h 10000"/>
                <a:gd name="connsiteX9-431" fmla="*/ 3758 w 10008"/>
                <a:gd name="connsiteY9-432" fmla="*/ 10000 h 10000"/>
                <a:gd name="connsiteX0-433" fmla="*/ 3758 w 10008"/>
                <a:gd name="connsiteY0-434" fmla="*/ 10000 h 10000"/>
                <a:gd name="connsiteX1-435" fmla="*/ 2750 w 10008"/>
                <a:gd name="connsiteY1-436" fmla="*/ 9491 h 10000"/>
                <a:gd name="connsiteX2-437" fmla="*/ 132 w 10008"/>
                <a:gd name="connsiteY2-438" fmla="*/ 5509 h 10000"/>
                <a:gd name="connsiteX3-439" fmla="*/ 132 w 10008"/>
                <a:gd name="connsiteY3-440" fmla="*/ 4491 h 10000"/>
                <a:gd name="connsiteX4-441" fmla="*/ 2750 w 10008"/>
                <a:gd name="connsiteY4-442" fmla="*/ 510 h 10000"/>
                <a:gd name="connsiteX5-443" fmla="*/ 3758 w 10008"/>
                <a:gd name="connsiteY5-444" fmla="*/ 0 h 10000"/>
                <a:gd name="connsiteX6-445" fmla="*/ 8992 w 10008"/>
                <a:gd name="connsiteY6-446" fmla="*/ 0 h 10000"/>
                <a:gd name="connsiteX7-447" fmla="*/ 10000 w 10008"/>
                <a:gd name="connsiteY7-448" fmla="*/ 510 h 10000"/>
                <a:gd name="connsiteX8-449" fmla="*/ 6864 w 10008"/>
                <a:gd name="connsiteY8-450" fmla="*/ 5055 h 10000"/>
                <a:gd name="connsiteX9-451" fmla="*/ 3758 w 10008"/>
                <a:gd name="connsiteY9-452" fmla="*/ 10000 h 10000"/>
                <a:gd name="connsiteX0-453" fmla="*/ 3758 w 10008"/>
                <a:gd name="connsiteY0-454" fmla="*/ 10000 h 10000"/>
                <a:gd name="connsiteX1-455" fmla="*/ 2750 w 10008"/>
                <a:gd name="connsiteY1-456" fmla="*/ 9491 h 10000"/>
                <a:gd name="connsiteX2-457" fmla="*/ 132 w 10008"/>
                <a:gd name="connsiteY2-458" fmla="*/ 5509 h 10000"/>
                <a:gd name="connsiteX3-459" fmla="*/ 132 w 10008"/>
                <a:gd name="connsiteY3-460" fmla="*/ 4491 h 10000"/>
                <a:gd name="connsiteX4-461" fmla="*/ 2750 w 10008"/>
                <a:gd name="connsiteY4-462" fmla="*/ 510 h 10000"/>
                <a:gd name="connsiteX5-463" fmla="*/ 3758 w 10008"/>
                <a:gd name="connsiteY5-464" fmla="*/ 0 h 10000"/>
                <a:gd name="connsiteX6-465" fmla="*/ 8992 w 10008"/>
                <a:gd name="connsiteY6-466" fmla="*/ 0 h 10000"/>
                <a:gd name="connsiteX7-467" fmla="*/ 10000 w 10008"/>
                <a:gd name="connsiteY7-468" fmla="*/ 510 h 10000"/>
                <a:gd name="connsiteX8-469" fmla="*/ 6864 w 10008"/>
                <a:gd name="connsiteY8-470" fmla="*/ 5055 h 10000"/>
                <a:gd name="connsiteX9-471" fmla="*/ 3758 w 10008"/>
                <a:gd name="connsiteY9-472" fmla="*/ 10000 h 10000"/>
                <a:gd name="connsiteX0-473" fmla="*/ 3758 w 10008"/>
                <a:gd name="connsiteY0-474" fmla="*/ 10000 h 10000"/>
                <a:gd name="connsiteX1-475" fmla="*/ 2750 w 10008"/>
                <a:gd name="connsiteY1-476" fmla="*/ 9491 h 10000"/>
                <a:gd name="connsiteX2-477" fmla="*/ 132 w 10008"/>
                <a:gd name="connsiteY2-478" fmla="*/ 5509 h 10000"/>
                <a:gd name="connsiteX3-479" fmla="*/ 132 w 10008"/>
                <a:gd name="connsiteY3-480" fmla="*/ 4491 h 10000"/>
                <a:gd name="connsiteX4-481" fmla="*/ 2750 w 10008"/>
                <a:gd name="connsiteY4-482" fmla="*/ 510 h 10000"/>
                <a:gd name="connsiteX5-483" fmla="*/ 3758 w 10008"/>
                <a:gd name="connsiteY5-484" fmla="*/ 0 h 10000"/>
                <a:gd name="connsiteX6-485" fmla="*/ 8992 w 10008"/>
                <a:gd name="connsiteY6-486" fmla="*/ 0 h 10000"/>
                <a:gd name="connsiteX7-487" fmla="*/ 10000 w 10008"/>
                <a:gd name="connsiteY7-488" fmla="*/ 510 h 10000"/>
                <a:gd name="connsiteX8-489" fmla="*/ 6864 w 10008"/>
                <a:gd name="connsiteY8-490" fmla="*/ 5055 h 10000"/>
                <a:gd name="connsiteX9-491" fmla="*/ 3758 w 10008"/>
                <a:gd name="connsiteY9-492" fmla="*/ 10000 h 10000"/>
                <a:gd name="connsiteX0-493" fmla="*/ 3758 w 10008"/>
                <a:gd name="connsiteY0-494" fmla="*/ 10000 h 10000"/>
                <a:gd name="connsiteX1-495" fmla="*/ 2750 w 10008"/>
                <a:gd name="connsiteY1-496" fmla="*/ 9491 h 10000"/>
                <a:gd name="connsiteX2-497" fmla="*/ 132 w 10008"/>
                <a:gd name="connsiteY2-498" fmla="*/ 5509 h 10000"/>
                <a:gd name="connsiteX3-499" fmla="*/ 132 w 10008"/>
                <a:gd name="connsiteY3-500" fmla="*/ 4491 h 10000"/>
                <a:gd name="connsiteX4-501" fmla="*/ 2750 w 10008"/>
                <a:gd name="connsiteY4-502" fmla="*/ 510 h 10000"/>
                <a:gd name="connsiteX5-503" fmla="*/ 3758 w 10008"/>
                <a:gd name="connsiteY5-504" fmla="*/ 0 h 10000"/>
                <a:gd name="connsiteX6-505" fmla="*/ 8992 w 10008"/>
                <a:gd name="connsiteY6-506" fmla="*/ 0 h 10000"/>
                <a:gd name="connsiteX7-507" fmla="*/ 10000 w 10008"/>
                <a:gd name="connsiteY7-508" fmla="*/ 510 h 10000"/>
                <a:gd name="connsiteX8-509" fmla="*/ 6864 w 10008"/>
                <a:gd name="connsiteY8-510" fmla="*/ 5055 h 10000"/>
                <a:gd name="connsiteX9-511" fmla="*/ 3758 w 10008"/>
                <a:gd name="connsiteY9-5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>
                    <a:alpha val="20000"/>
                  </a:srgbClr>
                </a:gs>
                <a:gs pos="0">
                  <a:schemeClr val="bg1">
                    <a:alpha val="0"/>
                  </a:schemeClr>
                </a:gs>
                <a:gs pos="74000">
                  <a:schemeClr val="bg1">
                    <a:lumMod val="88000"/>
                    <a:lumOff val="12000"/>
                    <a:alpha val="80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67"/>
            <p:cNvSpPr txBox="1"/>
            <p:nvPr/>
          </p:nvSpPr>
          <p:spPr>
            <a:xfrm>
              <a:off x="3468721" y="3612412"/>
              <a:ext cx="1104544" cy="68389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支撑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78717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设计背景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971600" y="1370557"/>
            <a:ext cx="1251927" cy="1109597"/>
            <a:chOff x="4497043" y="2426089"/>
            <a:chExt cx="1251927" cy="1109597"/>
          </a:xfrm>
        </p:grpSpPr>
        <p:sp>
          <p:nvSpPr>
            <p:cNvPr id="60" name="Freeform 5"/>
            <p:cNvSpPr/>
            <p:nvPr/>
          </p:nvSpPr>
          <p:spPr bwMode="auto">
            <a:xfrm>
              <a:off x="4497044" y="2426111"/>
              <a:ext cx="1251926" cy="11095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74" name="Freeform 5"/>
            <p:cNvSpPr/>
            <p:nvPr/>
          </p:nvSpPr>
          <p:spPr bwMode="auto">
            <a:xfrm>
              <a:off x="4497043" y="2426089"/>
              <a:ext cx="975233" cy="11095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  <a:gd name="connsiteX0" fmla="*/ 2926 w 9929"/>
                <a:gd name="connsiteY0" fmla="*/ 10000 h 10036"/>
                <a:gd name="connsiteX1" fmla="*/ 2141 w 9929"/>
                <a:gd name="connsiteY1" fmla="*/ 9491 h 10036"/>
                <a:gd name="connsiteX2" fmla="*/ 104 w 9929"/>
                <a:gd name="connsiteY2" fmla="*/ 5509 h 10036"/>
                <a:gd name="connsiteX3" fmla="*/ 104 w 9929"/>
                <a:gd name="connsiteY3" fmla="*/ 4491 h 10036"/>
                <a:gd name="connsiteX4" fmla="*/ 2141 w 9929"/>
                <a:gd name="connsiteY4" fmla="*/ 509 h 10036"/>
                <a:gd name="connsiteX5" fmla="*/ 2926 w 9929"/>
                <a:gd name="connsiteY5" fmla="*/ 0 h 10036"/>
                <a:gd name="connsiteX6" fmla="*/ 6999 w 9929"/>
                <a:gd name="connsiteY6" fmla="*/ 0 h 10036"/>
                <a:gd name="connsiteX7" fmla="*/ 7784 w 9929"/>
                <a:gd name="connsiteY7" fmla="*/ 509 h 10036"/>
                <a:gd name="connsiteX8" fmla="*/ 9821 w 9929"/>
                <a:gd name="connsiteY8" fmla="*/ 4491 h 10036"/>
                <a:gd name="connsiteX9" fmla="*/ 9821 w 9929"/>
                <a:gd name="connsiteY9" fmla="*/ 5509 h 10036"/>
                <a:gd name="connsiteX10" fmla="*/ 7784 w 9929"/>
                <a:gd name="connsiteY10" fmla="*/ 9491 h 10036"/>
                <a:gd name="connsiteX11" fmla="*/ 2926 w 9929"/>
                <a:gd name="connsiteY11" fmla="*/ 10000 h 10036"/>
                <a:gd name="connsiteX0-1" fmla="*/ 2947 w 10000"/>
                <a:gd name="connsiteY0-2" fmla="*/ 9964 h 9964"/>
                <a:gd name="connsiteX1-3" fmla="*/ 2156 w 10000"/>
                <a:gd name="connsiteY1-4" fmla="*/ 9457 h 9964"/>
                <a:gd name="connsiteX2-5" fmla="*/ 105 w 10000"/>
                <a:gd name="connsiteY2-6" fmla="*/ 5489 h 9964"/>
                <a:gd name="connsiteX3-7" fmla="*/ 105 w 10000"/>
                <a:gd name="connsiteY3-8" fmla="*/ 4475 h 9964"/>
                <a:gd name="connsiteX4-9" fmla="*/ 2156 w 10000"/>
                <a:gd name="connsiteY4-10" fmla="*/ 507 h 9964"/>
                <a:gd name="connsiteX5-11" fmla="*/ 2947 w 10000"/>
                <a:gd name="connsiteY5-12" fmla="*/ 0 h 9964"/>
                <a:gd name="connsiteX6-13" fmla="*/ 7049 w 10000"/>
                <a:gd name="connsiteY6-14" fmla="*/ 0 h 9964"/>
                <a:gd name="connsiteX7-15" fmla="*/ 7840 w 10000"/>
                <a:gd name="connsiteY7-16" fmla="*/ 507 h 9964"/>
                <a:gd name="connsiteX8-17" fmla="*/ 9891 w 10000"/>
                <a:gd name="connsiteY8-18" fmla="*/ 4475 h 9964"/>
                <a:gd name="connsiteX9-19" fmla="*/ 9891 w 10000"/>
                <a:gd name="connsiteY9-20" fmla="*/ 5489 h 9964"/>
                <a:gd name="connsiteX10-21" fmla="*/ 2947 w 10000"/>
                <a:gd name="connsiteY10-22" fmla="*/ 9964 h 9964"/>
                <a:gd name="connsiteX0-23" fmla="*/ 2947 w 10070"/>
                <a:gd name="connsiteY0-24" fmla="*/ 10000 h 10000"/>
                <a:gd name="connsiteX1-25" fmla="*/ 2156 w 10070"/>
                <a:gd name="connsiteY1-26" fmla="*/ 9491 h 10000"/>
                <a:gd name="connsiteX2-27" fmla="*/ 105 w 10070"/>
                <a:gd name="connsiteY2-28" fmla="*/ 5509 h 10000"/>
                <a:gd name="connsiteX3-29" fmla="*/ 105 w 10070"/>
                <a:gd name="connsiteY3-30" fmla="*/ 4491 h 10000"/>
                <a:gd name="connsiteX4-31" fmla="*/ 2156 w 10070"/>
                <a:gd name="connsiteY4-32" fmla="*/ 509 h 10000"/>
                <a:gd name="connsiteX5-33" fmla="*/ 2947 w 10070"/>
                <a:gd name="connsiteY5-34" fmla="*/ 0 h 10000"/>
                <a:gd name="connsiteX6-35" fmla="*/ 7049 w 10070"/>
                <a:gd name="connsiteY6-36" fmla="*/ 0 h 10000"/>
                <a:gd name="connsiteX7-37" fmla="*/ 7840 w 10070"/>
                <a:gd name="connsiteY7-38" fmla="*/ 509 h 10000"/>
                <a:gd name="connsiteX8-39" fmla="*/ 9891 w 10070"/>
                <a:gd name="connsiteY8-40" fmla="*/ 4491 h 10000"/>
                <a:gd name="connsiteX9-41" fmla="*/ 2947 w 10070"/>
                <a:gd name="connsiteY9-42" fmla="*/ 10000 h 10000"/>
                <a:gd name="connsiteX0-43" fmla="*/ 2947 w 8049"/>
                <a:gd name="connsiteY0-44" fmla="*/ 10391 h 10391"/>
                <a:gd name="connsiteX1-45" fmla="*/ 2156 w 8049"/>
                <a:gd name="connsiteY1-46" fmla="*/ 9882 h 10391"/>
                <a:gd name="connsiteX2-47" fmla="*/ 105 w 8049"/>
                <a:gd name="connsiteY2-48" fmla="*/ 5900 h 10391"/>
                <a:gd name="connsiteX3-49" fmla="*/ 105 w 8049"/>
                <a:gd name="connsiteY3-50" fmla="*/ 4882 h 10391"/>
                <a:gd name="connsiteX4-51" fmla="*/ 2156 w 8049"/>
                <a:gd name="connsiteY4-52" fmla="*/ 900 h 10391"/>
                <a:gd name="connsiteX5-53" fmla="*/ 2947 w 8049"/>
                <a:gd name="connsiteY5-54" fmla="*/ 391 h 10391"/>
                <a:gd name="connsiteX6-55" fmla="*/ 7049 w 8049"/>
                <a:gd name="connsiteY6-56" fmla="*/ 391 h 10391"/>
                <a:gd name="connsiteX7-57" fmla="*/ 7840 w 8049"/>
                <a:gd name="connsiteY7-58" fmla="*/ 900 h 10391"/>
                <a:gd name="connsiteX8-59" fmla="*/ 2947 w 8049"/>
                <a:gd name="connsiteY8-60" fmla="*/ 10391 h 10391"/>
                <a:gd name="connsiteX0-61" fmla="*/ 3660 w 9981"/>
                <a:gd name="connsiteY0-62" fmla="*/ 9640 h 9640"/>
                <a:gd name="connsiteX1-63" fmla="*/ 2678 w 9981"/>
                <a:gd name="connsiteY1-64" fmla="*/ 9150 h 9640"/>
                <a:gd name="connsiteX2-65" fmla="*/ 129 w 9981"/>
                <a:gd name="connsiteY2-66" fmla="*/ 5318 h 9640"/>
                <a:gd name="connsiteX3-67" fmla="*/ 129 w 9981"/>
                <a:gd name="connsiteY3-68" fmla="*/ 4338 h 9640"/>
                <a:gd name="connsiteX4-69" fmla="*/ 2678 w 9981"/>
                <a:gd name="connsiteY4-70" fmla="*/ 506 h 9640"/>
                <a:gd name="connsiteX5-71" fmla="*/ 3660 w 9981"/>
                <a:gd name="connsiteY5-72" fmla="*/ 16 h 9640"/>
                <a:gd name="connsiteX6-73" fmla="*/ 8757 w 9981"/>
                <a:gd name="connsiteY6-74" fmla="*/ 16 h 9640"/>
                <a:gd name="connsiteX7-75" fmla="*/ 9739 w 9981"/>
                <a:gd name="connsiteY7-76" fmla="*/ 506 h 9640"/>
                <a:gd name="connsiteX8-77" fmla="*/ 3660 w 9981"/>
                <a:gd name="connsiteY8-78" fmla="*/ 9640 h 9640"/>
                <a:gd name="connsiteX0-79" fmla="*/ 3667 w 9758"/>
                <a:gd name="connsiteY0-80" fmla="*/ 10713 h 10713"/>
                <a:gd name="connsiteX1-81" fmla="*/ 2683 w 9758"/>
                <a:gd name="connsiteY1-82" fmla="*/ 10205 h 10713"/>
                <a:gd name="connsiteX2-83" fmla="*/ 129 w 9758"/>
                <a:gd name="connsiteY2-84" fmla="*/ 6230 h 10713"/>
                <a:gd name="connsiteX3-85" fmla="*/ 129 w 9758"/>
                <a:gd name="connsiteY3-86" fmla="*/ 5213 h 10713"/>
                <a:gd name="connsiteX4-87" fmla="*/ 2683 w 9758"/>
                <a:gd name="connsiteY4-88" fmla="*/ 1238 h 10713"/>
                <a:gd name="connsiteX5-89" fmla="*/ 3667 w 9758"/>
                <a:gd name="connsiteY5-90" fmla="*/ 730 h 10713"/>
                <a:gd name="connsiteX6-91" fmla="*/ 8774 w 9758"/>
                <a:gd name="connsiteY6-92" fmla="*/ 730 h 10713"/>
                <a:gd name="connsiteX7-93" fmla="*/ 9758 w 9758"/>
                <a:gd name="connsiteY7-94" fmla="*/ 1238 h 10713"/>
                <a:gd name="connsiteX8-95" fmla="*/ 3667 w 9758"/>
                <a:gd name="connsiteY8-96" fmla="*/ 10713 h 10713"/>
                <a:gd name="connsiteX0-97" fmla="*/ 3758 w 10000"/>
                <a:gd name="connsiteY0-98" fmla="*/ 9319 h 9319"/>
                <a:gd name="connsiteX1-99" fmla="*/ 2750 w 10000"/>
                <a:gd name="connsiteY1-100" fmla="*/ 8845 h 9319"/>
                <a:gd name="connsiteX2-101" fmla="*/ 132 w 10000"/>
                <a:gd name="connsiteY2-102" fmla="*/ 5134 h 9319"/>
                <a:gd name="connsiteX3-103" fmla="*/ 132 w 10000"/>
                <a:gd name="connsiteY3-104" fmla="*/ 4185 h 9319"/>
                <a:gd name="connsiteX4-105" fmla="*/ 2750 w 10000"/>
                <a:gd name="connsiteY4-106" fmla="*/ 475 h 9319"/>
                <a:gd name="connsiteX5-107" fmla="*/ 3758 w 10000"/>
                <a:gd name="connsiteY5-108" fmla="*/ 0 h 9319"/>
                <a:gd name="connsiteX6-109" fmla="*/ 8992 w 10000"/>
                <a:gd name="connsiteY6-110" fmla="*/ 0 h 9319"/>
                <a:gd name="connsiteX7-111" fmla="*/ 10000 w 10000"/>
                <a:gd name="connsiteY7-112" fmla="*/ 475 h 9319"/>
                <a:gd name="connsiteX8-113" fmla="*/ 3758 w 10000"/>
                <a:gd name="connsiteY8-114" fmla="*/ 9319 h 9319"/>
                <a:gd name="connsiteX0-115" fmla="*/ 3758 w 10000"/>
                <a:gd name="connsiteY0-116" fmla="*/ 10000 h 10000"/>
                <a:gd name="connsiteX1-117" fmla="*/ 2750 w 10000"/>
                <a:gd name="connsiteY1-118" fmla="*/ 9491 h 10000"/>
                <a:gd name="connsiteX2-119" fmla="*/ 132 w 10000"/>
                <a:gd name="connsiteY2-120" fmla="*/ 5509 h 10000"/>
                <a:gd name="connsiteX3-121" fmla="*/ 132 w 10000"/>
                <a:gd name="connsiteY3-122" fmla="*/ 4491 h 10000"/>
                <a:gd name="connsiteX4-123" fmla="*/ 2750 w 10000"/>
                <a:gd name="connsiteY4-124" fmla="*/ 510 h 10000"/>
                <a:gd name="connsiteX5-125" fmla="*/ 3758 w 10000"/>
                <a:gd name="connsiteY5-126" fmla="*/ 0 h 10000"/>
                <a:gd name="connsiteX6-127" fmla="*/ 8992 w 10000"/>
                <a:gd name="connsiteY6-128" fmla="*/ 0 h 10000"/>
                <a:gd name="connsiteX7-129" fmla="*/ 10000 w 10000"/>
                <a:gd name="connsiteY7-130" fmla="*/ 510 h 10000"/>
                <a:gd name="connsiteX8-131" fmla="*/ 3758 w 10000"/>
                <a:gd name="connsiteY8-132" fmla="*/ 10000 h 10000"/>
                <a:gd name="connsiteX0-133" fmla="*/ 3758 w 10000"/>
                <a:gd name="connsiteY0-134" fmla="*/ 10000 h 10000"/>
                <a:gd name="connsiteX1-135" fmla="*/ 2750 w 10000"/>
                <a:gd name="connsiteY1-136" fmla="*/ 9491 h 10000"/>
                <a:gd name="connsiteX2-137" fmla="*/ 132 w 10000"/>
                <a:gd name="connsiteY2-138" fmla="*/ 5509 h 10000"/>
                <a:gd name="connsiteX3-139" fmla="*/ 132 w 10000"/>
                <a:gd name="connsiteY3-140" fmla="*/ 4491 h 10000"/>
                <a:gd name="connsiteX4-141" fmla="*/ 2750 w 10000"/>
                <a:gd name="connsiteY4-142" fmla="*/ 510 h 10000"/>
                <a:gd name="connsiteX5-143" fmla="*/ 3758 w 10000"/>
                <a:gd name="connsiteY5-144" fmla="*/ 0 h 10000"/>
                <a:gd name="connsiteX6-145" fmla="*/ 8992 w 10000"/>
                <a:gd name="connsiteY6-146" fmla="*/ 0 h 10000"/>
                <a:gd name="connsiteX7-147" fmla="*/ 10000 w 10000"/>
                <a:gd name="connsiteY7-148" fmla="*/ 510 h 10000"/>
                <a:gd name="connsiteX8-149" fmla="*/ 7779 w 10000"/>
                <a:gd name="connsiteY8-150" fmla="*/ 5715 h 10000"/>
                <a:gd name="connsiteX9-151" fmla="*/ 3758 w 10000"/>
                <a:gd name="connsiteY9-152" fmla="*/ 10000 h 10000"/>
                <a:gd name="connsiteX0-153" fmla="*/ 3758 w 10000"/>
                <a:gd name="connsiteY0-154" fmla="*/ 10000 h 10000"/>
                <a:gd name="connsiteX1-155" fmla="*/ 2750 w 10000"/>
                <a:gd name="connsiteY1-156" fmla="*/ 9491 h 10000"/>
                <a:gd name="connsiteX2-157" fmla="*/ 132 w 10000"/>
                <a:gd name="connsiteY2-158" fmla="*/ 5509 h 10000"/>
                <a:gd name="connsiteX3-159" fmla="*/ 132 w 10000"/>
                <a:gd name="connsiteY3-160" fmla="*/ 4491 h 10000"/>
                <a:gd name="connsiteX4-161" fmla="*/ 2750 w 10000"/>
                <a:gd name="connsiteY4-162" fmla="*/ 510 h 10000"/>
                <a:gd name="connsiteX5-163" fmla="*/ 3758 w 10000"/>
                <a:gd name="connsiteY5-164" fmla="*/ 0 h 10000"/>
                <a:gd name="connsiteX6-165" fmla="*/ 8992 w 10000"/>
                <a:gd name="connsiteY6-166" fmla="*/ 0 h 10000"/>
                <a:gd name="connsiteX7-167" fmla="*/ 10000 w 10000"/>
                <a:gd name="connsiteY7-168" fmla="*/ 510 h 10000"/>
                <a:gd name="connsiteX8-169" fmla="*/ 7779 w 10000"/>
                <a:gd name="connsiteY8-170" fmla="*/ 5715 h 10000"/>
                <a:gd name="connsiteX9-171" fmla="*/ 3758 w 10000"/>
                <a:gd name="connsiteY9-172" fmla="*/ 10000 h 10000"/>
                <a:gd name="connsiteX0-173" fmla="*/ 3758 w 10000"/>
                <a:gd name="connsiteY0-174" fmla="*/ 10000 h 10000"/>
                <a:gd name="connsiteX1-175" fmla="*/ 2750 w 10000"/>
                <a:gd name="connsiteY1-176" fmla="*/ 9491 h 10000"/>
                <a:gd name="connsiteX2-177" fmla="*/ 132 w 10000"/>
                <a:gd name="connsiteY2-178" fmla="*/ 5509 h 10000"/>
                <a:gd name="connsiteX3-179" fmla="*/ 132 w 10000"/>
                <a:gd name="connsiteY3-180" fmla="*/ 4491 h 10000"/>
                <a:gd name="connsiteX4-181" fmla="*/ 2750 w 10000"/>
                <a:gd name="connsiteY4-182" fmla="*/ 510 h 10000"/>
                <a:gd name="connsiteX5-183" fmla="*/ 3758 w 10000"/>
                <a:gd name="connsiteY5-184" fmla="*/ 0 h 10000"/>
                <a:gd name="connsiteX6-185" fmla="*/ 8992 w 10000"/>
                <a:gd name="connsiteY6-186" fmla="*/ 0 h 10000"/>
                <a:gd name="connsiteX7-187" fmla="*/ 10000 w 10000"/>
                <a:gd name="connsiteY7-188" fmla="*/ 510 h 10000"/>
                <a:gd name="connsiteX8-189" fmla="*/ 7779 w 10000"/>
                <a:gd name="connsiteY8-190" fmla="*/ 5715 h 10000"/>
                <a:gd name="connsiteX9-191" fmla="*/ 3758 w 10000"/>
                <a:gd name="connsiteY9-192" fmla="*/ 10000 h 10000"/>
                <a:gd name="connsiteX0-193" fmla="*/ 3758 w 10000"/>
                <a:gd name="connsiteY0-194" fmla="*/ 10000 h 10000"/>
                <a:gd name="connsiteX1-195" fmla="*/ 2750 w 10000"/>
                <a:gd name="connsiteY1-196" fmla="*/ 9491 h 10000"/>
                <a:gd name="connsiteX2-197" fmla="*/ 132 w 10000"/>
                <a:gd name="connsiteY2-198" fmla="*/ 5509 h 10000"/>
                <a:gd name="connsiteX3-199" fmla="*/ 132 w 10000"/>
                <a:gd name="connsiteY3-200" fmla="*/ 4491 h 10000"/>
                <a:gd name="connsiteX4-201" fmla="*/ 2750 w 10000"/>
                <a:gd name="connsiteY4-202" fmla="*/ 510 h 10000"/>
                <a:gd name="connsiteX5-203" fmla="*/ 3758 w 10000"/>
                <a:gd name="connsiteY5-204" fmla="*/ 0 h 10000"/>
                <a:gd name="connsiteX6-205" fmla="*/ 8992 w 10000"/>
                <a:gd name="connsiteY6-206" fmla="*/ 0 h 10000"/>
                <a:gd name="connsiteX7-207" fmla="*/ 10000 w 10000"/>
                <a:gd name="connsiteY7-208" fmla="*/ 510 h 10000"/>
                <a:gd name="connsiteX8-209" fmla="*/ 7657 w 10000"/>
                <a:gd name="connsiteY8-210" fmla="*/ 5358 h 10000"/>
                <a:gd name="connsiteX9-211" fmla="*/ 3758 w 10000"/>
                <a:gd name="connsiteY9-212" fmla="*/ 10000 h 10000"/>
                <a:gd name="connsiteX0-213" fmla="*/ 3758 w 10000"/>
                <a:gd name="connsiteY0-214" fmla="*/ 10000 h 10000"/>
                <a:gd name="connsiteX1-215" fmla="*/ 2750 w 10000"/>
                <a:gd name="connsiteY1-216" fmla="*/ 9491 h 10000"/>
                <a:gd name="connsiteX2-217" fmla="*/ 132 w 10000"/>
                <a:gd name="connsiteY2-218" fmla="*/ 5509 h 10000"/>
                <a:gd name="connsiteX3-219" fmla="*/ 132 w 10000"/>
                <a:gd name="connsiteY3-220" fmla="*/ 4491 h 10000"/>
                <a:gd name="connsiteX4-221" fmla="*/ 2750 w 10000"/>
                <a:gd name="connsiteY4-222" fmla="*/ 510 h 10000"/>
                <a:gd name="connsiteX5-223" fmla="*/ 3758 w 10000"/>
                <a:gd name="connsiteY5-224" fmla="*/ 0 h 10000"/>
                <a:gd name="connsiteX6-225" fmla="*/ 8992 w 10000"/>
                <a:gd name="connsiteY6-226" fmla="*/ 0 h 10000"/>
                <a:gd name="connsiteX7-227" fmla="*/ 10000 w 10000"/>
                <a:gd name="connsiteY7-228" fmla="*/ 510 h 10000"/>
                <a:gd name="connsiteX8-229" fmla="*/ 6803 w 10000"/>
                <a:gd name="connsiteY8-230" fmla="*/ 4894 h 10000"/>
                <a:gd name="connsiteX9-231" fmla="*/ 3758 w 10000"/>
                <a:gd name="connsiteY9-232" fmla="*/ 10000 h 10000"/>
                <a:gd name="connsiteX0-233" fmla="*/ 3758 w 10000"/>
                <a:gd name="connsiteY0-234" fmla="*/ 10000 h 10000"/>
                <a:gd name="connsiteX1-235" fmla="*/ 2750 w 10000"/>
                <a:gd name="connsiteY1-236" fmla="*/ 9491 h 10000"/>
                <a:gd name="connsiteX2-237" fmla="*/ 132 w 10000"/>
                <a:gd name="connsiteY2-238" fmla="*/ 5509 h 10000"/>
                <a:gd name="connsiteX3-239" fmla="*/ 132 w 10000"/>
                <a:gd name="connsiteY3-240" fmla="*/ 4491 h 10000"/>
                <a:gd name="connsiteX4-241" fmla="*/ 2750 w 10000"/>
                <a:gd name="connsiteY4-242" fmla="*/ 510 h 10000"/>
                <a:gd name="connsiteX5-243" fmla="*/ 3758 w 10000"/>
                <a:gd name="connsiteY5-244" fmla="*/ 0 h 10000"/>
                <a:gd name="connsiteX6-245" fmla="*/ 8992 w 10000"/>
                <a:gd name="connsiteY6-246" fmla="*/ 0 h 10000"/>
                <a:gd name="connsiteX7-247" fmla="*/ 10000 w 10000"/>
                <a:gd name="connsiteY7-248" fmla="*/ 510 h 10000"/>
                <a:gd name="connsiteX8-249" fmla="*/ 6803 w 10000"/>
                <a:gd name="connsiteY8-250" fmla="*/ 4894 h 10000"/>
                <a:gd name="connsiteX9-251" fmla="*/ 3758 w 10000"/>
                <a:gd name="connsiteY9-252" fmla="*/ 10000 h 10000"/>
                <a:gd name="connsiteX0-253" fmla="*/ 3758 w 10000"/>
                <a:gd name="connsiteY0-254" fmla="*/ 10000 h 10000"/>
                <a:gd name="connsiteX1-255" fmla="*/ 2750 w 10000"/>
                <a:gd name="connsiteY1-256" fmla="*/ 9491 h 10000"/>
                <a:gd name="connsiteX2-257" fmla="*/ 132 w 10000"/>
                <a:gd name="connsiteY2-258" fmla="*/ 5509 h 10000"/>
                <a:gd name="connsiteX3-259" fmla="*/ 132 w 10000"/>
                <a:gd name="connsiteY3-260" fmla="*/ 4491 h 10000"/>
                <a:gd name="connsiteX4-261" fmla="*/ 2750 w 10000"/>
                <a:gd name="connsiteY4-262" fmla="*/ 510 h 10000"/>
                <a:gd name="connsiteX5-263" fmla="*/ 3758 w 10000"/>
                <a:gd name="connsiteY5-264" fmla="*/ 0 h 10000"/>
                <a:gd name="connsiteX6-265" fmla="*/ 8992 w 10000"/>
                <a:gd name="connsiteY6-266" fmla="*/ 0 h 10000"/>
                <a:gd name="connsiteX7-267" fmla="*/ 10000 w 10000"/>
                <a:gd name="connsiteY7-268" fmla="*/ 510 h 10000"/>
                <a:gd name="connsiteX8-269" fmla="*/ 6803 w 10000"/>
                <a:gd name="connsiteY8-270" fmla="*/ 4894 h 10000"/>
                <a:gd name="connsiteX9-271" fmla="*/ 3758 w 10000"/>
                <a:gd name="connsiteY9-272" fmla="*/ 10000 h 10000"/>
                <a:gd name="connsiteX0-273" fmla="*/ 3758 w 10027"/>
                <a:gd name="connsiteY0-274" fmla="*/ 10000 h 10000"/>
                <a:gd name="connsiteX1-275" fmla="*/ 2750 w 10027"/>
                <a:gd name="connsiteY1-276" fmla="*/ 9491 h 10000"/>
                <a:gd name="connsiteX2-277" fmla="*/ 132 w 10027"/>
                <a:gd name="connsiteY2-278" fmla="*/ 5509 h 10000"/>
                <a:gd name="connsiteX3-279" fmla="*/ 132 w 10027"/>
                <a:gd name="connsiteY3-280" fmla="*/ 4491 h 10000"/>
                <a:gd name="connsiteX4-281" fmla="*/ 2750 w 10027"/>
                <a:gd name="connsiteY4-282" fmla="*/ 510 h 10000"/>
                <a:gd name="connsiteX5-283" fmla="*/ 3758 w 10027"/>
                <a:gd name="connsiteY5-284" fmla="*/ 0 h 10000"/>
                <a:gd name="connsiteX6-285" fmla="*/ 8992 w 10027"/>
                <a:gd name="connsiteY6-286" fmla="*/ 0 h 10000"/>
                <a:gd name="connsiteX7-287" fmla="*/ 10000 w 10027"/>
                <a:gd name="connsiteY7-288" fmla="*/ 510 h 10000"/>
                <a:gd name="connsiteX8-289" fmla="*/ 6803 w 10027"/>
                <a:gd name="connsiteY8-290" fmla="*/ 4894 h 10000"/>
                <a:gd name="connsiteX9-291" fmla="*/ 3758 w 10027"/>
                <a:gd name="connsiteY9-292" fmla="*/ 10000 h 10000"/>
                <a:gd name="connsiteX0-293" fmla="*/ 3758 w 10033"/>
                <a:gd name="connsiteY0-294" fmla="*/ 10000 h 10000"/>
                <a:gd name="connsiteX1-295" fmla="*/ 2750 w 10033"/>
                <a:gd name="connsiteY1-296" fmla="*/ 9491 h 10000"/>
                <a:gd name="connsiteX2-297" fmla="*/ 132 w 10033"/>
                <a:gd name="connsiteY2-298" fmla="*/ 5509 h 10000"/>
                <a:gd name="connsiteX3-299" fmla="*/ 132 w 10033"/>
                <a:gd name="connsiteY3-300" fmla="*/ 4491 h 10000"/>
                <a:gd name="connsiteX4-301" fmla="*/ 2750 w 10033"/>
                <a:gd name="connsiteY4-302" fmla="*/ 510 h 10000"/>
                <a:gd name="connsiteX5-303" fmla="*/ 3758 w 10033"/>
                <a:gd name="connsiteY5-304" fmla="*/ 0 h 10000"/>
                <a:gd name="connsiteX6-305" fmla="*/ 8992 w 10033"/>
                <a:gd name="connsiteY6-306" fmla="*/ 0 h 10000"/>
                <a:gd name="connsiteX7-307" fmla="*/ 10000 w 10033"/>
                <a:gd name="connsiteY7-308" fmla="*/ 510 h 10000"/>
                <a:gd name="connsiteX8-309" fmla="*/ 6864 w 10033"/>
                <a:gd name="connsiteY8-310" fmla="*/ 5055 h 10000"/>
                <a:gd name="connsiteX9-311" fmla="*/ 3758 w 10033"/>
                <a:gd name="connsiteY9-312" fmla="*/ 10000 h 10000"/>
                <a:gd name="connsiteX0-313" fmla="*/ 3758 w 10035"/>
                <a:gd name="connsiteY0-314" fmla="*/ 10000 h 10000"/>
                <a:gd name="connsiteX1-315" fmla="*/ 2750 w 10035"/>
                <a:gd name="connsiteY1-316" fmla="*/ 9491 h 10000"/>
                <a:gd name="connsiteX2-317" fmla="*/ 132 w 10035"/>
                <a:gd name="connsiteY2-318" fmla="*/ 5509 h 10000"/>
                <a:gd name="connsiteX3-319" fmla="*/ 132 w 10035"/>
                <a:gd name="connsiteY3-320" fmla="*/ 4491 h 10000"/>
                <a:gd name="connsiteX4-321" fmla="*/ 2750 w 10035"/>
                <a:gd name="connsiteY4-322" fmla="*/ 510 h 10000"/>
                <a:gd name="connsiteX5-323" fmla="*/ 3758 w 10035"/>
                <a:gd name="connsiteY5-324" fmla="*/ 0 h 10000"/>
                <a:gd name="connsiteX6-325" fmla="*/ 8992 w 10035"/>
                <a:gd name="connsiteY6-326" fmla="*/ 0 h 10000"/>
                <a:gd name="connsiteX7-327" fmla="*/ 10000 w 10035"/>
                <a:gd name="connsiteY7-328" fmla="*/ 510 h 10000"/>
                <a:gd name="connsiteX8-329" fmla="*/ 6864 w 10035"/>
                <a:gd name="connsiteY8-330" fmla="*/ 5055 h 10000"/>
                <a:gd name="connsiteX9-331" fmla="*/ 3758 w 10035"/>
                <a:gd name="connsiteY9-332" fmla="*/ 10000 h 10000"/>
                <a:gd name="connsiteX0-333" fmla="*/ 3758 w 10008"/>
                <a:gd name="connsiteY0-334" fmla="*/ 10000 h 10000"/>
                <a:gd name="connsiteX1-335" fmla="*/ 2750 w 10008"/>
                <a:gd name="connsiteY1-336" fmla="*/ 9491 h 10000"/>
                <a:gd name="connsiteX2-337" fmla="*/ 132 w 10008"/>
                <a:gd name="connsiteY2-338" fmla="*/ 5509 h 10000"/>
                <a:gd name="connsiteX3-339" fmla="*/ 132 w 10008"/>
                <a:gd name="connsiteY3-340" fmla="*/ 4491 h 10000"/>
                <a:gd name="connsiteX4-341" fmla="*/ 2750 w 10008"/>
                <a:gd name="connsiteY4-342" fmla="*/ 510 h 10000"/>
                <a:gd name="connsiteX5-343" fmla="*/ 3758 w 10008"/>
                <a:gd name="connsiteY5-344" fmla="*/ 0 h 10000"/>
                <a:gd name="connsiteX6-345" fmla="*/ 8992 w 10008"/>
                <a:gd name="connsiteY6-346" fmla="*/ 0 h 10000"/>
                <a:gd name="connsiteX7-347" fmla="*/ 10000 w 10008"/>
                <a:gd name="connsiteY7-348" fmla="*/ 510 h 10000"/>
                <a:gd name="connsiteX8-349" fmla="*/ 6864 w 10008"/>
                <a:gd name="connsiteY8-350" fmla="*/ 5055 h 10000"/>
                <a:gd name="connsiteX9-351" fmla="*/ 3758 w 10008"/>
                <a:gd name="connsiteY9-352" fmla="*/ 10000 h 10000"/>
                <a:gd name="connsiteX0-353" fmla="*/ 3758 w 10031"/>
                <a:gd name="connsiteY0-354" fmla="*/ 10000 h 10000"/>
                <a:gd name="connsiteX1-355" fmla="*/ 2750 w 10031"/>
                <a:gd name="connsiteY1-356" fmla="*/ 9491 h 10000"/>
                <a:gd name="connsiteX2-357" fmla="*/ 132 w 10031"/>
                <a:gd name="connsiteY2-358" fmla="*/ 5509 h 10000"/>
                <a:gd name="connsiteX3-359" fmla="*/ 132 w 10031"/>
                <a:gd name="connsiteY3-360" fmla="*/ 4491 h 10000"/>
                <a:gd name="connsiteX4-361" fmla="*/ 2750 w 10031"/>
                <a:gd name="connsiteY4-362" fmla="*/ 510 h 10000"/>
                <a:gd name="connsiteX5-363" fmla="*/ 3758 w 10031"/>
                <a:gd name="connsiteY5-364" fmla="*/ 0 h 10000"/>
                <a:gd name="connsiteX6-365" fmla="*/ 8992 w 10031"/>
                <a:gd name="connsiteY6-366" fmla="*/ 0 h 10000"/>
                <a:gd name="connsiteX7-367" fmla="*/ 10000 w 10031"/>
                <a:gd name="connsiteY7-368" fmla="*/ 510 h 10000"/>
                <a:gd name="connsiteX8-369" fmla="*/ 6864 w 10031"/>
                <a:gd name="connsiteY8-370" fmla="*/ 5055 h 10000"/>
                <a:gd name="connsiteX9-371" fmla="*/ 3758 w 10031"/>
                <a:gd name="connsiteY9-372" fmla="*/ 10000 h 10000"/>
                <a:gd name="connsiteX0-373" fmla="*/ 3758 w 10031"/>
                <a:gd name="connsiteY0-374" fmla="*/ 10000 h 10000"/>
                <a:gd name="connsiteX1-375" fmla="*/ 2750 w 10031"/>
                <a:gd name="connsiteY1-376" fmla="*/ 9491 h 10000"/>
                <a:gd name="connsiteX2-377" fmla="*/ 132 w 10031"/>
                <a:gd name="connsiteY2-378" fmla="*/ 5509 h 10000"/>
                <a:gd name="connsiteX3-379" fmla="*/ 132 w 10031"/>
                <a:gd name="connsiteY3-380" fmla="*/ 4491 h 10000"/>
                <a:gd name="connsiteX4-381" fmla="*/ 2750 w 10031"/>
                <a:gd name="connsiteY4-382" fmla="*/ 510 h 10000"/>
                <a:gd name="connsiteX5-383" fmla="*/ 3758 w 10031"/>
                <a:gd name="connsiteY5-384" fmla="*/ 0 h 10000"/>
                <a:gd name="connsiteX6-385" fmla="*/ 8992 w 10031"/>
                <a:gd name="connsiteY6-386" fmla="*/ 0 h 10000"/>
                <a:gd name="connsiteX7-387" fmla="*/ 10000 w 10031"/>
                <a:gd name="connsiteY7-388" fmla="*/ 510 h 10000"/>
                <a:gd name="connsiteX8-389" fmla="*/ 6864 w 10031"/>
                <a:gd name="connsiteY8-390" fmla="*/ 5055 h 10000"/>
                <a:gd name="connsiteX9-391" fmla="*/ 3758 w 10031"/>
                <a:gd name="connsiteY9-392" fmla="*/ 10000 h 10000"/>
                <a:gd name="connsiteX0-393" fmla="*/ 3758 w 10035"/>
                <a:gd name="connsiteY0-394" fmla="*/ 10000 h 10000"/>
                <a:gd name="connsiteX1-395" fmla="*/ 2750 w 10035"/>
                <a:gd name="connsiteY1-396" fmla="*/ 9491 h 10000"/>
                <a:gd name="connsiteX2-397" fmla="*/ 132 w 10035"/>
                <a:gd name="connsiteY2-398" fmla="*/ 5509 h 10000"/>
                <a:gd name="connsiteX3-399" fmla="*/ 132 w 10035"/>
                <a:gd name="connsiteY3-400" fmla="*/ 4491 h 10000"/>
                <a:gd name="connsiteX4-401" fmla="*/ 2750 w 10035"/>
                <a:gd name="connsiteY4-402" fmla="*/ 510 h 10000"/>
                <a:gd name="connsiteX5-403" fmla="*/ 3758 w 10035"/>
                <a:gd name="connsiteY5-404" fmla="*/ 0 h 10000"/>
                <a:gd name="connsiteX6-405" fmla="*/ 8992 w 10035"/>
                <a:gd name="connsiteY6-406" fmla="*/ 0 h 10000"/>
                <a:gd name="connsiteX7-407" fmla="*/ 10000 w 10035"/>
                <a:gd name="connsiteY7-408" fmla="*/ 510 h 10000"/>
                <a:gd name="connsiteX8-409" fmla="*/ 6864 w 10035"/>
                <a:gd name="connsiteY8-410" fmla="*/ 5055 h 10000"/>
                <a:gd name="connsiteX9-411" fmla="*/ 3758 w 10035"/>
                <a:gd name="connsiteY9-412" fmla="*/ 10000 h 10000"/>
                <a:gd name="connsiteX0-413" fmla="*/ 3758 w 10008"/>
                <a:gd name="connsiteY0-414" fmla="*/ 10000 h 10000"/>
                <a:gd name="connsiteX1-415" fmla="*/ 2750 w 10008"/>
                <a:gd name="connsiteY1-416" fmla="*/ 9491 h 10000"/>
                <a:gd name="connsiteX2-417" fmla="*/ 132 w 10008"/>
                <a:gd name="connsiteY2-418" fmla="*/ 5509 h 10000"/>
                <a:gd name="connsiteX3-419" fmla="*/ 132 w 10008"/>
                <a:gd name="connsiteY3-420" fmla="*/ 4491 h 10000"/>
                <a:gd name="connsiteX4-421" fmla="*/ 2750 w 10008"/>
                <a:gd name="connsiteY4-422" fmla="*/ 510 h 10000"/>
                <a:gd name="connsiteX5-423" fmla="*/ 3758 w 10008"/>
                <a:gd name="connsiteY5-424" fmla="*/ 0 h 10000"/>
                <a:gd name="connsiteX6-425" fmla="*/ 8992 w 10008"/>
                <a:gd name="connsiteY6-426" fmla="*/ 0 h 10000"/>
                <a:gd name="connsiteX7-427" fmla="*/ 10000 w 10008"/>
                <a:gd name="connsiteY7-428" fmla="*/ 510 h 10000"/>
                <a:gd name="connsiteX8-429" fmla="*/ 6864 w 10008"/>
                <a:gd name="connsiteY8-430" fmla="*/ 5055 h 10000"/>
                <a:gd name="connsiteX9-431" fmla="*/ 3758 w 10008"/>
                <a:gd name="connsiteY9-432" fmla="*/ 10000 h 10000"/>
                <a:gd name="connsiteX0-433" fmla="*/ 3758 w 10008"/>
                <a:gd name="connsiteY0-434" fmla="*/ 10000 h 10000"/>
                <a:gd name="connsiteX1-435" fmla="*/ 2750 w 10008"/>
                <a:gd name="connsiteY1-436" fmla="*/ 9491 h 10000"/>
                <a:gd name="connsiteX2-437" fmla="*/ 132 w 10008"/>
                <a:gd name="connsiteY2-438" fmla="*/ 5509 h 10000"/>
                <a:gd name="connsiteX3-439" fmla="*/ 132 w 10008"/>
                <a:gd name="connsiteY3-440" fmla="*/ 4491 h 10000"/>
                <a:gd name="connsiteX4-441" fmla="*/ 2750 w 10008"/>
                <a:gd name="connsiteY4-442" fmla="*/ 510 h 10000"/>
                <a:gd name="connsiteX5-443" fmla="*/ 3758 w 10008"/>
                <a:gd name="connsiteY5-444" fmla="*/ 0 h 10000"/>
                <a:gd name="connsiteX6-445" fmla="*/ 8992 w 10008"/>
                <a:gd name="connsiteY6-446" fmla="*/ 0 h 10000"/>
                <a:gd name="connsiteX7-447" fmla="*/ 10000 w 10008"/>
                <a:gd name="connsiteY7-448" fmla="*/ 510 h 10000"/>
                <a:gd name="connsiteX8-449" fmla="*/ 6864 w 10008"/>
                <a:gd name="connsiteY8-450" fmla="*/ 5055 h 10000"/>
                <a:gd name="connsiteX9-451" fmla="*/ 3758 w 10008"/>
                <a:gd name="connsiteY9-452" fmla="*/ 10000 h 10000"/>
                <a:gd name="connsiteX0-453" fmla="*/ 3758 w 10008"/>
                <a:gd name="connsiteY0-454" fmla="*/ 10000 h 10000"/>
                <a:gd name="connsiteX1-455" fmla="*/ 2750 w 10008"/>
                <a:gd name="connsiteY1-456" fmla="*/ 9491 h 10000"/>
                <a:gd name="connsiteX2-457" fmla="*/ 132 w 10008"/>
                <a:gd name="connsiteY2-458" fmla="*/ 5509 h 10000"/>
                <a:gd name="connsiteX3-459" fmla="*/ 132 w 10008"/>
                <a:gd name="connsiteY3-460" fmla="*/ 4491 h 10000"/>
                <a:gd name="connsiteX4-461" fmla="*/ 2750 w 10008"/>
                <a:gd name="connsiteY4-462" fmla="*/ 510 h 10000"/>
                <a:gd name="connsiteX5-463" fmla="*/ 3758 w 10008"/>
                <a:gd name="connsiteY5-464" fmla="*/ 0 h 10000"/>
                <a:gd name="connsiteX6-465" fmla="*/ 8992 w 10008"/>
                <a:gd name="connsiteY6-466" fmla="*/ 0 h 10000"/>
                <a:gd name="connsiteX7-467" fmla="*/ 10000 w 10008"/>
                <a:gd name="connsiteY7-468" fmla="*/ 510 h 10000"/>
                <a:gd name="connsiteX8-469" fmla="*/ 6864 w 10008"/>
                <a:gd name="connsiteY8-470" fmla="*/ 5055 h 10000"/>
                <a:gd name="connsiteX9-471" fmla="*/ 3758 w 10008"/>
                <a:gd name="connsiteY9-472" fmla="*/ 10000 h 10000"/>
                <a:gd name="connsiteX0-473" fmla="*/ 3758 w 10008"/>
                <a:gd name="connsiteY0-474" fmla="*/ 10000 h 10000"/>
                <a:gd name="connsiteX1-475" fmla="*/ 2750 w 10008"/>
                <a:gd name="connsiteY1-476" fmla="*/ 9491 h 10000"/>
                <a:gd name="connsiteX2-477" fmla="*/ 132 w 10008"/>
                <a:gd name="connsiteY2-478" fmla="*/ 5509 h 10000"/>
                <a:gd name="connsiteX3-479" fmla="*/ 132 w 10008"/>
                <a:gd name="connsiteY3-480" fmla="*/ 4491 h 10000"/>
                <a:gd name="connsiteX4-481" fmla="*/ 2750 w 10008"/>
                <a:gd name="connsiteY4-482" fmla="*/ 510 h 10000"/>
                <a:gd name="connsiteX5-483" fmla="*/ 3758 w 10008"/>
                <a:gd name="connsiteY5-484" fmla="*/ 0 h 10000"/>
                <a:gd name="connsiteX6-485" fmla="*/ 8992 w 10008"/>
                <a:gd name="connsiteY6-486" fmla="*/ 0 h 10000"/>
                <a:gd name="connsiteX7-487" fmla="*/ 10000 w 10008"/>
                <a:gd name="connsiteY7-488" fmla="*/ 510 h 10000"/>
                <a:gd name="connsiteX8-489" fmla="*/ 6864 w 10008"/>
                <a:gd name="connsiteY8-490" fmla="*/ 5055 h 10000"/>
                <a:gd name="connsiteX9-491" fmla="*/ 3758 w 10008"/>
                <a:gd name="connsiteY9-492" fmla="*/ 10000 h 10000"/>
                <a:gd name="connsiteX0-493" fmla="*/ 3758 w 10008"/>
                <a:gd name="connsiteY0-494" fmla="*/ 10000 h 10000"/>
                <a:gd name="connsiteX1-495" fmla="*/ 2750 w 10008"/>
                <a:gd name="connsiteY1-496" fmla="*/ 9491 h 10000"/>
                <a:gd name="connsiteX2-497" fmla="*/ 132 w 10008"/>
                <a:gd name="connsiteY2-498" fmla="*/ 5509 h 10000"/>
                <a:gd name="connsiteX3-499" fmla="*/ 132 w 10008"/>
                <a:gd name="connsiteY3-500" fmla="*/ 4491 h 10000"/>
                <a:gd name="connsiteX4-501" fmla="*/ 2750 w 10008"/>
                <a:gd name="connsiteY4-502" fmla="*/ 510 h 10000"/>
                <a:gd name="connsiteX5-503" fmla="*/ 3758 w 10008"/>
                <a:gd name="connsiteY5-504" fmla="*/ 0 h 10000"/>
                <a:gd name="connsiteX6-505" fmla="*/ 8992 w 10008"/>
                <a:gd name="connsiteY6-506" fmla="*/ 0 h 10000"/>
                <a:gd name="connsiteX7-507" fmla="*/ 10000 w 10008"/>
                <a:gd name="connsiteY7-508" fmla="*/ 510 h 10000"/>
                <a:gd name="connsiteX8-509" fmla="*/ 6864 w 10008"/>
                <a:gd name="connsiteY8-510" fmla="*/ 5055 h 10000"/>
                <a:gd name="connsiteX9-511" fmla="*/ 3758 w 10008"/>
                <a:gd name="connsiteY9-5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>
                    <a:alpha val="23000"/>
                  </a:srgbClr>
                </a:gs>
                <a:gs pos="0">
                  <a:schemeClr val="bg1">
                    <a:alpha val="0"/>
                  </a:schemeClr>
                </a:gs>
                <a:gs pos="74000">
                  <a:schemeClr val="bg1">
                    <a:lumMod val="88000"/>
                    <a:lumOff val="12000"/>
                    <a:alpha val="80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68"/>
            <p:cNvSpPr txBox="1"/>
            <p:nvPr/>
          </p:nvSpPr>
          <p:spPr>
            <a:xfrm>
              <a:off x="4567566" y="2647635"/>
              <a:ext cx="1104544" cy="68389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</a:p>
          </p:txBody>
        </p:sp>
      </p:grpSp>
      <p:sp>
        <p:nvSpPr>
          <p:cNvPr id="85" name="TextBox 23"/>
          <p:cNvSpPr>
            <a:spLocks noChangeArrowheads="1"/>
          </p:cNvSpPr>
          <p:nvPr/>
        </p:nvSpPr>
        <p:spPr bwMode="auto">
          <a:xfrm>
            <a:off x="2917673" y="1376695"/>
            <a:ext cx="4161184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本系统意在提供一个为老师、学生提供一个实践教学平台，通过平台实现教与学的结合，师生通过平台进行互动交流，帮助教学任务的较好完成。</a:t>
            </a:r>
          </a:p>
        </p:txBody>
      </p:sp>
      <p:sp>
        <p:nvSpPr>
          <p:cNvPr id="86" name="TextBox 25"/>
          <p:cNvSpPr>
            <a:spLocks noChangeArrowheads="1"/>
          </p:cNvSpPr>
          <p:nvPr/>
        </p:nvSpPr>
        <p:spPr bwMode="auto">
          <a:xfrm>
            <a:off x="2075450" y="3047212"/>
            <a:ext cx="4155803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本系统的服务器端基于Java平台采取一系列流行的开源类库、框架、技术，前端使用渐进式的JS库，使平台形成了良好的技术生态，可以满足高校对强大后台服务支撑与表现层友好交互的需求。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3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5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3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3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62" grpId="0" bldLvl="0" animBg="1"/>
      <p:bldP spid="36" grpId="0"/>
      <p:bldP spid="85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964261" y="2096367"/>
            <a:ext cx="4069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8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13790" y="196944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REST</a:t>
            </a:r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设计风格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99745" y="1901825"/>
            <a:ext cx="2002155" cy="2002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</a:p>
            <a:p>
              <a:pPr algn="ctr"/>
              <a:r>
                <a:rPr lang="zh-CN" altLang="en-US" sz="3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设计风格</a:t>
              </a: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2639744" y="1462863"/>
            <a:ext cx="370707" cy="2934157"/>
          </a:xfrm>
          <a:prstGeom prst="leftBrace">
            <a:avLst/>
          </a:prstGeom>
          <a:ln w="38100">
            <a:solidFill>
              <a:srgbClr val="0070C0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5685" y="1163553"/>
            <a:ext cx="1028700" cy="727041"/>
            <a:chOff x="2717878" y="1163553"/>
            <a:chExt cx="1028700" cy="727041"/>
          </a:xfrm>
        </p:grpSpPr>
        <p:sp>
          <p:nvSpPr>
            <p:cNvPr id="30" name="椭圆 29"/>
            <p:cNvSpPr/>
            <p:nvPr/>
          </p:nvSpPr>
          <p:spPr>
            <a:xfrm>
              <a:off x="2868708" y="1163553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7878" y="1296241"/>
              <a:ext cx="102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47303" y="2549391"/>
            <a:ext cx="1028700" cy="811400"/>
            <a:chOff x="2719496" y="2497084"/>
            <a:chExt cx="1028700" cy="811400"/>
          </a:xfrm>
        </p:grpSpPr>
        <p:grpSp>
          <p:nvGrpSpPr>
            <p:cNvPr id="31" name="组合 30"/>
            <p:cNvGrpSpPr/>
            <p:nvPr/>
          </p:nvGrpSpPr>
          <p:grpSpPr>
            <a:xfrm>
              <a:off x="2828146" y="2497084"/>
              <a:ext cx="811400" cy="8114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719496" y="2671952"/>
              <a:ext cx="102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0373" y="4019588"/>
            <a:ext cx="1028700" cy="727041"/>
            <a:chOff x="2772566" y="4019588"/>
            <a:chExt cx="1028700" cy="727041"/>
          </a:xfrm>
        </p:grpSpPr>
        <p:sp>
          <p:nvSpPr>
            <p:cNvPr id="35" name="椭圆 34"/>
            <p:cNvSpPr/>
            <p:nvPr/>
          </p:nvSpPr>
          <p:spPr>
            <a:xfrm>
              <a:off x="2923396" y="4019588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2566" y="4152276"/>
              <a:ext cx="102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16375" y="1106170"/>
            <a:ext cx="48101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</a:rPr>
              <a:t>REST即表述性状态传递是一种软件架构风格，它是一种针对网络应用的设计和开发方式，可以降低开发的复杂性，提高系统的可伸缩性。</a:t>
            </a:r>
            <a:endParaRPr lang="zh-CN" altLang="en-US" sz="16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1135" y="2494915"/>
            <a:ext cx="4923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</a:rPr>
              <a:t>目前在三种主流的Web服务实现方案中，因为REST模式的Web服务更加简洁，越来越多的web服务开始采用REST风格设计和实现。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1135" y="3922395"/>
            <a:ext cx="4810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</a:rPr>
              <a:t>依照 Restful的设计原则，一切 Web 资源都以URI的方式进行统一的描述和访问，这也方便用户和开发者通过系统检索、获取资源数据。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animBg="1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3460536" y="3981678"/>
            <a:ext cx="830867" cy="830281"/>
          </a:xfrm>
          <a:prstGeom prst="ellipse">
            <a:avLst/>
          </a:prstGeom>
          <a:solidFill>
            <a:srgbClr val="0070C0"/>
          </a:solidFill>
          <a:ln w="38100"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3460536" y="3981678"/>
            <a:ext cx="830867" cy="830281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4787044" y="3247530"/>
            <a:ext cx="830389" cy="831238"/>
          </a:xfrm>
          <a:prstGeom prst="ellipse">
            <a:avLst/>
          </a:prstGeom>
          <a:solidFill>
            <a:srgbClr val="0070C0"/>
          </a:solidFill>
          <a:ln w="38100"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4790722" y="3247530"/>
            <a:ext cx="830389" cy="83123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3468877" y="2516251"/>
            <a:ext cx="830389" cy="830281"/>
          </a:xfrm>
          <a:prstGeom prst="ellipse">
            <a:avLst/>
          </a:prstGeom>
          <a:solidFill>
            <a:srgbClr val="0070C0"/>
          </a:solidFill>
          <a:ln w="38100"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3468876" y="2516251"/>
            <a:ext cx="830389" cy="830281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4779765" y="1770624"/>
            <a:ext cx="830389" cy="831716"/>
          </a:xfrm>
          <a:prstGeom prst="ellipse">
            <a:avLst/>
          </a:prstGeom>
          <a:solidFill>
            <a:srgbClr val="0070C0"/>
          </a:solidFill>
          <a:ln w="38100"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4779764" y="1770624"/>
            <a:ext cx="830389" cy="831716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87170" y="227424"/>
            <a:ext cx="1630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CRUD方法</a:t>
            </a:r>
          </a:p>
        </p:txBody>
      </p:sp>
      <p:sp>
        <p:nvSpPr>
          <p:cNvPr id="47" name="Freeform 7"/>
          <p:cNvSpPr/>
          <p:nvPr/>
        </p:nvSpPr>
        <p:spPr bwMode="auto">
          <a:xfrm>
            <a:off x="4126134" y="1608968"/>
            <a:ext cx="877744" cy="3360342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4382521" y="1963846"/>
            <a:ext cx="122932" cy="12339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4658042" y="2880216"/>
            <a:ext cx="123411" cy="12291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4375824" y="3571798"/>
            <a:ext cx="122932" cy="12291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4624080" y="4539821"/>
            <a:ext cx="123411" cy="12291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 flipH="1">
            <a:off x="3610967" y="2026022"/>
            <a:ext cx="771554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7" name="Line 17"/>
          <p:cNvSpPr>
            <a:spLocks noChangeShapeType="1"/>
          </p:cNvSpPr>
          <p:nvPr/>
        </p:nvSpPr>
        <p:spPr bwMode="auto">
          <a:xfrm flipH="1">
            <a:off x="4781453" y="2940957"/>
            <a:ext cx="771554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8" name="Line 18"/>
          <p:cNvSpPr>
            <a:spLocks noChangeShapeType="1"/>
          </p:cNvSpPr>
          <p:nvPr/>
        </p:nvSpPr>
        <p:spPr bwMode="auto">
          <a:xfrm flipH="1">
            <a:off x="3283308" y="3633495"/>
            <a:ext cx="1093474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H="1">
            <a:off x="4746056" y="4601997"/>
            <a:ext cx="770597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15975" y="1685290"/>
            <a:ext cx="2675255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若要在服务器上创建资源，应该使用 POST 方法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4551" y="3227011"/>
            <a:ext cx="2203182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若要检索某个资源，应该使用 GET 方法。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91505" y="2546985"/>
            <a:ext cx="3164205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若要更改资源状态或对其进行更新，应该使用 PUT 方法。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21020" y="4152265"/>
            <a:ext cx="2757170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若要删除某个资源，应该使用 DELETE 方法。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0860" y="760095"/>
            <a:ext cx="8143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Restful 系统中，服务器利用URI暴露资源，客户端使用四个 HTTP 谓词来访问资源，因此需要显式地使用CRUD方法。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4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0 L -0.02252 0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2.59259E-6 L 0.025 2.59259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 L -0.02252 0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08333E-6 2.59259E-6 L 0.025 2.59259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51" grpId="0" bldLvl="0" animBg="1"/>
      <p:bldP spid="51" grpId="1" bldLvl="0" animBg="1"/>
      <p:bldP spid="44" grpId="0" bldLvl="0" animBg="1"/>
      <p:bldP spid="50" grpId="0" bldLvl="0" animBg="1"/>
      <p:bldP spid="50" grpId="1" bldLvl="0" animBg="1"/>
      <p:bldP spid="45" grpId="0" bldLvl="0" animBg="1"/>
      <p:bldP spid="49" grpId="0" bldLvl="0" animBg="1"/>
      <p:bldP spid="49" grpId="1" bldLvl="0" animBg="1"/>
      <p:bldP spid="43" grpId="0" bldLvl="0" animBg="1"/>
      <p:bldP spid="48" grpId="0" bldLvl="0" animBg="1"/>
      <p:bldP spid="48" grpId="1" bldLvl="0" animBg="1"/>
      <p:bldP spid="36" grpId="0"/>
      <p:bldP spid="47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/>
      <p:bldP spid="78" grpId="0"/>
      <p:bldP spid="80" grpId="0"/>
      <p:bldP spid="8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51947" y="227424"/>
            <a:ext cx="224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总体系统架构</a:t>
            </a:r>
          </a:p>
        </p:txBody>
      </p:sp>
      <p:pic>
        <p:nvPicPr>
          <p:cNvPr id="2" name="图片 8" descr="F:\软件\01.系统架构设计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8355" y="796925"/>
            <a:ext cx="4074795" cy="423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组合 44"/>
          <p:cNvGrpSpPr/>
          <p:nvPr/>
        </p:nvGrpSpPr>
        <p:grpSpPr>
          <a:xfrm>
            <a:off x="398016" y="136416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9684" y="239643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1666" y="3480259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125855" y="1413510"/>
            <a:ext cx="276288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展示层负责整个系统的友好UI的渲染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8255" y="2432050"/>
            <a:ext cx="315722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业务层负责执行任务、学生等角色的业务逻辑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26116" y="3523930"/>
            <a:ext cx="3137908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数据层则负责处理最底层的数据库增添查删操作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5" grpId="0"/>
      <p:bldP spid="56" grpId="0"/>
      <p:bldP spid="57" grpId="0"/>
    </p:bldLst>
  </p:timing>
</p:sld>
</file>

<file path=ppt/theme/theme1.xml><?xml version="1.0" encoding="utf-8"?>
<a:theme xmlns:a="http://schemas.openxmlformats.org/drawingml/2006/main" name="清风素材 12sc.taobao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673</Words>
  <Application>Microsoft Office PowerPoint</Application>
  <PresentationFormat>全屏显示(16:9)</PresentationFormat>
  <Paragraphs>122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Helvetica Neue Condensed</vt:lpstr>
      <vt:lpstr>方正兰亭粗黑_GBK</vt:lpstr>
      <vt:lpstr>方正兰亭黑_GBK</vt:lpstr>
      <vt:lpstr>方正正大黑简体</vt:lpstr>
      <vt:lpstr>宋体</vt:lpstr>
      <vt:lpstr>微软雅黑</vt:lpstr>
      <vt:lpstr>Arial</vt:lpstr>
      <vt:lpstr>Calibri</vt:lpstr>
      <vt:lpstr>Impact</vt:lpstr>
      <vt:lpstr>Wingdings</vt:lpstr>
      <vt:lpstr>清风素材 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刘 祥德</cp:lastModifiedBy>
  <cp:revision>54</cp:revision>
  <dcterms:created xsi:type="dcterms:W3CDTF">2016-03-20T02:48:00Z</dcterms:created>
  <dcterms:modified xsi:type="dcterms:W3CDTF">2018-10-15T11:22:21Z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